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58" r:id="rId3"/>
    <p:sldId id="282" r:id="rId4"/>
    <p:sldId id="276" r:id="rId5"/>
    <p:sldId id="277" r:id="rId6"/>
    <p:sldId id="261" r:id="rId7"/>
    <p:sldId id="278" r:id="rId8"/>
    <p:sldId id="279" r:id="rId9"/>
    <p:sldId id="264" r:id="rId10"/>
    <p:sldId id="265" r:id="rId11"/>
    <p:sldId id="259" r:id="rId12"/>
    <p:sldId id="28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1F7"/>
    <a:srgbClr val="5974A6"/>
    <a:srgbClr val="0C2159"/>
    <a:srgbClr val="FDFDFD"/>
    <a:srgbClr val="CDDAEB"/>
    <a:srgbClr val="E4EDF4"/>
    <a:srgbClr val="92ADCD"/>
    <a:srgbClr val="3B5B94"/>
    <a:srgbClr val="9FB7D4"/>
    <a:srgbClr val="C1D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D44A7-C1D4-41CF-B071-9AFC160B550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8CEF13-DCA3-400A-99B3-0740C0536A10}">
      <dgm:prSet phldrT="[Текст]" custT="1"/>
      <dgm:spPr/>
      <dgm:t>
        <a:bodyPr/>
        <a:lstStyle/>
        <a:p>
          <a:r>
            <a:rPr lang="ru-RU" sz="4400" dirty="0" smtClean="0"/>
            <a:t>Целевые группы</a:t>
          </a:r>
          <a:endParaRPr lang="ru-RU" sz="4400" dirty="0"/>
        </a:p>
      </dgm:t>
    </dgm:pt>
    <dgm:pt modelId="{4744CABE-75C6-4596-88A8-95A137C362BF}" type="parTrans" cxnId="{3E283AF0-2C7E-4F78-895E-515504B6414C}">
      <dgm:prSet/>
      <dgm:spPr/>
      <dgm:t>
        <a:bodyPr/>
        <a:lstStyle/>
        <a:p>
          <a:endParaRPr lang="ru-RU"/>
        </a:p>
      </dgm:t>
    </dgm:pt>
    <dgm:pt modelId="{598A9BEE-800C-4567-8ED3-F4B5B0EF6C5B}" type="sibTrans" cxnId="{3E283AF0-2C7E-4F78-895E-515504B6414C}">
      <dgm:prSet/>
      <dgm:spPr/>
      <dgm:t>
        <a:bodyPr/>
        <a:lstStyle/>
        <a:p>
          <a:endParaRPr lang="ru-RU"/>
        </a:p>
      </dgm:t>
    </dgm:pt>
    <dgm:pt modelId="{3F8D77E5-7F30-444F-A213-9B3C84FC5392}">
      <dgm:prSet phldrT="[Текст]"/>
      <dgm:spPr/>
      <dgm:t>
        <a:bodyPr/>
        <a:lstStyle/>
        <a:p>
          <a:r>
            <a:rPr lang="ru-RU" dirty="0" smtClean="0"/>
            <a:t>Школьники и студенты</a:t>
          </a:r>
          <a:endParaRPr lang="ru-RU" dirty="0"/>
        </a:p>
      </dgm:t>
    </dgm:pt>
    <dgm:pt modelId="{7448ACCB-028A-4CDA-8066-C4FE790450A9}" type="parTrans" cxnId="{714E8015-0A69-46CF-91E8-A8E4736551EC}">
      <dgm:prSet/>
      <dgm:spPr/>
      <dgm:t>
        <a:bodyPr/>
        <a:lstStyle/>
        <a:p>
          <a:endParaRPr lang="ru-RU"/>
        </a:p>
      </dgm:t>
    </dgm:pt>
    <dgm:pt modelId="{7E243601-BC00-4157-990F-0D85502A61A4}" type="sibTrans" cxnId="{714E8015-0A69-46CF-91E8-A8E4736551EC}">
      <dgm:prSet/>
      <dgm:spPr/>
      <dgm:t>
        <a:bodyPr/>
        <a:lstStyle/>
        <a:p>
          <a:endParaRPr lang="ru-RU"/>
        </a:p>
      </dgm:t>
    </dgm:pt>
    <dgm:pt modelId="{B0557299-81C4-4CAC-B619-03D29CBEE324}">
      <dgm:prSet phldrT="[Текст]"/>
      <dgm:spPr/>
      <dgm:t>
        <a:bodyPr/>
        <a:lstStyle/>
        <a:p>
          <a:r>
            <a:rPr lang="ru-RU" dirty="0" smtClean="0"/>
            <a:t>Работающее население </a:t>
          </a:r>
          <a:endParaRPr lang="ru-RU" dirty="0"/>
        </a:p>
      </dgm:t>
    </dgm:pt>
    <dgm:pt modelId="{BFD5ECF9-86D5-4EAE-80D0-FD766D49970E}" type="parTrans" cxnId="{FA114DFA-81DC-4056-9A0F-430436F8C85E}">
      <dgm:prSet/>
      <dgm:spPr/>
      <dgm:t>
        <a:bodyPr/>
        <a:lstStyle/>
        <a:p>
          <a:endParaRPr lang="ru-RU"/>
        </a:p>
      </dgm:t>
    </dgm:pt>
    <dgm:pt modelId="{5831249F-DEAD-4BF9-B71B-216D1BBDA43F}" type="sibTrans" cxnId="{FA114DFA-81DC-4056-9A0F-430436F8C85E}">
      <dgm:prSet/>
      <dgm:spPr/>
      <dgm:t>
        <a:bodyPr/>
        <a:lstStyle/>
        <a:p>
          <a:endParaRPr lang="ru-RU"/>
        </a:p>
      </dgm:t>
    </dgm:pt>
    <dgm:pt modelId="{0B51BEF7-4EE7-4ADF-B100-6605DB9B85E2}">
      <dgm:prSet phldrT="[Текст]"/>
      <dgm:spPr/>
      <dgm:t>
        <a:bodyPr/>
        <a:lstStyle/>
        <a:p>
          <a:r>
            <a:rPr lang="ru-RU" dirty="0" smtClean="0"/>
            <a:t>Предпенсионеры</a:t>
          </a:r>
        </a:p>
      </dgm:t>
    </dgm:pt>
    <dgm:pt modelId="{DF1AFFD3-7CBF-41F7-AEA9-DF4C577BE868}" type="parTrans" cxnId="{7F9F5F96-140C-41B6-8E02-B1823C907D70}">
      <dgm:prSet/>
      <dgm:spPr/>
      <dgm:t>
        <a:bodyPr/>
        <a:lstStyle/>
        <a:p>
          <a:endParaRPr lang="ru-RU"/>
        </a:p>
      </dgm:t>
    </dgm:pt>
    <dgm:pt modelId="{0D193865-3095-4792-AE63-C53CCE1D7E43}" type="sibTrans" cxnId="{7F9F5F96-140C-41B6-8E02-B1823C907D70}">
      <dgm:prSet/>
      <dgm:spPr/>
      <dgm:t>
        <a:bodyPr/>
        <a:lstStyle/>
        <a:p>
          <a:endParaRPr lang="ru-RU"/>
        </a:p>
      </dgm:t>
    </dgm:pt>
    <dgm:pt modelId="{D8CAF185-61C2-4BD3-89FA-191B70657CE1}">
      <dgm:prSet/>
      <dgm:spPr/>
      <dgm:t>
        <a:bodyPr/>
        <a:lstStyle/>
        <a:p>
          <a:r>
            <a:rPr lang="ru-RU" dirty="0" smtClean="0"/>
            <a:t>пенсионеры</a:t>
          </a:r>
          <a:endParaRPr lang="ru-RU" dirty="0"/>
        </a:p>
      </dgm:t>
    </dgm:pt>
    <dgm:pt modelId="{CF5A713A-0F57-4CA4-8A7D-2BBFCEB857C9}" type="parTrans" cxnId="{BF9256B7-F833-4F01-8AEF-D6592B6FCA0D}">
      <dgm:prSet/>
      <dgm:spPr/>
      <dgm:t>
        <a:bodyPr/>
        <a:lstStyle/>
        <a:p>
          <a:endParaRPr lang="ru-RU"/>
        </a:p>
      </dgm:t>
    </dgm:pt>
    <dgm:pt modelId="{C2F28A45-6BDC-4B69-AF5F-AFC0BE4D2E4F}" type="sibTrans" cxnId="{BF9256B7-F833-4F01-8AEF-D6592B6FCA0D}">
      <dgm:prSet/>
      <dgm:spPr/>
      <dgm:t>
        <a:bodyPr/>
        <a:lstStyle/>
        <a:p>
          <a:endParaRPr lang="ru-RU"/>
        </a:p>
      </dgm:t>
    </dgm:pt>
    <dgm:pt modelId="{604327C8-A83E-4AF8-98C4-D8F2CF2EDFD8}">
      <dgm:prSet/>
      <dgm:spPr/>
      <dgm:t>
        <a:bodyPr/>
        <a:lstStyle/>
        <a:p>
          <a:r>
            <a:rPr lang="ru-RU" dirty="0" smtClean="0"/>
            <a:t>осужденные</a:t>
          </a:r>
          <a:endParaRPr lang="ru-RU" dirty="0"/>
        </a:p>
      </dgm:t>
    </dgm:pt>
    <dgm:pt modelId="{8FF69926-0D3B-41F8-BB12-734F41B288FA}" type="parTrans" cxnId="{C7B2CB98-517C-4739-A287-6D3E222CD2E5}">
      <dgm:prSet/>
      <dgm:spPr/>
      <dgm:t>
        <a:bodyPr/>
        <a:lstStyle/>
        <a:p>
          <a:endParaRPr lang="ru-RU"/>
        </a:p>
      </dgm:t>
    </dgm:pt>
    <dgm:pt modelId="{EABC6BBD-2F0E-4C93-A343-07ECBB69DB67}" type="sibTrans" cxnId="{C7B2CB98-517C-4739-A287-6D3E222CD2E5}">
      <dgm:prSet/>
      <dgm:spPr/>
      <dgm:t>
        <a:bodyPr/>
        <a:lstStyle/>
        <a:p>
          <a:endParaRPr lang="ru-RU"/>
        </a:p>
      </dgm:t>
    </dgm:pt>
    <dgm:pt modelId="{D83AD102-21B6-4B24-A560-2F21B2EB21C8}">
      <dgm:prSet/>
      <dgm:spPr/>
      <dgm:t>
        <a:bodyPr/>
        <a:lstStyle/>
        <a:p>
          <a:r>
            <a:rPr lang="ru-RU" dirty="0" smtClean="0"/>
            <a:t>Беременные женщины, семьи с детьми</a:t>
          </a:r>
          <a:endParaRPr lang="ru-RU" dirty="0"/>
        </a:p>
      </dgm:t>
    </dgm:pt>
    <dgm:pt modelId="{7BAC0CF9-43BC-4FDB-801E-CA8C20F3FCE0}" type="parTrans" cxnId="{87757058-5E69-4CE8-ADBC-4BBFDB791243}">
      <dgm:prSet/>
      <dgm:spPr/>
      <dgm:t>
        <a:bodyPr/>
        <a:lstStyle/>
        <a:p>
          <a:endParaRPr lang="ru-RU"/>
        </a:p>
      </dgm:t>
    </dgm:pt>
    <dgm:pt modelId="{97DB29ED-485A-4E52-9E16-F0F2D05BEEEF}" type="sibTrans" cxnId="{87757058-5E69-4CE8-ADBC-4BBFDB791243}">
      <dgm:prSet/>
      <dgm:spPr/>
      <dgm:t>
        <a:bodyPr/>
        <a:lstStyle/>
        <a:p>
          <a:endParaRPr lang="ru-RU"/>
        </a:p>
      </dgm:t>
    </dgm:pt>
    <dgm:pt modelId="{718FB20C-7CD1-4AA2-873F-68CDCB6022D3}" type="pres">
      <dgm:prSet presAssocID="{8E6D44A7-C1D4-41CF-B071-9AFC160B550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D4926A-FEFB-446C-B76A-46A4F696A608}" type="pres">
      <dgm:prSet presAssocID="{8F8CEF13-DCA3-400A-99B3-0740C0536A10}" presName="root1" presStyleCnt="0"/>
      <dgm:spPr/>
    </dgm:pt>
    <dgm:pt modelId="{3EF239C2-FCAC-42AB-BAC4-363B3DD83D02}" type="pres">
      <dgm:prSet presAssocID="{8F8CEF13-DCA3-400A-99B3-0740C0536A1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205111-14E2-4F95-B478-37C6012EB1D8}" type="pres">
      <dgm:prSet presAssocID="{8F8CEF13-DCA3-400A-99B3-0740C0536A10}" presName="level2hierChild" presStyleCnt="0"/>
      <dgm:spPr/>
    </dgm:pt>
    <dgm:pt modelId="{D818E6BC-BBAD-4C67-9F34-D17CF9113785}" type="pres">
      <dgm:prSet presAssocID="{7448ACCB-028A-4CDA-8066-C4FE790450A9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46C0D6CF-95B6-4B58-9A1E-4F2981EC6AF2}" type="pres">
      <dgm:prSet presAssocID="{7448ACCB-028A-4CDA-8066-C4FE790450A9}" presName="connTx" presStyleLbl="parChTrans1D2" presStyleIdx="0" presStyleCnt="6"/>
      <dgm:spPr/>
      <dgm:t>
        <a:bodyPr/>
        <a:lstStyle/>
        <a:p>
          <a:endParaRPr lang="ru-RU"/>
        </a:p>
      </dgm:t>
    </dgm:pt>
    <dgm:pt modelId="{3229EB22-EA70-45CE-8006-DAFD04FA39B4}" type="pres">
      <dgm:prSet presAssocID="{3F8D77E5-7F30-444F-A213-9B3C84FC5392}" presName="root2" presStyleCnt="0"/>
      <dgm:spPr/>
    </dgm:pt>
    <dgm:pt modelId="{57EC3FF4-5BF6-4F59-9AE1-5C69037C8381}" type="pres">
      <dgm:prSet presAssocID="{3F8D77E5-7F30-444F-A213-9B3C84FC5392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6FEB78-1AD2-4F67-8F94-29E012C590A1}" type="pres">
      <dgm:prSet presAssocID="{3F8D77E5-7F30-444F-A213-9B3C84FC5392}" presName="level3hierChild" presStyleCnt="0"/>
      <dgm:spPr/>
    </dgm:pt>
    <dgm:pt modelId="{F7425A1A-5809-485F-94F1-0F7278F04834}" type="pres">
      <dgm:prSet presAssocID="{BFD5ECF9-86D5-4EAE-80D0-FD766D49970E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6922A204-0CFF-4A11-B8D2-0B4189169A61}" type="pres">
      <dgm:prSet presAssocID="{BFD5ECF9-86D5-4EAE-80D0-FD766D49970E}" presName="connTx" presStyleLbl="parChTrans1D2" presStyleIdx="1" presStyleCnt="6"/>
      <dgm:spPr/>
      <dgm:t>
        <a:bodyPr/>
        <a:lstStyle/>
        <a:p>
          <a:endParaRPr lang="ru-RU"/>
        </a:p>
      </dgm:t>
    </dgm:pt>
    <dgm:pt modelId="{51B42301-DF7D-4082-ADEB-2867269793D0}" type="pres">
      <dgm:prSet presAssocID="{B0557299-81C4-4CAC-B619-03D29CBEE324}" presName="root2" presStyleCnt="0"/>
      <dgm:spPr/>
    </dgm:pt>
    <dgm:pt modelId="{6BC9CA41-C8AD-49B9-8E83-ED5685681E9A}" type="pres">
      <dgm:prSet presAssocID="{B0557299-81C4-4CAC-B619-03D29CBEE324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16A6A1-AB68-4F96-B39E-CD6EF2737482}" type="pres">
      <dgm:prSet presAssocID="{B0557299-81C4-4CAC-B619-03D29CBEE324}" presName="level3hierChild" presStyleCnt="0"/>
      <dgm:spPr/>
    </dgm:pt>
    <dgm:pt modelId="{A70844D4-9CA8-4514-81CC-9472FBF790CE}" type="pres">
      <dgm:prSet presAssocID="{DF1AFFD3-7CBF-41F7-AEA9-DF4C577BE868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E536FE03-1CA9-453B-8BD0-315A00A3F21D}" type="pres">
      <dgm:prSet presAssocID="{DF1AFFD3-7CBF-41F7-AEA9-DF4C577BE868}" presName="connTx" presStyleLbl="parChTrans1D2" presStyleIdx="2" presStyleCnt="6"/>
      <dgm:spPr/>
      <dgm:t>
        <a:bodyPr/>
        <a:lstStyle/>
        <a:p>
          <a:endParaRPr lang="ru-RU"/>
        </a:p>
      </dgm:t>
    </dgm:pt>
    <dgm:pt modelId="{05BDC14D-BD2E-4E2E-A0E8-1C1ED14DDD18}" type="pres">
      <dgm:prSet presAssocID="{0B51BEF7-4EE7-4ADF-B100-6605DB9B85E2}" presName="root2" presStyleCnt="0"/>
      <dgm:spPr/>
    </dgm:pt>
    <dgm:pt modelId="{917E5CC5-E61B-4C32-87C8-7053F27DC32A}" type="pres">
      <dgm:prSet presAssocID="{0B51BEF7-4EE7-4ADF-B100-6605DB9B85E2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C7BE0B-E5D4-4EF6-B249-71D0D66D5B55}" type="pres">
      <dgm:prSet presAssocID="{0B51BEF7-4EE7-4ADF-B100-6605DB9B85E2}" presName="level3hierChild" presStyleCnt="0"/>
      <dgm:spPr/>
    </dgm:pt>
    <dgm:pt modelId="{4E2DDE76-8B9F-4FEC-B69D-99697170659F}" type="pres">
      <dgm:prSet presAssocID="{CF5A713A-0F57-4CA4-8A7D-2BBFCEB857C9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47274514-563C-427F-99CE-9F503C6FB880}" type="pres">
      <dgm:prSet presAssocID="{CF5A713A-0F57-4CA4-8A7D-2BBFCEB857C9}" presName="connTx" presStyleLbl="parChTrans1D2" presStyleIdx="3" presStyleCnt="6"/>
      <dgm:spPr/>
      <dgm:t>
        <a:bodyPr/>
        <a:lstStyle/>
        <a:p>
          <a:endParaRPr lang="ru-RU"/>
        </a:p>
      </dgm:t>
    </dgm:pt>
    <dgm:pt modelId="{0995C923-7AF6-49DD-ACBB-478F8C1277C3}" type="pres">
      <dgm:prSet presAssocID="{D8CAF185-61C2-4BD3-89FA-191B70657CE1}" presName="root2" presStyleCnt="0"/>
      <dgm:spPr/>
    </dgm:pt>
    <dgm:pt modelId="{325BD23F-6B7B-4EBC-AF14-4CEF1593C366}" type="pres">
      <dgm:prSet presAssocID="{D8CAF185-61C2-4BD3-89FA-191B70657CE1}" presName="LevelTwoTextNode" presStyleLbl="node2" presStyleIdx="3" presStyleCnt="6" custLinFactNeighborX="-642" custLinFactNeighborY="4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9FC7C5-0A5C-41F7-AA6F-EE1F1E13FEAB}" type="pres">
      <dgm:prSet presAssocID="{D8CAF185-61C2-4BD3-89FA-191B70657CE1}" presName="level3hierChild" presStyleCnt="0"/>
      <dgm:spPr/>
    </dgm:pt>
    <dgm:pt modelId="{93A2D890-6C27-45E8-BC4B-0BE0D24694F2}" type="pres">
      <dgm:prSet presAssocID="{8FF69926-0D3B-41F8-BB12-734F41B288FA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AAA10DC9-F621-4BBE-90EC-87E2718062C6}" type="pres">
      <dgm:prSet presAssocID="{8FF69926-0D3B-41F8-BB12-734F41B288FA}" presName="connTx" presStyleLbl="parChTrans1D2" presStyleIdx="4" presStyleCnt="6"/>
      <dgm:spPr/>
      <dgm:t>
        <a:bodyPr/>
        <a:lstStyle/>
        <a:p>
          <a:endParaRPr lang="ru-RU"/>
        </a:p>
      </dgm:t>
    </dgm:pt>
    <dgm:pt modelId="{DCB7BC46-CEC0-43D6-9E54-42D81A2BD378}" type="pres">
      <dgm:prSet presAssocID="{604327C8-A83E-4AF8-98C4-D8F2CF2EDFD8}" presName="root2" presStyleCnt="0"/>
      <dgm:spPr/>
    </dgm:pt>
    <dgm:pt modelId="{0B4AA2A9-C771-4F92-85E8-6A09B0F7AF79}" type="pres">
      <dgm:prSet presAssocID="{604327C8-A83E-4AF8-98C4-D8F2CF2EDFD8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B5733F-5EFD-42A1-BA5B-A8A3A1E375C5}" type="pres">
      <dgm:prSet presAssocID="{604327C8-A83E-4AF8-98C4-D8F2CF2EDFD8}" presName="level3hierChild" presStyleCnt="0"/>
      <dgm:spPr/>
    </dgm:pt>
    <dgm:pt modelId="{A968A178-78A1-41E1-BB92-F59D637B064E}" type="pres">
      <dgm:prSet presAssocID="{7BAC0CF9-43BC-4FDB-801E-CA8C20F3FCE0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933E5DFC-9965-4152-A01C-6DF69BD236A3}" type="pres">
      <dgm:prSet presAssocID="{7BAC0CF9-43BC-4FDB-801E-CA8C20F3FCE0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1A2A2F9-2C2B-4D36-A679-ECCF27FAC6EA}" type="pres">
      <dgm:prSet presAssocID="{D83AD102-21B6-4B24-A560-2F21B2EB21C8}" presName="root2" presStyleCnt="0"/>
      <dgm:spPr/>
    </dgm:pt>
    <dgm:pt modelId="{B5B95E97-6D02-4C5A-8043-E07165E9E28D}" type="pres">
      <dgm:prSet presAssocID="{D83AD102-21B6-4B24-A560-2F21B2EB21C8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A29306-CD81-4D1E-8221-052BCEBEB3A1}" type="pres">
      <dgm:prSet presAssocID="{D83AD102-21B6-4B24-A560-2F21B2EB21C8}" presName="level3hierChild" presStyleCnt="0"/>
      <dgm:spPr/>
    </dgm:pt>
  </dgm:ptLst>
  <dgm:cxnLst>
    <dgm:cxn modelId="{88208091-0D01-4F7B-AE3D-9B8F8C97AE06}" type="presOf" srcId="{CF5A713A-0F57-4CA4-8A7D-2BBFCEB857C9}" destId="{47274514-563C-427F-99CE-9F503C6FB880}" srcOrd="1" destOrd="0" presId="urn:microsoft.com/office/officeart/2008/layout/HorizontalMultiLevelHierarchy"/>
    <dgm:cxn modelId="{09544AA4-87DA-44E2-B65C-D120AD065567}" type="presOf" srcId="{7BAC0CF9-43BC-4FDB-801E-CA8C20F3FCE0}" destId="{A968A178-78A1-41E1-BB92-F59D637B064E}" srcOrd="0" destOrd="0" presId="urn:microsoft.com/office/officeart/2008/layout/HorizontalMultiLevelHierarchy"/>
    <dgm:cxn modelId="{A1C232D7-9D2D-4378-B49C-463734606D90}" type="presOf" srcId="{DF1AFFD3-7CBF-41F7-AEA9-DF4C577BE868}" destId="{A70844D4-9CA8-4514-81CC-9472FBF790CE}" srcOrd="0" destOrd="0" presId="urn:microsoft.com/office/officeart/2008/layout/HorizontalMultiLevelHierarchy"/>
    <dgm:cxn modelId="{2FE0AEC6-27A6-4AA1-A03D-1011D76E3B16}" type="presOf" srcId="{7BAC0CF9-43BC-4FDB-801E-CA8C20F3FCE0}" destId="{933E5DFC-9965-4152-A01C-6DF69BD236A3}" srcOrd="1" destOrd="0" presId="urn:microsoft.com/office/officeart/2008/layout/HorizontalMultiLevelHierarchy"/>
    <dgm:cxn modelId="{FA114DFA-81DC-4056-9A0F-430436F8C85E}" srcId="{8F8CEF13-DCA3-400A-99B3-0740C0536A10}" destId="{B0557299-81C4-4CAC-B619-03D29CBEE324}" srcOrd="1" destOrd="0" parTransId="{BFD5ECF9-86D5-4EAE-80D0-FD766D49970E}" sibTransId="{5831249F-DEAD-4BF9-B71B-216D1BBDA43F}"/>
    <dgm:cxn modelId="{7F9F5F96-140C-41B6-8E02-B1823C907D70}" srcId="{8F8CEF13-DCA3-400A-99B3-0740C0536A10}" destId="{0B51BEF7-4EE7-4ADF-B100-6605DB9B85E2}" srcOrd="2" destOrd="0" parTransId="{DF1AFFD3-7CBF-41F7-AEA9-DF4C577BE868}" sibTransId="{0D193865-3095-4792-AE63-C53CCE1D7E43}"/>
    <dgm:cxn modelId="{C7B2CB98-517C-4739-A287-6D3E222CD2E5}" srcId="{8F8CEF13-DCA3-400A-99B3-0740C0536A10}" destId="{604327C8-A83E-4AF8-98C4-D8F2CF2EDFD8}" srcOrd="4" destOrd="0" parTransId="{8FF69926-0D3B-41F8-BB12-734F41B288FA}" sibTransId="{EABC6BBD-2F0E-4C93-A343-07ECBB69DB67}"/>
    <dgm:cxn modelId="{AC957832-7BE8-4C44-851F-09DF88B50008}" type="presOf" srcId="{CF5A713A-0F57-4CA4-8A7D-2BBFCEB857C9}" destId="{4E2DDE76-8B9F-4FEC-B69D-99697170659F}" srcOrd="0" destOrd="0" presId="urn:microsoft.com/office/officeart/2008/layout/HorizontalMultiLevelHierarchy"/>
    <dgm:cxn modelId="{34ED5A56-47EE-4B20-9E33-BE6F1E291ED7}" type="presOf" srcId="{DF1AFFD3-7CBF-41F7-AEA9-DF4C577BE868}" destId="{E536FE03-1CA9-453B-8BD0-315A00A3F21D}" srcOrd="1" destOrd="0" presId="urn:microsoft.com/office/officeart/2008/layout/HorizontalMultiLevelHierarchy"/>
    <dgm:cxn modelId="{87757058-5E69-4CE8-ADBC-4BBFDB791243}" srcId="{8F8CEF13-DCA3-400A-99B3-0740C0536A10}" destId="{D83AD102-21B6-4B24-A560-2F21B2EB21C8}" srcOrd="5" destOrd="0" parTransId="{7BAC0CF9-43BC-4FDB-801E-CA8C20F3FCE0}" sibTransId="{97DB29ED-485A-4E52-9E16-F0F2D05BEEEF}"/>
    <dgm:cxn modelId="{74531DB0-C88E-4DD5-92E9-9FE272A225D1}" type="presOf" srcId="{BFD5ECF9-86D5-4EAE-80D0-FD766D49970E}" destId="{6922A204-0CFF-4A11-B8D2-0B4189169A61}" srcOrd="1" destOrd="0" presId="urn:microsoft.com/office/officeart/2008/layout/HorizontalMultiLevelHierarchy"/>
    <dgm:cxn modelId="{08AA3EDF-2779-4988-9B89-5AD4853C33BB}" type="presOf" srcId="{7448ACCB-028A-4CDA-8066-C4FE790450A9}" destId="{D818E6BC-BBAD-4C67-9F34-D17CF9113785}" srcOrd="0" destOrd="0" presId="urn:microsoft.com/office/officeart/2008/layout/HorizontalMultiLevelHierarchy"/>
    <dgm:cxn modelId="{714E8015-0A69-46CF-91E8-A8E4736551EC}" srcId="{8F8CEF13-DCA3-400A-99B3-0740C0536A10}" destId="{3F8D77E5-7F30-444F-A213-9B3C84FC5392}" srcOrd="0" destOrd="0" parTransId="{7448ACCB-028A-4CDA-8066-C4FE790450A9}" sibTransId="{7E243601-BC00-4157-990F-0D85502A61A4}"/>
    <dgm:cxn modelId="{3575AE87-E444-4530-B854-D427682B8B69}" type="presOf" srcId="{3F8D77E5-7F30-444F-A213-9B3C84FC5392}" destId="{57EC3FF4-5BF6-4F59-9AE1-5C69037C8381}" srcOrd="0" destOrd="0" presId="urn:microsoft.com/office/officeart/2008/layout/HorizontalMultiLevelHierarchy"/>
    <dgm:cxn modelId="{5DC86AD0-37B3-4A23-A64F-523C3EC13B3C}" type="presOf" srcId="{8F8CEF13-DCA3-400A-99B3-0740C0536A10}" destId="{3EF239C2-FCAC-42AB-BAC4-363B3DD83D02}" srcOrd="0" destOrd="0" presId="urn:microsoft.com/office/officeart/2008/layout/HorizontalMultiLevelHierarchy"/>
    <dgm:cxn modelId="{F50F1787-8EB8-4103-9E4B-F6C783681775}" type="presOf" srcId="{8E6D44A7-C1D4-41CF-B071-9AFC160B5509}" destId="{718FB20C-7CD1-4AA2-873F-68CDCB6022D3}" srcOrd="0" destOrd="0" presId="urn:microsoft.com/office/officeart/2008/layout/HorizontalMultiLevelHierarchy"/>
    <dgm:cxn modelId="{8D1FB715-9A40-4001-8770-09EE1B19E647}" type="presOf" srcId="{8FF69926-0D3B-41F8-BB12-734F41B288FA}" destId="{AAA10DC9-F621-4BBE-90EC-87E2718062C6}" srcOrd="1" destOrd="0" presId="urn:microsoft.com/office/officeart/2008/layout/HorizontalMultiLevelHierarchy"/>
    <dgm:cxn modelId="{0CF33027-F885-481C-9111-770EE823A871}" type="presOf" srcId="{B0557299-81C4-4CAC-B619-03D29CBEE324}" destId="{6BC9CA41-C8AD-49B9-8E83-ED5685681E9A}" srcOrd="0" destOrd="0" presId="urn:microsoft.com/office/officeart/2008/layout/HorizontalMultiLevelHierarchy"/>
    <dgm:cxn modelId="{3825FD9A-FAD8-4F51-A818-4B65EDAFEB9C}" type="presOf" srcId="{0B51BEF7-4EE7-4ADF-B100-6605DB9B85E2}" destId="{917E5CC5-E61B-4C32-87C8-7053F27DC32A}" srcOrd="0" destOrd="0" presId="urn:microsoft.com/office/officeart/2008/layout/HorizontalMultiLevelHierarchy"/>
    <dgm:cxn modelId="{F6BFA22D-20E2-438D-B47E-FE2D31F2C8C2}" type="presOf" srcId="{8FF69926-0D3B-41F8-BB12-734F41B288FA}" destId="{93A2D890-6C27-45E8-BC4B-0BE0D24694F2}" srcOrd="0" destOrd="0" presId="urn:microsoft.com/office/officeart/2008/layout/HorizontalMultiLevelHierarchy"/>
    <dgm:cxn modelId="{3E283AF0-2C7E-4F78-895E-515504B6414C}" srcId="{8E6D44A7-C1D4-41CF-B071-9AFC160B5509}" destId="{8F8CEF13-DCA3-400A-99B3-0740C0536A10}" srcOrd="0" destOrd="0" parTransId="{4744CABE-75C6-4596-88A8-95A137C362BF}" sibTransId="{598A9BEE-800C-4567-8ED3-F4B5B0EF6C5B}"/>
    <dgm:cxn modelId="{BF9256B7-F833-4F01-8AEF-D6592B6FCA0D}" srcId="{8F8CEF13-DCA3-400A-99B3-0740C0536A10}" destId="{D8CAF185-61C2-4BD3-89FA-191B70657CE1}" srcOrd="3" destOrd="0" parTransId="{CF5A713A-0F57-4CA4-8A7D-2BBFCEB857C9}" sibTransId="{C2F28A45-6BDC-4B69-AF5F-AFC0BE4D2E4F}"/>
    <dgm:cxn modelId="{18F9E3E7-F742-4142-BE95-41E8696EE827}" type="presOf" srcId="{7448ACCB-028A-4CDA-8066-C4FE790450A9}" destId="{46C0D6CF-95B6-4B58-9A1E-4F2981EC6AF2}" srcOrd="1" destOrd="0" presId="urn:microsoft.com/office/officeart/2008/layout/HorizontalMultiLevelHierarchy"/>
    <dgm:cxn modelId="{36DFE83C-61A0-483B-A63A-32EFF9014332}" type="presOf" srcId="{604327C8-A83E-4AF8-98C4-D8F2CF2EDFD8}" destId="{0B4AA2A9-C771-4F92-85E8-6A09B0F7AF79}" srcOrd="0" destOrd="0" presId="urn:microsoft.com/office/officeart/2008/layout/HorizontalMultiLevelHierarchy"/>
    <dgm:cxn modelId="{AC4E5BD7-C52E-4E19-BE2D-29948EDED0DB}" type="presOf" srcId="{BFD5ECF9-86D5-4EAE-80D0-FD766D49970E}" destId="{F7425A1A-5809-485F-94F1-0F7278F04834}" srcOrd="0" destOrd="0" presId="urn:microsoft.com/office/officeart/2008/layout/HorizontalMultiLevelHierarchy"/>
    <dgm:cxn modelId="{A4142E13-D4C4-446E-AEB9-3369976B9585}" type="presOf" srcId="{D83AD102-21B6-4B24-A560-2F21B2EB21C8}" destId="{B5B95E97-6D02-4C5A-8043-E07165E9E28D}" srcOrd="0" destOrd="0" presId="urn:microsoft.com/office/officeart/2008/layout/HorizontalMultiLevelHierarchy"/>
    <dgm:cxn modelId="{279C648B-330E-49D9-810B-5DD29E47EE0E}" type="presOf" srcId="{D8CAF185-61C2-4BD3-89FA-191B70657CE1}" destId="{325BD23F-6B7B-4EBC-AF14-4CEF1593C366}" srcOrd="0" destOrd="0" presId="urn:microsoft.com/office/officeart/2008/layout/HorizontalMultiLevelHierarchy"/>
    <dgm:cxn modelId="{98A22510-A6B4-42E7-A332-95324CAB25F4}" type="presParOf" srcId="{718FB20C-7CD1-4AA2-873F-68CDCB6022D3}" destId="{52D4926A-FEFB-446C-B76A-46A4F696A608}" srcOrd="0" destOrd="0" presId="urn:microsoft.com/office/officeart/2008/layout/HorizontalMultiLevelHierarchy"/>
    <dgm:cxn modelId="{4CF07226-B11E-4272-9315-5951E75D20B2}" type="presParOf" srcId="{52D4926A-FEFB-446C-B76A-46A4F696A608}" destId="{3EF239C2-FCAC-42AB-BAC4-363B3DD83D02}" srcOrd="0" destOrd="0" presId="urn:microsoft.com/office/officeart/2008/layout/HorizontalMultiLevelHierarchy"/>
    <dgm:cxn modelId="{7200129F-242C-4A27-AEF6-4FCDA39BC26E}" type="presParOf" srcId="{52D4926A-FEFB-446C-B76A-46A4F696A608}" destId="{42205111-14E2-4F95-B478-37C6012EB1D8}" srcOrd="1" destOrd="0" presId="urn:microsoft.com/office/officeart/2008/layout/HorizontalMultiLevelHierarchy"/>
    <dgm:cxn modelId="{654EE901-A1D4-4FF1-9358-853122C2C99D}" type="presParOf" srcId="{42205111-14E2-4F95-B478-37C6012EB1D8}" destId="{D818E6BC-BBAD-4C67-9F34-D17CF9113785}" srcOrd="0" destOrd="0" presId="urn:microsoft.com/office/officeart/2008/layout/HorizontalMultiLevelHierarchy"/>
    <dgm:cxn modelId="{6A4BCF95-781F-41B6-BF6C-077AAA16F535}" type="presParOf" srcId="{D818E6BC-BBAD-4C67-9F34-D17CF9113785}" destId="{46C0D6CF-95B6-4B58-9A1E-4F2981EC6AF2}" srcOrd="0" destOrd="0" presId="urn:microsoft.com/office/officeart/2008/layout/HorizontalMultiLevelHierarchy"/>
    <dgm:cxn modelId="{64E91AD5-B614-4164-9FCA-9D751C10640F}" type="presParOf" srcId="{42205111-14E2-4F95-B478-37C6012EB1D8}" destId="{3229EB22-EA70-45CE-8006-DAFD04FA39B4}" srcOrd="1" destOrd="0" presId="urn:microsoft.com/office/officeart/2008/layout/HorizontalMultiLevelHierarchy"/>
    <dgm:cxn modelId="{1342AC8A-7B60-4793-8508-B46D40F49881}" type="presParOf" srcId="{3229EB22-EA70-45CE-8006-DAFD04FA39B4}" destId="{57EC3FF4-5BF6-4F59-9AE1-5C69037C8381}" srcOrd="0" destOrd="0" presId="urn:microsoft.com/office/officeart/2008/layout/HorizontalMultiLevelHierarchy"/>
    <dgm:cxn modelId="{26A77413-9C8D-4418-9E12-D1659AF999D4}" type="presParOf" srcId="{3229EB22-EA70-45CE-8006-DAFD04FA39B4}" destId="{396FEB78-1AD2-4F67-8F94-29E012C590A1}" srcOrd="1" destOrd="0" presId="urn:microsoft.com/office/officeart/2008/layout/HorizontalMultiLevelHierarchy"/>
    <dgm:cxn modelId="{21063A53-9460-449A-A8A4-BE41DAA7B179}" type="presParOf" srcId="{42205111-14E2-4F95-B478-37C6012EB1D8}" destId="{F7425A1A-5809-485F-94F1-0F7278F04834}" srcOrd="2" destOrd="0" presId="urn:microsoft.com/office/officeart/2008/layout/HorizontalMultiLevelHierarchy"/>
    <dgm:cxn modelId="{B75949BF-2F73-4172-9A4F-01A4C225995E}" type="presParOf" srcId="{F7425A1A-5809-485F-94F1-0F7278F04834}" destId="{6922A204-0CFF-4A11-B8D2-0B4189169A61}" srcOrd="0" destOrd="0" presId="urn:microsoft.com/office/officeart/2008/layout/HorizontalMultiLevelHierarchy"/>
    <dgm:cxn modelId="{4BBE131F-7571-4AAB-81E4-104765DA8989}" type="presParOf" srcId="{42205111-14E2-4F95-B478-37C6012EB1D8}" destId="{51B42301-DF7D-4082-ADEB-2867269793D0}" srcOrd="3" destOrd="0" presId="urn:microsoft.com/office/officeart/2008/layout/HorizontalMultiLevelHierarchy"/>
    <dgm:cxn modelId="{A5D5C06E-F632-4DD0-B5B3-CE4A55769D1E}" type="presParOf" srcId="{51B42301-DF7D-4082-ADEB-2867269793D0}" destId="{6BC9CA41-C8AD-49B9-8E83-ED5685681E9A}" srcOrd="0" destOrd="0" presId="urn:microsoft.com/office/officeart/2008/layout/HorizontalMultiLevelHierarchy"/>
    <dgm:cxn modelId="{D40D59A7-9E10-4223-828A-654047B1921F}" type="presParOf" srcId="{51B42301-DF7D-4082-ADEB-2867269793D0}" destId="{7C16A6A1-AB68-4F96-B39E-CD6EF2737482}" srcOrd="1" destOrd="0" presId="urn:microsoft.com/office/officeart/2008/layout/HorizontalMultiLevelHierarchy"/>
    <dgm:cxn modelId="{E090F144-23F6-40F8-A151-B5FDCCB8084E}" type="presParOf" srcId="{42205111-14E2-4F95-B478-37C6012EB1D8}" destId="{A70844D4-9CA8-4514-81CC-9472FBF790CE}" srcOrd="4" destOrd="0" presId="urn:microsoft.com/office/officeart/2008/layout/HorizontalMultiLevelHierarchy"/>
    <dgm:cxn modelId="{E54D5BA3-B313-4CD1-B5D2-02BDBB03F470}" type="presParOf" srcId="{A70844D4-9CA8-4514-81CC-9472FBF790CE}" destId="{E536FE03-1CA9-453B-8BD0-315A00A3F21D}" srcOrd="0" destOrd="0" presId="urn:microsoft.com/office/officeart/2008/layout/HorizontalMultiLevelHierarchy"/>
    <dgm:cxn modelId="{3A03ED1E-2B6F-4773-B98D-C8ADCA7F18B1}" type="presParOf" srcId="{42205111-14E2-4F95-B478-37C6012EB1D8}" destId="{05BDC14D-BD2E-4E2E-A0E8-1C1ED14DDD18}" srcOrd="5" destOrd="0" presId="urn:microsoft.com/office/officeart/2008/layout/HorizontalMultiLevelHierarchy"/>
    <dgm:cxn modelId="{E11A096A-E962-4E61-B4AF-3C6C76BB80F1}" type="presParOf" srcId="{05BDC14D-BD2E-4E2E-A0E8-1C1ED14DDD18}" destId="{917E5CC5-E61B-4C32-87C8-7053F27DC32A}" srcOrd="0" destOrd="0" presId="urn:microsoft.com/office/officeart/2008/layout/HorizontalMultiLevelHierarchy"/>
    <dgm:cxn modelId="{01F11605-5A93-4E3C-AF75-E6FCC26ACB83}" type="presParOf" srcId="{05BDC14D-BD2E-4E2E-A0E8-1C1ED14DDD18}" destId="{92C7BE0B-E5D4-4EF6-B249-71D0D66D5B55}" srcOrd="1" destOrd="0" presId="urn:microsoft.com/office/officeart/2008/layout/HorizontalMultiLevelHierarchy"/>
    <dgm:cxn modelId="{1363BDA1-58F9-45AD-9B50-D0BCDA57911C}" type="presParOf" srcId="{42205111-14E2-4F95-B478-37C6012EB1D8}" destId="{4E2DDE76-8B9F-4FEC-B69D-99697170659F}" srcOrd="6" destOrd="0" presId="urn:microsoft.com/office/officeart/2008/layout/HorizontalMultiLevelHierarchy"/>
    <dgm:cxn modelId="{7F921299-D705-4A4D-98BC-12DC436C2C81}" type="presParOf" srcId="{4E2DDE76-8B9F-4FEC-B69D-99697170659F}" destId="{47274514-563C-427F-99CE-9F503C6FB880}" srcOrd="0" destOrd="0" presId="urn:microsoft.com/office/officeart/2008/layout/HorizontalMultiLevelHierarchy"/>
    <dgm:cxn modelId="{EB1FDBF0-5B0C-4ECD-9F57-7A237CCC8371}" type="presParOf" srcId="{42205111-14E2-4F95-B478-37C6012EB1D8}" destId="{0995C923-7AF6-49DD-ACBB-478F8C1277C3}" srcOrd="7" destOrd="0" presId="urn:microsoft.com/office/officeart/2008/layout/HorizontalMultiLevelHierarchy"/>
    <dgm:cxn modelId="{AD45342C-B02D-4B00-BC6A-EDE0896AD28B}" type="presParOf" srcId="{0995C923-7AF6-49DD-ACBB-478F8C1277C3}" destId="{325BD23F-6B7B-4EBC-AF14-4CEF1593C366}" srcOrd="0" destOrd="0" presId="urn:microsoft.com/office/officeart/2008/layout/HorizontalMultiLevelHierarchy"/>
    <dgm:cxn modelId="{0C529AB9-D433-4E24-B583-AF0D276399FF}" type="presParOf" srcId="{0995C923-7AF6-49DD-ACBB-478F8C1277C3}" destId="{E59FC7C5-0A5C-41F7-AA6F-EE1F1E13FEAB}" srcOrd="1" destOrd="0" presId="urn:microsoft.com/office/officeart/2008/layout/HorizontalMultiLevelHierarchy"/>
    <dgm:cxn modelId="{85B7A1D3-4C6E-479D-84A0-7B9041BDB9B3}" type="presParOf" srcId="{42205111-14E2-4F95-B478-37C6012EB1D8}" destId="{93A2D890-6C27-45E8-BC4B-0BE0D24694F2}" srcOrd="8" destOrd="0" presId="urn:microsoft.com/office/officeart/2008/layout/HorizontalMultiLevelHierarchy"/>
    <dgm:cxn modelId="{EDFF41F9-EECF-47AA-BF64-F27EA92E1C20}" type="presParOf" srcId="{93A2D890-6C27-45E8-BC4B-0BE0D24694F2}" destId="{AAA10DC9-F621-4BBE-90EC-87E2718062C6}" srcOrd="0" destOrd="0" presId="urn:microsoft.com/office/officeart/2008/layout/HorizontalMultiLevelHierarchy"/>
    <dgm:cxn modelId="{BCEC9104-8517-424A-A57A-844AAAB4CA28}" type="presParOf" srcId="{42205111-14E2-4F95-B478-37C6012EB1D8}" destId="{DCB7BC46-CEC0-43D6-9E54-42D81A2BD378}" srcOrd="9" destOrd="0" presId="urn:microsoft.com/office/officeart/2008/layout/HorizontalMultiLevelHierarchy"/>
    <dgm:cxn modelId="{F5E70C13-F361-469B-AC1A-AE58DD6741DE}" type="presParOf" srcId="{DCB7BC46-CEC0-43D6-9E54-42D81A2BD378}" destId="{0B4AA2A9-C771-4F92-85E8-6A09B0F7AF79}" srcOrd="0" destOrd="0" presId="urn:microsoft.com/office/officeart/2008/layout/HorizontalMultiLevelHierarchy"/>
    <dgm:cxn modelId="{3DEC840F-6FDF-40F9-91ED-C0748EC28ECB}" type="presParOf" srcId="{DCB7BC46-CEC0-43D6-9E54-42D81A2BD378}" destId="{95B5733F-5EFD-42A1-BA5B-A8A3A1E375C5}" srcOrd="1" destOrd="0" presId="urn:microsoft.com/office/officeart/2008/layout/HorizontalMultiLevelHierarchy"/>
    <dgm:cxn modelId="{C4DE5E7D-048C-4511-90B4-D1DFF388D01D}" type="presParOf" srcId="{42205111-14E2-4F95-B478-37C6012EB1D8}" destId="{A968A178-78A1-41E1-BB92-F59D637B064E}" srcOrd="10" destOrd="0" presId="urn:microsoft.com/office/officeart/2008/layout/HorizontalMultiLevelHierarchy"/>
    <dgm:cxn modelId="{58C79DE4-4E7A-45F9-A6D0-F7BD5E910AC6}" type="presParOf" srcId="{A968A178-78A1-41E1-BB92-F59D637B064E}" destId="{933E5DFC-9965-4152-A01C-6DF69BD236A3}" srcOrd="0" destOrd="0" presId="urn:microsoft.com/office/officeart/2008/layout/HorizontalMultiLevelHierarchy"/>
    <dgm:cxn modelId="{1F9FBC07-4AF2-48BB-904D-ED95C8E10B55}" type="presParOf" srcId="{42205111-14E2-4F95-B478-37C6012EB1D8}" destId="{41A2A2F9-2C2B-4D36-A679-ECCF27FAC6EA}" srcOrd="11" destOrd="0" presId="urn:microsoft.com/office/officeart/2008/layout/HorizontalMultiLevelHierarchy"/>
    <dgm:cxn modelId="{621F838B-C757-41F3-B3C8-27BBEA74F8D8}" type="presParOf" srcId="{41A2A2F9-2C2B-4D36-A679-ECCF27FAC6EA}" destId="{B5B95E97-6D02-4C5A-8043-E07165E9E28D}" srcOrd="0" destOrd="0" presId="urn:microsoft.com/office/officeart/2008/layout/HorizontalMultiLevelHierarchy"/>
    <dgm:cxn modelId="{55B6DB9A-B169-4070-978F-A851991C8299}" type="presParOf" srcId="{41A2A2F9-2C2B-4D36-A679-ECCF27FAC6EA}" destId="{D2A29306-CD81-4D1E-8221-052BCEBEB3A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8A178-78A1-41E1-BB92-F59D637B064E}">
      <dsp:nvSpPr>
        <dsp:cNvPr id="0" name=""/>
        <dsp:cNvSpPr/>
      </dsp:nvSpPr>
      <dsp:spPr>
        <a:xfrm>
          <a:off x="4073571" y="2925749"/>
          <a:ext cx="529192" cy="2520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596" y="0"/>
              </a:lnTo>
              <a:lnTo>
                <a:pt x="264596" y="2520923"/>
              </a:lnTo>
              <a:lnTo>
                <a:pt x="529192" y="25209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273770" y="4121814"/>
        <a:ext cx="128793" cy="128793"/>
      </dsp:txXfrm>
    </dsp:sp>
    <dsp:sp modelId="{93A2D890-6C27-45E8-BC4B-0BE0D24694F2}">
      <dsp:nvSpPr>
        <dsp:cNvPr id="0" name=""/>
        <dsp:cNvSpPr/>
      </dsp:nvSpPr>
      <dsp:spPr>
        <a:xfrm>
          <a:off x="4073571" y="2925749"/>
          <a:ext cx="529192" cy="1512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596" y="0"/>
              </a:lnTo>
              <a:lnTo>
                <a:pt x="264596" y="1512553"/>
              </a:lnTo>
              <a:lnTo>
                <a:pt x="529192" y="1512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98105" y="3641965"/>
        <a:ext cx="80122" cy="80122"/>
      </dsp:txXfrm>
    </dsp:sp>
    <dsp:sp modelId="{4E2DDE76-8B9F-4FEC-B69D-99697170659F}">
      <dsp:nvSpPr>
        <dsp:cNvPr id="0" name=""/>
        <dsp:cNvSpPr/>
      </dsp:nvSpPr>
      <dsp:spPr>
        <a:xfrm>
          <a:off x="4073571" y="2925749"/>
          <a:ext cx="512205" cy="537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102" y="0"/>
              </a:lnTo>
              <a:lnTo>
                <a:pt x="256102" y="537920"/>
              </a:lnTo>
              <a:lnTo>
                <a:pt x="512205" y="537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11104" y="3176140"/>
        <a:ext cx="37138" cy="37138"/>
      </dsp:txXfrm>
    </dsp:sp>
    <dsp:sp modelId="{A70844D4-9CA8-4514-81CC-9472FBF790CE}">
      <dsp:nvSpPr>
        <dsp:cNvPr id="0" name=""/>
        <dsp:cNvSpPr/>
      </dsp:nvSpPr>
      <dsp:spPr>
        <a:xfrm>
          <a:off x="4073571" y="2421564"/>
          <a:ext cx="529192" cy="504184"/>
        </a:xfrm>
        <a:custGeom>
          <a:avLst/>
          <a:gdLst/>
          <a:ahLst/>
          <a:cxnLst/>
          <a:rect l="0" t="0" r="0" b="0"/>
          <a:pathLst>
            <a:path>
              <a:moveTo>
                <a:pt x="0" y="504184"/>
              </a:moveTo>
              <a:lnTo>
                <a:pt x="264596" y="504184"/>
              </a:lnTo>
              <a:lnTo>
                <a:pt x="264596" y="0"/>
              </a:lnTo>
              <a:lnTo>
                <a:pt x="5291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19894" y="2655384"/>
        <a:ext cx="36546" cy="36546"/>
      </dsp:txXfrm>
    </dsp:sp>
    <dsp:sp modelId="{F7425A1A-5809-485F-94F1-0F7278F04834}">
      <dsp:nvSpPr>
        <dsp:cNvPr id="0" name=""/>
        <dsp:cNvSpPr/>
      </dsp:nvSpPr>
      <dsp:spPr>
        <a:xfrm>
          <a:off x="4073571" y="1413195"/>
          <a:ext cx="529192" cy="1512553"/>
        </a:xfrm>
        <a:custGeom>
          <a:avLst/>
          <a:gdLst/>
          <a:ahLst/>
          <a:cxnLst/>
          <a:rect l="0" t="0" r="0" b="0"/>
          <a:pathLst>
            <a:path>
              <a:moveTo>
                <a:pt x="0" y="1512553"/>
              </a:moveTo>
              <a:lnTo>
                <a:pt x="264596" y="1512553"/>
              </a:lnTo>
              <a:lnTo>
                <a:pt x="264596" y="0"/>
              </a:lnTo>
              <a:lnTo>
                <a:pt x="5291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98105" y="2129411"/>
        <a:ext cx="80122" cy="80122"/>
      </dsp:txXfrm>
    </dsp:sp>
    <dsp:sp modelId="{D818E6BC-BBAD-4C67-9F34-D17CF9113785}">
      <dsp:nvSpPr>
        <dsp:cNvPr id="0" name=""/>
        <dsp:cNvSpPr/>
      </dsp:nvSpPr>
      <dsp:spPr>
        <a:xfrm>
          <a:off x="4073571" y="404826"/>
          <a:ext cx="529192" cy="2520923"/>
        </a:xfrm>
        <a:custGeom>
          <a:avLst/>
          <a:gdLst/>
          <a:ahLst/>
          <a:cxnLst/>
          <a:rect l="0" t="0" r="0" b="0"/>
          <a:pathLst>
            <a:path>
              <a:moveTo>
                <a:pt x="0" y="2520923"/>
              </a:moveTo>
              <a:lnTo>
                <a:pt x="264596" y="2520923"/>
              </a:lnTo>
              <a:lnTo>
                <a:pt x="264596" y="0"/>
              </a:lnTo>
              <a:lnTo>
                <a:pt x="5291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273770" y="1600891"/>
        <a:ext cx="128793" cy="128793"/>
      </dsp:txXfrm>
    </dsp:sp>
    <dsp:sp modelId="{3EF239C2-FCAC-42AB-BAC4-363B3DD83D02}">
      <dsp:nvSpPr>
        <dsp:cNvPr id="0" name=""/>
        <dsp:cNvSpPr/>
      </dsp:nvSpPr>
      <dsp:spPr>
        <a:xfrm rot="16200000">
          <a:off x="1547340" y="2522401"/>
          <a:ext cx="4245765" cy="806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Целевые группы</a:t>
          </a:r>
          <a:endParaRPr lang="ru-RU" sz="4400" kern="1200" dirty="0"/>
        </a:p>
      </dsp:txBody>
      <dsp:txXfrm>
        <a:off x="1547340" y="2522401"/>
        <a:ext cx="4245765" cy="806695"/>
      </dsp:txXfrm>
    </dsp:sp>
    <dsp:sp modelId="{57EC3FF4-5BF6-4F59-9AE1-5C69037C8381}">
      <dsp:nvSpPr>
        <dsp:cNvPr id="0" name=""/>
        <dsp:cNvSpPr/>
      </dsp:nvSpPr>
      <dsp:spPr>
        <a:xfrm>
          <a:off x="4602763" y="1478"/>
          <a:ext cx="2645960" cy="806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Школьники и студенты</a:t>
          </a:r>
          <a:endParaRPr lang="ru-RU" sz="2000" kern="1200" dirty="0"/>
        </a:p>
      </dsp:txBody>
      <dsp:txXfrm>
        <a:off x="4602763" y="1478"/>
        <a:ext cx="2645960" cy="806695"/>
      </dsp:txXfrm>
    </dsp:sp>
    <dsp:sp modelId="{6BC9CA41-C8AD-49B9-8E83-ED5685681E9A}">
      <dsp:nvSpPr>
        <dsp:cNvPr id="0" name=""/>
        <dsp:cNvSpPr/>
      </dsp:nvSpPr>
      <dsp:spPr>
        <a:xfrm>
          <a:off x="4602763" y="1009847"/>
          <a:ext cx="2645960" cy="806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Работающее население </a:t>
          </a:r>
          <a:endParaRPr lang="ru-RU" sz="2000" kern="1200" dirty="0"/>
        </a:p>
      </dsp:txBody>
      <dsp:txXfrm>
        <a:off x="4602763" y="1009847"/>
        <a:ext cx="2645960" cy="806695"/>
      </dsp:txXfrm>
    </dsp:sp>
    <dsp:sp modelId="{917E5CC5-E61B-4C32-87C8-7053F27DC32A}">
      <dsp:nvSpPr>
        <dsp:cNvPr id="0" name=""/>
        <dsp:cNvSpPr/>
      </dsp:nvSpPr>
      <dsp:spPr>
        <a:xfrm>
          <a:off x="4602763" y="2018217"/>
          <a:ext cx="2645960" cy="806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Предпенсионеры</a:t>
          </a:r>
        </a:p>
      </dsp:txBody>
      <dsp:txXfrm>
        <a:off x="4602763" y="2018217"/>
        <a:ext cx="2645960" cy="806695"/>
      </dsp:txXfrm>
    </dsp:sp>
    <dsp:sp modelId="{325BD23F-6B7B-4EBC-AF14-4CEF1593C366}">
      <dsp:nvSpPr>
        <dsp:cNvPr id="0" name=""/>
        <dsp:cNvSpPr/>
      </dsp:nvSpPr>
      <dsp:spPr>
        <a:xfrm>
          <a:off x="4585776" y="3060322"/>
          <a:ext cx="2645960" cy="806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пенсионеры</a:t>
          </a:r>
          <a:endParaRPr lang="ru-RU" sz="2000" kern="1200" dirty="0"/>
        </a:p>
      </dsp:txBody>
      <dsp:txXfrm>
        <a:off x="4585776" y="3060322"/>
        <a:ext cx="2645960" cy="806695"/>
      </dsp:txXfrm>
    </dsp:sp>
    <dsp:sp modelId="{0B4AA2A9-C771-4F92-85E8-6A09B0F7AF79}">
      <dsp:nvSpPr>
        <dsp:cNvPr id="0" name=""/>
        <dsp:cNvSpPr/>
      </dsp:nvSpPr>
      <dsp:spPr>
        <a:xfrm>
          <a:off x="4602763" y="4034955"/>
          <a:ext cx="2645960" cy="806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осужденные</a:t>
          </a:r>
          <a:endParaRPr lang="ru-RU" sz="2000" kern="1200" dirty="0"/>
        </a:p>
      </dsp:txBody>
      <dsp:txXfrm>
        <a:off x="4602763" y="4034955"/>
        <a:ext cx="2645960" cy="806695"/>
      </dsp:txXfrm>
    </dsp:sp>
    <dsp:sp modelId="{B5B95E97-6D02-4C5A-8043-E07165E9E28D}">
      <dsp:nvSpPr>
        <dsp:cNvPr id="0" name=""/>
        <dsp:cNvSpPr/>
      </dsp:nvSpPr>
      <dsp:spPr>
        <a:xfrm>
          <a:off x="4602763" y="5043324"/>
          <a:ext cx="2645960" cy="806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Беременные женщины, семьи с детьми</a:t>
          </a:r>
          <a:endParaRPr lang="ru-RU" sz="2000" kern="1200" dirty="0"/>
        </a:p>
      </dsp:txBody>
      <dsp:txXfrm>
        <a:off x="4602763" y="5043324"/>
        <a:ext cx="2645960" cy="806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433C-EEC9-4697-AB44-34C879AD660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6E14A-9B6F-44C1-9A24-5EF3391B3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0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0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8F1-9536-4C17-8935-AFBA8C37FF4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9BF-6F68-4CBB-80BD-0041D4D96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0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8F1-9536-4C17-8935-AFBA8C37FF4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9BF-6F68-4CBB-80BD-0041D4D96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82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8F1-9536-4C17-8935-AFBA8C37FF4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9BF-6F68-4CBB-80BD-0041D4D96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4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" name="Shape 11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2" name="Shape 12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3" name="Shape 13"/>
          <p:cNvSpPr/>
          <p:nvPr/>
        </p:nvSpPr>
        <p:spPr>
          <a:xfrm>
            <a:off x="3608867" y="5163504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4" name="Shape 14"/>
          <p:cNvSpPr/>
          <p:nvPr/>
        </p:nvSpPr>
        <p:spPr>
          <a:xfrm>
            <a:off x="2775591" y="1028361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5" name="Shape 15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" name="Shape 16"/>
          <p:cNvSpPr/>
          <p:nvPr/>
        </p:nvSpPr>
        <p:spPr>
          <a:xfrm>
            <a:off x="3227300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" name="Shape 17"/>
          <p:cNvSpPr/>
          <p:nvPr/>
        </p:nvSpPr>
        <p:spPr>
          <a:xfrm>
            <a:off x="3149979" y="2226843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8" name="Shape 18"/>
          <p:cNvSpPr/>
          <p:nvPr/>
        </p:nvSpPr>
        <p:spPr>
          <a:xfrm>
            <a:off x="9091280" y="1784923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" name="Shape 19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" name="Shape 20"/>
          <p:cNvSpPr/>
          <p:nvPr/>
        </p:nvSpPr>
        <p:spPr>
          <a:xfrm>
            <a:off x="3067485" y="1320254"/>
            <a:ext cx="449023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21" name="Shape 21"/>
          <p:cNvGrpSpPr/>
          <p:nvPr/>
        </p:nvGrpSpPr>
        <p:grpSpPr>
          <a:xfrm>
            <a:off x="4001432" y="5576164"/>
            <a:ext cx="678467" cy="638280"/>
            <a:chOff x="5972700" y="2330200"/>
            <a:chExt cx="411625" cy="387275"/>
          </a:xfrm>
        </p:grpSpPr>
        <p:sp>
          <p:nvSpPr>
            <p:cNvPr id="22" name="Shape 2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" name="Shape 2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grpSp>
        <p:nvGrpSpPr>
          <p:cNvPr id="24" name="Shape 24"/>
          <p:cNvGrpSpPr/>
          <p:nvPr/>
        </p:nvGrpSpPr>
        <p:grpSpPr>
          <a:xfrm>
            <a:off x="7815690" y="675412"/>
            <a:ext cx="699965" cy="1109525"/>
            <a:chOff x="6718575" y="2318625"/>
            <a:chExt cx="256950" cy="407375"/>
          </a:xfrm>
        </p:grpSpPr>
        <p:sp>
          <p:nvSpPr>
            <p:cNvPr id="25" name="Shape 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676328" y="1149292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5" name="Shape 35"/>
          <p:cNvSpPr/>
          <p:nvPr/>
        </p:nvSpPr>
        <p:spPr>
          <a:xfrm>
            <a:off x="4679904" y="6343112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" name="Shape 36"/>
          <p:cNvSpPr/>
          <p:nvPr/>
        </p:nvSpPr>
        <p:spPr>
          <a:xfrm>
            <a:off x="7326468" y="5832701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274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8F1-9536-4C17-8935-AFBA8C37FF4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9BF-6F68-4CBB-80BD-0041D4D96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9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8F1-9536-4C17-8935-AFBA8C37FF4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9BF-6F68-4CBB-80BD-0041D4D96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4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8F1-9536-4C17-8935-AFBA8C37FF4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9BF-6F68-4CBB-80BD-0041D4D96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0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8F1-9536-4C17-8935-AFBA8C37FF4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9BF-6F68-4CBB-80BD-0041D4D96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6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8F1-9536-4C17-8935-AFBA8C37FF4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9BF-6F68-4CBB-80BD-0041D4D96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7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8F1-9536-4C17-8935-AFBA8C37FF4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9BF-6F68-4CBB-80BD-0041D4D96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6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8F1-9536-4C17-8935-AFBA8C37FF4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9BF-6F68-4CBB-80BD-0041D4D96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4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8F1-9536-4C17-8935-AFBA8C37FF4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9BF-6F68-4CBB-80BD-0041D4D96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5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E8F1-9536-4C17-8935-AFBA8C37FF4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709BF-6F68-4CBB-80BD-0041D4D96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9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1654" y="411893"/>
            <a:ext cx="8501449" cy="4028302"/>
          </a:xfrm>
          <a:solidFill>
            <a:srgbClr val="DDEBF1">
              <a:alpha val="58000"/>
            </a:srgbClr>
          </a:solidFill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Практика </a:t>
            </a:r>
            <a:r>
              <a:rPr lang="ru-RU" b="1" dirty="0" smtClean="0">
                <a:solidFill>
                  <a:srgbClr val="002060"/>
                </a:solidFill>
              </a:rPr>
              <a:t>работы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ОПФР </a:t>
            </a:r>
            <a:r>
              <a:rPr lang="ru-RU" b="1" dirty="0">
                <a:solidFill>
                  <a:srgbClr val="002060"/>
                </a:solidFill>
              </a:rPr>
              <a:t>по Амурской </a:t>
            </a:r>
            <a:r>
              <a:rPr lang="ru-RU" b="1" dirty="0" smtClean="0">
                <a:solidFill>
                  <a:srgbClr val="002060"/>
                </a:solidFill>
              </a:rPr>
              <a:t>области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>
                <a:solidFill>
                  <a:srgbClr val="002060"/>
                </a:solidFill>
              </a:rPr>
              <a:t>повышению финансовой грамотности </a:t>
            </a:r>
            <a:r>
              <a:rPr lang="ru-RU" b="1" dirty="0" smtClean="0">
                <a:solidFill>
                  <a:srgbClr val="002060"/>
                </a:solidFill>
              </a:rPr>
              <a:t>населения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Амурской </a:t>
            </a:r>
            <a:r>
              <a:rPr lang="ru-RU" b="1" dirty="0">
                <a:solidFill>
                  <a:srgbClr val="002060"/>
                </a:solidFill>
              </a:rPr>
              <a:t>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05297" y="5213115"/>
            <a:ext cx="5278464" cy="1146496"/>
          </a:xfrm>
          <a:solidFill>
            <a:srgbClr val="CBDBEA">
              <a:alpha val="89000"/>
            </a:srgbClr>
          </a:solidFill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b="1" dirty="0">
                <a:solidFill>
                  <a:srgbClr val="051342"/>
                </a:solidFill>
              </a:rPr>
              <a:t>Белякова Наталья Александровна</a:t>
            </a:r>
            <a:r>
              <a:rPr lang="ru-RU" dirty="0">
                <a:solidFill>
                  <a:srgbClr val="051342"/>
                </a:solidFill>
              </a:rPr>
              <a:t>, </a:t>
            </a:r>
            <a:endParaRPr lang="ru-RU" dirty="0" smtClean="0">
              <a:solidFill>
                <a:srgbClr val="051342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rgbClr val="051342"/>
                </a:solidFill>
              </a:rPr>
              <a:t>заместитель </a:t>
            </a:r>
            <a:r>
              <a:rPr lang="ru-RU" dirty="0">
                <a:solidFill>
                  <a:srgbClr val="051342"/>
                </a:solidFill>
              </a:rPr>
              <a:t>управляющего ОПФР </a:t>
            </a:r>
            <a:endParaRPr lang="en-US" dirty="0" smtClean="0">
              <a:solidFill>
                <a:srgbClr val="051342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rgbClr val="051342"/>
                </a:solidFill>
              </a:rPr>
              <a:t>по </a:t>
            </a:r>
            <a:r>
              <a:rPr lang="ru-RU" dirty="0">
                <a:solidFill>
                  <a:srgbClr val="051342"/>
                </a:solidFill>
              </a:rPr>
              <a:t>Амурской </a:t>
            </a:r>
            <a:r>
              <a:rPr lang="ru-RU" dirty="0" smtClean="0">
                <a:solidFill>
                  <a:srgbClr val="051342"/>
                </a:solidFill>
              </a:rPr>
              <a:t>области</a:t>
            </a:r>
            <a:endParaRPr lang="ru-RU" dirty="0">
              <a:solidFill>
                <a:srgbClr val="051342"/>
              </a:solidFill>
            </a:endParaRPr>
          </a:p>
        </p:txBody>
      </p:sp>
      <p:pic>
        <p:nvPicPr>
          <p:cNvPr id="5" name="Picture 5" descr="C:\Users\038LakhajYAS\Desktop\logo_pf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25" y="411893"/>
            <a:ext cx="857278" cy="67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1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effectLst/>
        </p:spPr>
      </p:pic>
      <p:pic>
        <p:nvPicPr>
          <p:cNvPr id="6" name="Picture 5" descr="C:\Users\038LakhajYAS\Desktop\logo_pf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226" y="270983"/>
            <a:ext cx="757186" cy="5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7" y="628846"/>
            <a:ext cx="6803403" cy="4536489"/>
          </a:xfrm>
          <a:prstGeom prst="rect">
            <a:avLst/>
          </a:prstGeom>
          <a:ln w="28575">
            <a:noFill/>
          </a:ln>
          <a:effectLst>
            <a:outerShdw blurRad="228600" dist="88900" sx="102000" sy="102000" algn="l" rotWithShape="0">
              <a:srgbClr val="3B5B94">
                <a:alpha val="40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976" y="2601669"/>
            <a:ext cx="5717357" cy="3805983"/>
          </a:xfrm>
          <a:prstGeom prst="rect">
            <a:avLst/>
          </a:prstGeom>
          <a:ln w="28575">
            <a:noFill/>
          </a:ln>
          <a:effectLst>
            <a:outerShdw blurRad="228600" dist="88900" sx="102000" sy="102000" algn="l" rotWithShape="0">
              <a:srgbClr val="3B5B94">
                <a:alpha val="4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-6472" y="5454885"/>
            <a:ext cx="12198472" cy="111356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0C215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8540" y="5534613"/>
            <a:ext cx="37898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rgbClr val="0C2159"/>
                </a:solidFill>
              </a:rPr>
              <a:t>Женские консультации</a:t>
            </a:r>
          </a:p>
          <a:p>
            <a:pPr lvl="0" algn="ctr"/>
            <a:r>
              <a:rPr lang="ru-RU" sz="2800" b="1" dirty="0">
                <a:solidFill>
                  <a:srgbClr val="0C2159"/>
                </a:solidFill>
              </a:rPr>
              <a:t>Перинатальный центр</a:t>
            </a:r>
          </a:p>
        </p:txBody>
      </p:sp>
    </p:spTree>
    <p:extLst>
      <p:ext uri="{BB962C8B-B14F-4D97-AF65-F5344CB8AC3E}">
        <p14:creationId xmlns:p14="http://schemas.microsoft.com/office/powerpoint/2010/main" val="398272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404247"/>
              </p:ext>
            </p:extLst>
          </p:nvPr>
        </p:nvGraphicFramePr>
        <p:xfrm>
          <a:off x="838200" y="325464"/>
          <a:ext cx="10515600" cy="585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384456"/>
            <a:ext cx="12192001" cy="76197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0C2159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47375" y="1283110"/>
            <a:ext cx="9612122" cy="5305745"/>
          </a:xfrm>
          <a:prstGeom prst="rect">
            <a:avLst/>
          </a:prstGeom>
          <a:solidFill>
            <a:srgbClr val="DDEBF1">
              <a:alpha val="58000"/>
            </a:srgbClr>
          </a:solidFill>
          <a:scene3d>
            <a:camera prst="perspectiveRight"/>
            <a:lightRig rig="threePt" dir="t"/>
          </a:scene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C2159"/>
                </a:solidFill>
              </a:rPr>
              <a:t>Основные </a:t>
            </a:r>
            <a:r>
              <a:rPr lang="ru-RU" sz="2800" b="1" dirty="0">
                <a:solidFill>
                  <a:srgbClr val="0C2159"/>
                </a:solidFill>
              </a:rPr>
              <a:t>положения пенсионной системы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C2159"/>
                </a:solidFill>
              </a:rPr>
              <a:t>Правила </a:t>
            </a:r>
            <a:r>
              <a:rPr lang="ru-RU" sz="2800" b="1" dirty="0">
                <a:solidFill>
                  <a:srgbClr val="0C2159"/>
                </a:solidFill>
              </a:rPr>
              <a:t>формирования пенсии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C2159"/>
                </a:solidFill>
              </a:rPr>
              <a:t>Возраст </a:t>
            </a:r>
            <a:r>
              <a:rPr lang="ru-RU" sz="2800" b="1" dirty="0">
                <a:solidFill>
                  <a:srgbClr val="0C2159"/>
                </a:solidFill>
              </a:rPr>
              <a:t>выхода на пенсию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C2159"/>
                </a:solidFill>
              </a:rPr>
              <a:t>Меры </a:t>
            </a:r>
            <a:r>
              <a:rPr lang="ru-RU" sz="2800" b="1" dirty="0">
                <a:solidFill>
                  <a:srgbClr val="0C2159"/>
                </a:solidFill>
              </a:rPr>
              <a:t>социальной поддержки граждан предпенсионного возраста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C2159"/>
                </a:solidFill>
              </a:rPr>
              <a:t>Заблаговременная </a:t>
            </a:r>
            <a:r>
              <a:rPr lang="ru-RU" sz="2800" b="1" dirty="0">
                <a:solidFill>
                  <a:srgbClr val="0C2159"/>
                </a:solidFill>
              </a:rPr>
              <a:t>работа по назначению пенсии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C2159"/>
                </a:solidFill>
              </a:rPr>
              <a:t>Индексация </a:t>
            </a:r>
            <a:r>
              <a:rPr lang="ru-RU" sz="2800" b="1" dirty="0">
                <a:solidFill>
                  <a:srgbClr val="0C2159"/>
                </a:solidFill>
              </a:rPr>
              <a:t>пенсий работающим пенсионерам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C2159"/>
                </a:solidFill>
              </a:rPr>
              <a:t>Новости </a:t>
            </a:r>
            <a:r>
              <a:rPr lang="ru-RU" sz="2800" b="1" dirty="0">
                <a:solidFill>
                  <a:srgbClr val="0C2159"/>
                </a:solidFill>
              </a:rPr>
              <a:t>в пенсионном законодательстве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C2159"/>
                </a:solidFill>
              </a:rPr>
              <a:t>Правила </a:t>
            </a:r>
            <a:r>
              <a:rPr lang="ru-RU" sz="2800" b="1" dirty="0">
                <a:solidFill>
                  <a:srgbClr val="0C2159"/>
                </a:solidFill>
              </a:rPr>
              <a:t>получения мер государственной поддержки семей с детьми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C2159"/>
                </a:solidFill>
              </a:rPr>
              <a:t>Цифровые </a:t>
            </a:r>
            <a:r>
              <a:rPr lang="ru-RU" sz="2800" b="1" dirty="0">
                <a:solidFill>
                  <a:srgbClr val="0C2159"/>
                </a:solidFill>
              </a:rPr>
              <a:t>сервисы </a:t>
            </a:r>
            <a:r>
              <a:rPr lang="ru-RU" sz="2800" b="1" dirty="0" smtClean="0">
                <a:solidFill>
                  <a:srgbClr val="0C2159"/>
                </a:solidFill>
              </a:rPr>
              <a:t>ПФР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C2159"/>
                </a:solidFill>
              </a:rPr>
              <a:t>Защита от мошенников</a:t>
            </a:r>
            <a:endParaRPr lang="ru-RU" sz="2800" b="1" dirty="0">
              <a:solidFill>
                <a:srgbClr val="0C2159"/>
              </a:solidFill>
            </a:endParaRPr>
          </a:p>
          <a:p>
            <a:endParaRPr lang="ru-RU" sz="3200" b="1" dirty="0">
              <a:solidFill>
                <a:srgbClr val="0C2159"/>
              </a:solidFill>
            </a:endParaRPr>
          </a:p>
        </p:txBody>
      </p:sp>
      <p:pic>
        <p:nvPicPr>
          <p:cNvPr id="6" name="Picture 5" descr="C:\Users\038LakhajYAS\Desktop\logo_pfr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25" y="411893"/>
            <a:ext cx="857278" cy="67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11907" y="387181"/>
            <a:ext cx="5678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C2159"/>
                </a:solidFill>
              </a:rPr>
              <a:t>Ключевые тематики встреч</a:t>
            </a:r>
            <a:endParaRPr lang="ru-RU" sz="3600" b="1" dirty="0">
              <a:solidFill>
                <a:srgbClr val="0C21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4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1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effectLst/>
        </p:spPr>
      </p:pic>
      <p:pic>
        <p:nvPicPr>
          <p:cNvPr id="5" name="Picture 5" descr="C:\Users\038LakhajYAS\Desktop\logo_pf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226" y="270983"/>
            <a:ext cx="757186" cy="5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" y="2192479"/>
            <a:ext cx="12198472" cy="145673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0C215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4619" y="2272208"/>
            <a:ext cx="61575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C2159"/>
                </a:solidFill>
              </a:rPr>
              <a:t>Грамотными не рождаются – </a:t>
            </a:r>
          </a:p>
          <a:p>
            <a:pPr lvl="0"/>
            <a:r>
              <a:rPr lang="ru-RU" sz="3600" b="1" dirty="0" smtClean="0">
                <a:solidFill>
                  <a:srgbClr val="0C2159"/>
                </a:solidFill>
              </a:rPr>
              <a:t>грамотными становятся!</a:t>
            </a:r>
            <a:endParaRPr lang="ru-RU" sz="3600" b="1" dirty="0">
              <a:solidFill>
                <a:srgbClr val="0C21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2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ctrTitle"/>
          </p:nvPr>
        </p:nvSpPr>
        <p:spPr>
          <a:xfrm>
            <a:off x="3666450" y="1149614"/>
            <a:ext cx="4839200" cy="4294400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Школа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повышения пенсионной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(социальной)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грамотности </a:t>
            </a:r>
            <a:endParaRPr lang="en" b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014219" y="322891"/>
            <a:ext cx="857278" cy="8572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5" descr="C:\Users\038LakhajYAS\Desktop\logo_pf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287" y="379163"/>
            <a:ext cx="857278" cy="67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2191999" cy="6857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384456"/>
            <a:ext cx="12192001" cy="76197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0C215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2899" y="384456"/>
            <a:ext cx="3524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C2159"/>
                </a:solidFill>
              </a:rPr>
              <a:t>Целевые группы</a:t>
            </a:r>
            <a:endParaRPr lang="ru-RU" sz="3600" b="1" dirty="0">
              <a:solidFill>
                <a:srgbClr val="0C2159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5657" y="1553525"/>
            <a:ext cx="9612122" cy="5376077"/>
          </a:xfrm>
          <a:prstGeom prst="rect">
            <a:avLst/>
          </a:prstGeom>
          <a:solidFill>
            <a:srgbClr val="DDEBF1">
              <a:alpha val="58000"/>
            </a:srgbClr>
          </a:solidFill>
          <a:scene3d>
            <a:camera prst="perspectiveRight"/>
            <a:lightRig rig="threePt" dir="t"/>
          </a:scene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C2159"/>
                </a:solidFill>
              </a:rPr>
              <a:t>Ш</a:t>
            </a:r>
            <a:r>
              <a:rPr lang="ru-RU" sz="4000" b="1" dirty="0" smtClean="0">
                <a:solidFill>
                  <a:srgbClr val="0C2159"/>
                </a:solidFill>
              </a:rPr>
              <a:t>кольники и студенты</a:t>
            </a:r>
          </a:p>
          <a:p>
            <a:endParaRPr lang="ru-RU" sz="1200" b="1" dirty="0">
              <a:solidFill>
                <a:srgbClr val="0C2159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C2159"/>
                </a:solidFill>
              </a:rPr>
              <a:t>Работающее население</a:t>
            </a:r>
          </a:p>
          <a:p>
            <a:endParaRPr lang="ru-RU" sz="1200" b="1" dirty="0" smtClean="0">
              <a:solidFill>
                <a:srgbClr val="0C2159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C2159"/>
                </a:solidFill>
              </a:rPr>
              <a:t>Предпенсионеры</a:t>
            </a:r>
          </a:p>
          <a:p>
            <a:endParaRPr lang="ru-RU" sz="1200" b="1" dirty="0">
              <a:solidFill>
                <a:srgbClr val="0C2159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C2159"/>
                </a:solidFill>
              </a:rPr>
              <a:t>Пенсионеры</a:t>
            </a:r>
          </a:p>
          <a:p>
            <a:endParaRPr lang="ru-RU" sz="1200" b="1" dirty="0">
              <a:solidFill>
                <a:srgbClr val="0C2159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C2159"/>
                </a:solidFill>
              </a:rPr>
              <a:t>Осужденные</a:t>
            </a:r>
          </a:p>
          <a:p>
            <a:endParaRPr lang="ru-RU" sz="1200" b="1" dirty="0">
              <a:solidFill>
                <a:srgbClr val="0C2159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C2159"/>
                </a:solidFill>
              </a:rPr>
              <a:t>Беременные женщины</a:t>
            </a:r>
          </a:p>
          <a:p>
            <a:endParaRPr lang="ru-RU" sz="1200" b="1" dirty="0" smtClean="0">
              <a:solidFill>
                <a:srgbClr val="0C2159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C2159"/>
                </a:solidFill>
              </a:rPr>
              <a:t>Семьи с детьми</a:t>
            </a:r>
            <a:endParaRPr lang="ru-RU" sz="4000" b="1" dirty="0">
              <a:solidFill>
                <a:srgbClr val="0C2159"/>
              </a:solidFill>
            </a:endParaRPr>
          </a:p>
          <a:p>
            <a:endParaRPr lang="ru-RU" sz="3200" b="1" dirty="0">
              <a:solidFill>
                <a:srgbClr val="0C2159"/>
              </a:solidFill>
            </a:endParaRPr>
          </a:p>
        </p:txBody>
      </p:sp>
      <p:pic>
        <p:nvPicPr>
          <p:cNvPr id="2" name="Picture 5" descr="C:\Users\038LakhajYAS\Desktop\logo_pf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25" y="411893"/>
            <a:ext cx="857278" cy="67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04" y="3950592"/>
            <a:ext cx="1388260" cy="1388260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47535" y="1321153"/>
            <a:ext cx="1505665" cy="1505665"/>
            <a:chOff x="6268995" y="1146428"/>
            <a:chExt cx="1524000" cy="1524000"/>
          </a:xfrm>
        </p:grpSpPr>
        <p:sp>
          <p:nvSpPr>
            <p:cNvPr id="21" name="Овал 20"/>
            <p:cNvSpPr/>
            <p:nvPr/>
          </p:nvSpPr>
          <p:spPr>
            <a:xfrm>
              <a:off x="6268995" y="1146428"/>
              <a:ext cx="1524000" cy="1524000"/>
            </a:xfrm>
            <a:prstGeom prst="ellipse">
              <a:avLst/>
            </a:prstGeom>
            <a:solidFill>
              <a:srgbClr val="BEE1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245" y="1470862"/>
              <a:ext cx="1236707" cy="843022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2181" y="4580238"/>
            <a:ext cx="1180628" cy="1287490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290981" y="2861204"/>
            <a:ext cx="1532314" cy="1544308"/>
            <a:chOff x="5269512" y="3017433"/>
            <a:chExt cx="1532314" cy="1544308"/>
          </a:xfrm>
        </p:grpSpPr>
        <p:sp>
          <p:nvSpPr>
            <p:cNvPr id="19" name="Овал 18"/>
            <p:cNvSpPr/>
            <p:nvPr/>
          </p:nvSpPr>
          <p:spPr>
            <a:xfrm>
              <a:off x="5270419" y="3086203"/>
              <a:ext cx="1475538" cy="147553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18" r="100000">
                          <a14:foregroundMark x1="10268" y1="42511" x2="10268" y2="42511"/>
                          <a14:foregroundMark x1="12343" y1="49970" x2="12343" y2="49970"/>
                          <a14:foregroundMark x1="43965" y1="48757" x2="43965" y2="48757"/>
                          <a14:foregroundMark x1="80612" y1="41419" x2="80612" y2="41419"/>
                          <a14:foregroundMark x1="54014" y1="10431" x2="54014" y2="10431"/>
                          <a14:foregroundMark x1="46532" y1="24136" x2="46532" y2="24136"/>
                          <a14:foregroundMark x1="19607" y1="19345" x2="19607" y2="193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512" y="3017433"/>
              <a:ext cx="1532314" cy="138036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063615" y="5684106"/>
            <a:ext cx="1265586" cy="1161517"/>
            <a:chOff x="5055376" y="5395351"/>
            <a:chExt cx="1598167" cy="1466750"/>
          </a:xfrm>
        </p:grpSpPr>
        <p:sp>
          <p:nvSpPr>
            <p:cNvPr id="25" name="Овал 24"/>
            <p:cNvSpPr/>
            <p:nvPr/>
          </p:nvSpPr>
          <p:spPr>
            <a:xfrm>
              <a:off x="5107458" y="5395351"/>
              <a:ext cx="1506065" cy="140614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399" r="968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5376" y="5460513"/>
              <a:ext cx="1598167" cy="1401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352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  <a:effectLst/>
        </p:spPr>
      </p:pic>
      <p:sp>
        <p:nvSpPr>
          <p:cNvPr id="7" name="Прямоугольник 6"/>
          <p:cNvSpPr/>
          <p:nvPr/>
        </p:nvSpPr>
        <p:spPr>
          <a:xfrm>
            <a:off x="-6471" y="1784830"/>
            <a:ext cx="12198472" cy="160729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0C2159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2" y="681860"/>
            <a:ext cx="6880063" cy="5617307"/>
          </a:xfrm>
          <a:prstGeom prst="rect">
            <a:avLst/>
          </a:prstGeom>
          <a:ln w="28575">
            <a:noFill/>
          </a:ln>
          <a:effectLst>
            <a:outerShdw blurRad="228600" dist="88900" sx="102000" sy="102000" algn="l" rotWithShape="0">
              <a:srgbClr val="3B5B94">
                <a:alpha val="40000"/>
              </a:srgbClr>
            </a:outerShdw>
          </a:effectLst>
        </p:spPr>
      </p:pic>
      <p:pic>
        <p:nvPicPr>
          <p:cNvPr id="6" name="Picture 5" descr="C:\Users\038LakhajYAS\Desktop\logo_pf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565" y="383525"/>
            <a:ext cx="757186" cy="5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77425" y="2083165"/>
            <a:ext cx="43019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rgbClr val="0C2159"/>
                </a:solidFill>
              </a:rPr>
              <a:t>Клиентские службы </a:t>
            </a:r>
            <a:r>
              <a:rPr lang="ru-RU" sz="2800" b="1" dirty="0" smtClean="0">
                <a:solidFill>
                  <a:srgbClr val="0C2159"/>
                </a:solidFill>
              </a:rPr>
              <a:t>ОПФР</a:t>
            </a:r>
          </a:p>
          <a:p>
            <a:pPr lvl="0" algn="ctr"/>
            <a:r>
              <a:rPr lang="ru-RU" sz="2800" b="1" dirty="0" smtClean="0">
                <a:solidFill>
                  <a:srgbClr val="0C2159"/>
                </a:solidFill>
              </a:rPr>
              <a:t>по </a:t>
            </a:r>
            <a:r>
              <a:rPr lang="ru-RU" sz="2800" b="1" dirty="0">
                <a:solidFill>
                  <a:srgbClr val="0C2159"/>
                </a:solidFill>
              </a:rPr>
              <a:t>Амурской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77039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  <a:effectLst/>
        </p:spPr>
      </p:pic>
      <p:sp>
        <p:nvSpPr>
          <p:cNvPr id="8" name="Прямоугольник 7"/>
          <p:cNvSpPr/>
          <p:nvPr/>
        </p:nvSpPr>
        <p:spPr>
          <a:xfrm>
            <a:off x="1" y="944257"/>
            <a:ext cx="12198472" cy="7991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0C2159"/>
              </a:solidFill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b="7793"/>
          <a:stretch/>
        </p:blipFill>
        <p:spPr>
          <a:xfrm>
            <a:off x="253918" y="390647"/>
            <a:ext cx="5065402" cy="5947257"/>
          </a:xfrm>
          <a:prstGeom prst="rect">
            <a:avLst/>
          </a:prstGeom>
          <a:ln w="28575">
            <a:noFill/>
          </a:ln>
          <a:effectLst>
            <a:outerShdw blurRad="228600" dist="88900" sx="102000" sy="102000" algn="l" rotWithShape="0">
              <a:srgbClr val="3B5B94">
                <a:alpha val="40000"/>
              </a:srgbClr>
            </a:outerShdw>
          </a:effectLst>
        </p:spPr>
      </p:pic>
      <p:pic>
        <p:nvPicPr>
          <p:cNvPr id="5" name="Picture 5" descr="C:\Users\038LakhajYAS\Desktop\logo_pf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226" y="270983"/>
            <a:ext cx="757186" cy="5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20" y="2030488"/>
            <a:ext cx="6090881" cy="4568160"/>
          </a:xfrm>
          <a:prstGeom prst="rect">
            <a:avLst/>
          </a:prstGeom>
          <a:ln w="28575">
            <a:noFill/>
          </a:ln>
          <a:effectLst>
            <a:outerShdw blurRad="228600" dist="88900" sx="102000" sy="102000" algn="l" rotWithShape="0">
              <a:srgbClr val="3B5B94">
                <a:alpha val="4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567031" y="1062241"/>
            <a:ext cx="4150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C2159"/>
                </a:solidFill>
              </a:rPr>
              <a:t>Трудовые коллективы</a:t>
            </a:r>
          </a:p>
        </p:txBody>
      </p:sp>
    </p:spTree>
    <p:extLst>
      <p:ext uri="{BB962C8B-B14F-4D97-AF65-F5344CB8AC3E}">
        <p14:creationId xmlns:p14="http://schemas.microsoft.com/office/powerpoint/2010/main" val="226043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  <a:effectLst/>
        </p:spPr>
      </p:pic>
      <p:sp>
        <p:nvSpPr>
          <p:cNvPr id="8" name="Прямоугольник 7"/>
          <p:cNvSpPr/>
          <p:nvPr/>
        </p:nvSpPr>
        <p:spPr>
          <a:xfrm>
            <a:off x="1" y="3802118"/>
            <a:ext cx="12192000" cy="138499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0C215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3" y="580293"/>
            <a:ext cx="7805827" cy="5854370"/>
          </a:xfrm>
          <a:prstGeom prst="rect">
            <a:avLst/>
          </a:prstGeom>
          <a:ln w="28575">
            <a:noFill/>
          </a:ln>
          <a:effectLst>
            <a:outerShdw blurRad="228600" dist="88900" sx="102000" sy="102000" algn="l" rotWithShape="0">
              <a:srgbClr val="3B5B94">
                <a:alpha val="40000"/>
              </a:srgbClr>
            </a:outerShdw>
          </a:effectLst>
        </p:spPr>
      </p:pic>
      <p:pic>
        <p:nvPicPr>
          <p:cNvPr id="7" name="Picture 5" descr="C:\Users\038LakhajYAS\Desktop\logo_pf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226" y="270983"/>
            <a:ext cx="757186" cy="5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07859" y="3802118"/>
            <a:ext cx="41301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800" b="1" dirty="0">
                <a:solidFill>
                  <a:srgbClr val="0C2159"/>
                </a:solidFill>
              </a:rPr>
              <a:t>Учреждения </a:t>
            </a:r>
            <a:r>
              <a:rPr lang="ru-RU" sz="2800" b="1" dirty="0" smtClean="0">
                <a:solidFill>
                  <a:srgbClr val="0C2159"/>
                </a:solidFill>
              </a:rPr>
              <a:t>уголовно-</a:t>
            </a:r>
          </a:p>
          <a:p>
            <a:pPr lvl="0" algn="r"/>
            <a:r>
              <a:rPr lang="ru-RU" sz="2800" b="1" dirty="0" smtClean="0">
                <a:solidFill>
                  <a:srgbClr val="0C2159"/>
                </a:solidFill>
              </a:rPr>
              <a:t>исполнительной </a:t>
            </a:r>
            <a:r>
              <a:rPr lang="ru-RU" sz="2800" b="1" dirty="0">
                <a:solidFill>
                  <a:srgbClr val="0C2159"/>
                </a:solidFill>
              </a:rPr>
              <a:t>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58485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1"/>
          <a:stretch/>
        </p:blipFill>
        <p:spPr>
          <a:xfrm flipH="1">
            <a:off x="1" y="0"/>
            <a:ext cx="12192000" cy="6858000"/>
          </a:xfrm>
          <a:prstGeom prst="rect">
            <a:avLst/>
          </a:prstGeom>
          <a:effectLst/>
        </p:spPr>
      </p:pic>
      <p:sp>
        <p:nvSpPr>
          <p:cNvPr id="8" name="Прямоугольник 7"/>
          <p:cNvSpPr/>
          <p:nvPr/>
        </p:nvSpPr>
        <p:spPr>
          <a:xfrm>
            <a:off x="1" y="1232778"/>
            <a:ext cx="12198472" cy="111356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0C2159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7145" y="1027906"/>
            <a:ext cx="5705756" cy="5711334"/>
          </a:xfrm>
          <a:prstGeom prst="rect">
            <a:avLst/>
          </a:prstGeom>
          <a:ln w="28575">
            <a:noFill/>
          </a:ln>
          <a:effectLst>
            <a:outerShdw blurRad="228600" dist="88900" sx="102000" sy="102000" algn="l" rotWithShape="0">
              <a:srgbClr val="3B5B94">
                <a:alpha val="40000"/>
              </a:srgbClr>
            </a:outerShdw>
          </a:effectLst>
        </p:spPr>
      </p:pic>
      <p:pic>
        <p:nvPicPr>
          <p:cNvPr id="5" name="Picture 5" descr="C:\Users\038LakhajYAS\Desktop\logo_pf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226" y="270983"/>
            <a:ext cx="757186" cy="5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16544" y="1321753"/>
            <a:ext cx="30572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rgbClr val="0C2159"/>
                </a:solidFill>
              </a:rPr>
              <a:t>Институт </a:t>
            </a:r>
            <a:r>
              <a:rPr lang="ru-RU" sz="2800" b="1" dirty="0" smtClean="0">
                <a:solidFill>
                  <a:srgbClr val="0C2159"/>
                </a:solidFill>
              </a:rPr>
              <a:t>развития</a:t>
            </a:r>
          </a:p>
          <a:p>
            <a:pPr lvl="0" algn="ctr"/>
            <a:r>
              <a:rPr lang="ru-RU" sz="2800" b="1" dirty="0" smtClean="0">
                <a:solidFill>
                  <a:srgbClr val="0C2159"/>
                </a:solidFill>
              </a:rPr>
              <a:t>образования</a:t>
            </a:r>
            <a:endParaRPr lang="ru-RU" sz="2800" b="1" dirty="0">
              <a:solidFill>
                <a:srgbClr val="0C2159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8" y="2667423"/>
            <a:ext cx="3815586" cy="3804407"/>
          </a:xfrm>
          <a:prstGeom prst="rect">
            <a:avLst/>
          </a:prstGeom>
          <a:ln w="28575">
            <a:noFill/>
          </a:ln>
          <a:effectLst>
            <a:outerShdw blurRad="228600" dist="88900" sx="102000" sy="102000" algn="l" rotWithShape="0">
              <a:srgbClr val="3B5B94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92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6" name="Picture 5" descr="C:\Users\038LakhajYAS\Desktop\logo_pf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226" y="270983"/>
            <a:ext cx="757186" cy="5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0" y="867653"/>
            <a:ext cx="7242620" cy="5420648"/>
          </a:xfrm>
          <a:prstGeom prst="rect">
            <a:avLst/>
          </a:prstGeom>
          <a:ln w="28575">
            <a:noFill/>
          </a:ln>
          <a:effectLst>
            <a:outerShdw blurRad="228600" dist="88900" sx="102000" sy="102000" algn="l" rotWithShape="0">
              <a:srgbClr val="3B5B94">
                <a:alpha val="4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2005" y="2623423"/>
            <a:ext cx="4646468" cy="111356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0C215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2005" y="2703151"/>
            <a:ext cx="45497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rgbClr val="0C2159"/>
                </a:solidFill>
              </a:rPr>
              <a:t>Стационарные </a:t>
            </a:r>
            <a:r>
              <a:rPr lang="ru-RU" sz="2800" b="1" dirty="0" smtClean="0">
                <a:solidFill>
                  <a:srgbClr val="0C2159"/>
                </a:solidFill>
              </a:rPr>
              <a:t>учреждения</a:t>
            </a:r>
          </a:p>
          <a:p>
            <a:pPr lvl="0" algn="ctr"/>
            <a:r>
              <a:rPr lang="ru-RU" sz="2800" b="1" dirty="0" smtClean="0">
                <a:solidFill>
                  <a:srgbClr val="0C2159"/>
                </a:solidFill>
              </a:rPr>
              <a:t>социального </a:t>
            </a:r>
            <a:r>
              <a:rPr lang="ru-RU" sz="2800" b="1" dirty="0">
                <a:solidFill>
                  <a:srgbClr val="0C2159"/>
                </a:solidFill>
              </a:rPr>
              <a:t>обслуживания</a:t>
            </a:r>
          </a:p>
        </p:txBody>
      </p:sp>
    </p:spTree>
    <p:extLst>
      <p:ext uri="{BB962C8B-B14F-4D97-AF65-F5344CB8AC3E}">
        <p14:creationId xmlns:p14="http://schemas.microsoft.com/office/powerpoint/2010/main" val="75824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для общественных организаций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1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/>
        </p:nvSpPr>
        <p:spPr>
          <a:xfrm>
            <a:off x="1" y="923282"/>
            <a:ext cx="12192001" cy="1160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rgbClr val="0C215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1012188"/>
            <a:ext cx="5782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C2159"/>
                </a:solidFill>
              </a:rPr>
              <a:t>Общественные</a:t>
            </a:r>
          </a:p>
          <a:p>
            <a:pPr lvl="0" algn="ctr"/>
            <a:r>
              <a:rPr lang="ru-RU" sz="2800" b="1" dirty="0" smtClean="0">
                <a:solidFill>
                  <a:srgbClr val="0C2159"/>
                </a:solidFill>
              </a:rPr>
              <a:t>организации</a:t>
            </a:r>
            <a:endParaRPr lang="ru-RU" sz="2800" b="1" dirty="0">
              <a:solidFill>
                <a:srgbClr val="0C215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9" y="2433711"/>
            <a:ext cx="6093798" cy="4056576"/>
          </a:xfrm>
          <a:prstGeom prst="rect">
            <a:avLst/>
          </a:prstGeom>
          <a:ln w="28575">
            <a:noFill/>
          </a:ln>
          <a:effectLst>
            <a:outerShdw blurRad="228600" dist="88900" sx="102000" sy="102000" algn="l" rotWithShape="0">
              <a:srgbClr val="3B5B94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r="5737" b="7086"/>
          <a:stretch/>
        </p:blipFill>
        <p:spPr>
          <a:xfrm>
            <a:off x="6392355" y="1176506"/>
            <a:ext cx="5571057" cy="3886582"/>
          </a:xfrm>
          <a:prstGeom prst="rect">
            <a:avLst/>
          </a:prstGeom>
          <a:ln w="28575">
            <a:noFill/>
          </a:ln>
          <a:effectLst>
            <a:outerShdw blurRad="228600" dist="88900" sx="102000" sy="102000" algn="l" rotWithShape="0">
              <a:srgbClr val="3B5B94">
                <a:alpha val="40000"/>
              </a:srgbClr>
            </a:outerShdw>
          </a:effectLst>
        </p:spPr>
      </p:pic>
      <p:pic>
        <p:nvPicPr>
          <p:cNvPr id="7" name="Picture 5" descr="C:\Users\038LakhajYAS\Desktop\logo_pfr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226" y="270983"/>
            <a:ext cx="757186" cy="5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09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127</Words>
  <Application>Microsoft Office PowerPoint</Application>
  <PresentationFormat>Широкоэкранный</PresentationFormat>
  <Paragraphs>53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Практика работы ОПФР по Амурской области по повышению финансовой грамотности населения Амурской области</vt:lpstr>
      <vt:lpstr>Школа повышения пенсионной (социальной) грамотности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для общественных организаций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работы ОПФР по Амурской области по повышению финансовой грамотности населения Амурской области</dc:title>
  <dc:creator>Белякова Наталья Александровна</dc:creator>
  <cp:lastModifiedBy>Большакова Мария Николаевна</cp:lastModifiedBy>
  <cp:revision>47</cp:revision>
  <dcterms:created xsi:type="dcterms:W3CDTF">2022-12-06T06:26:15Z</dcterms:created>
  <dcterms:modified xsi:type="dcterms:W3CDTF">2022-12-07T06:03:57Z</dcterms:modified>
</cp:coreProperties>
</file>