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1" r:id="rId7"/>
    <p:sldId id="260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6569"/>
    <a:srgbClr val="0098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2472" y="1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solidFill>
            <a:schemeClr val="bg1"/>
          </a:solidFill>
        </a:ln>
        <a:effectLst/>
        <a:sp3d>
          <a:contourClr>
            <a:schemeClr val="bg1"/>
          </a:contourClr>
        </a:sp3d>
      </c:spPr>
    </c:backWall>
    <c:plotArea>
      <c:layout>
        <c:manualLayout>
          <c:layoutTarget val="inner"/>
          <c:xMode val="edge"/>
          <c:yMode val="edge"/>
          <c:x val="0.1043782114938306"/>
          <c:y val="1.7744872605864038E-2"/>
          <c:w val="0.89132550351918627"/>
          <c:h val="0.7515500190959102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человек</c:v>
                </c:pt>
              </c:strCache>
            </c:strRef>
          </c:tx>
          <c:spPr>
            <a:solidFill>
              <a:schemeClr val="bg1"/>
            </a:solidFill>
            <a:ln w="6350">
              <a:solidFill>
                <a:schemeClr val="tx1"/>
              </a:solidFill>
            </a:ln>
            <a:effectLst>
              <a:outerShdw blurRad="50800" dist="50800" dir="5400000" algn="ctr" rotWithShape="0">
                <a:schemeClr val="bg1"/>
              </a:outerShdw>
            </a:effectLst>
            <a:sp3d contourW="6350">
              <a:contourClr>
                <a:schemeClr val="tx1"/>
              </a:contourClr>
            </a:sp3d>
          </c:spPr>
          <c:invertIfNegative val="0"/>
          <c:dLbls>
            <c:dLbl>
              <c:idx val="0"/>
              <c:layout>
                <c:manualLayout>
                  <c:x val="1.3888888888888888E-2"/>
                  <c:y val="-5.95238095238095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81E-44AE-912E-5E41E6FABC10}"/>
                </c:ext>
              </c:extLst>
            </c:dLbl>
            <c:dLbl>
              <c:idx val="1"/>
              <c:layout>
                <c:manualLayout>
                  <c:x val="2.7777777777777776E-2"/>
                  <c:y val="-4.36507936507936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81E-44AE-912E-5E41E6FABC10}"/>
                </c:ext>
              </c:extLst>
            </c:dLbl>
            <c:dLbl>
              <c:idx val="2"/>
              <c:layout>
                <c:manualLayout>
                  <c:x val="3.0092592592592591E-2"/>
                  <c:y val="-3.9682539682539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81E-44AE-912E-5E41E6FABC10}"/>
                </c:ext>
              </c:extLst>
            </c:dLbl>
            <c:dLbl>
              <c:idx val="3"/>
              <c:layout>
                <c:manualLayout>
                  <c:x val="2.5462962962962962E-2"/>
                  <c:y val="-4.76190476190476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81E-44AE-912E-5E41E6FABC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20-30 лет</c:v>
                </c:pt>
                <c:pt idx="1">
                  <c:v>31-40 лет</c:v>
                </c:pt>
                <c:pt idx="2">
                  <c:v>41-50 лет</c:v>
                </c:pt>
                <c:pt idx="3">
                  <c:v>51 и более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</c:v>
                </c:pt>
                <c:pt idx="1">
                  <c:v>11</c:v>
                </c:pt>
                <c:pt idx="2">
                  <c:v>4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81E-44AE-912E-5E41E6FABC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93990664"/>
        <c:axId val="293991448"/>
        <c:axId val="0"/>
      </c:bar3DChart>
      <c:catAx>
        <c:axId val="29399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93991448"/>
        <c:crosses val="autoZero"/>
        <c:auto val="1"/>
        <c:lblAlgn val="ctr"/>
        <c:lblOffset val="100"/>
        <c:noMultiLvlLbl val="0"/>
      </c:catAx>
      <c:valAx>
        <c:axId val="293991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93990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bg1"/>
                </a:solidFill>
                <a:effectLst>
                  <a:outerShdw blurRad="50800" dist="50800" dir="5400000" sx="7000" sy="7000" algn="ctr" rotWithShape="0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31429224803172723"/>
          <c:y val="0.90543915191186453"/>
          <c:w val="0.35852665090593749"/>
          <c:h val="7.5333829736930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8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6655726791618095"/>
          <c:y val="0.11556489849645456"/>
          <c:w val="0.82745038107139757"/>
          <c:h val="0.7159733634075173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explosion val="2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tx1"/>
                </a:solidFill>
              </a:ln>
              <a:effectLst/>
              <a:sp3d contourW="25400"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9AF-4B5C-AA39-C2D6CBD695CE}"/>
              </c:ext>
            </c:extLst>
          </c:dPt>
          <c:dPt>
            <c:idx val="1"/>
            <c:bubble3D val="0"/>
            <c:explosion val="9"/>
            <c:spPr>
              <a:solidFill>
                <a:schemeClr val="accent2"/>
              </a:solidFill>
              <a:ln w="25400">
                <a:solidFill>
                  <a:schemeClr val="tx1"/>
                </a:solidFill>
              </a:ln>
              <a:effectLst/>
              <a:sp3d contourW="25400"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9AF-4B5C-AA39-C2D6CBD695C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tx1"/>
                </a:solidFill>
              </a:ln>
              <a:effectLst/>
              <a:sp3d contourW="25400"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9AF-4B5C-AA39-C2D6CBD695C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tx1"/>
                </a:solidFill>
              </a:ln>
              <a:effectLst/>
              <a:sp3d contourW="25400"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D9AF-4B5C-AA39-C2D6CBD695CE}"/>
              </c:ext>
            </c:extLst>
          </c:dPt>
          <c:dLbls>
            <c:dLbl>
              <c:idx val="0"/>
              <c:layout>
                <c:manualLayout>
                  <c:x val="5.0507422855680002E-2"/>
                  <c:y val="-9.292731915158572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9AF-4B5C-AA39-C2D6CBD695CE}"/>
                </c:ext>
              </c:extLst>
            </c:dLbl>
            <c:dLbl>
              <c:idx val="1"/>
              <c:layout>
                <c:manualLayout>
                  <c:x val="0.21821628977486668"/>
                  <c:y val="8.1576424267453928E-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9AF-4B5C-AA39-C2D6CBD695CE}"/>
                </c:ext>
              </c:extLst>
            </c:dLbl>
            <c:dLbl>
              <c:idx val="2"/>
              <c:layout>
                <c:manualLayout>
                  <c:x val="-8.8253195108448909E-2"/>
                  <c:y val="-6.364493387056054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9AF-4B5C-AA39-C2D6CBD695CE}"/>
                </c:ext>
              </c:extLst>
            </c:dLbl>
            <c:dLbl>
              <c:idx val="3"/>
              <c:layout>
                <c:manualLayout>
                  <c:x val="-6.7586004453800835E-2"/>
                  <c:y val="-6.904250097653352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1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9AF-4B5C-AA39-C2D6CBD695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20-30 лет</c:v>
                </c:pt>
                <c:pt idx="1">
                  <c:v>31-40 лет</c:v>
                </c:pt>
                <c:pt idx="2">
                  <c:v>41-50 лет</c:v>
                </c:pt>
                <c:pt idx="3">
                  <c:v>51 и более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</c:v>
                </c:pt>
                <c:pt idx="1">
                  <c:v>11</c:v>
                </c:pt>
                <c:pt idx="2">
                  <c:v>4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9AF-4B5C-AA39-C2D6CBD695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3.6261135040171491E-2"/>
          <c:y val="0.86557488426294726"/>
          <c:w val="0.92577664771070278"/>
          <c:h val="0.110615548056492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56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8703190523859009"/>
          <c:y val="0.27993626187712706"/>
          <c:w val="0.60473972003499576"/>
          <c:h val="0.6830001543924657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6350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6350">
                <a:solidFill>
                  <a:schemeClr val="tx1"/>
                </a:solidFill>
              </a:ln>
              <a:effectLst/>
              <a:sp3d contourW="6350"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6B8-44F7-864D-80E94733CD5B}"/>
              </c:ext>
            </c:extLst>
          </c:dPt>
          <c:dPt>
            <c:idx val="1"/>
            <c:bubble3D val="0"/>
            <c:explosion val="1"/>
            <c:spPr>
              <a:solidFill>
                <a:schemeClr val="accent2"/>
              </a:solidFill>
              <a:ln w="6350">
                <a:solidFill>
                  <a:schemeClr val="tx1"/>
                </a:solidFill>
              </a:ln>
              <a:effectLst/>
              <a:sp3d contourW="6350"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6B8-44F7-864D-80E94733CD5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6350">
                <a:solidFill>
                  <a:schemeClr val="tx1"/>
                </a:solidFill>
              </a:ln>
              <a:effectLst/>
              <a:sp3d contourW="6350"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6B8-44F7-864D-80E94733CD5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6350">
                <a:solidFill>
                  <a:schemeClr val="tx1"/>
                </a:solidFill>
              </a:ln>
              <a:effectLst/>
              <a:sp3d contourW="6350"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6B8-44F7-864D-80E94733CD5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6350">
                <a:solidFill>
                  <a:schemeClr val="tx1"/>
                </a:solidFill>
              </a:ln>
              <a:effectLst/>
              <a:sp3d contourW="6350"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86B8-44F7-864D-80E94733CD5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6350">
                <a:solidFill>
                  <a:schemeClr val="tx1"/>
                </a:solidFill>
              </a:ln>
              <a:effectLst/>
              <a:sp3d contourW="6350"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86B8-44F7-864D-80E94733CD5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6350">
                <a:solidFill>
                  <a:schemeClr val="tx1"/>
                </a:solidFill>
              </a:ln>
              <a:effectLst/>
              <a:sp3d contourW="6350"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86B8-44F7-864D-80E94733CD5B}"/>
              </c:ext>
            </c:extLst>
          </c:dPt>
          <c:dLbls>
            <c:dLbl>
              <c:idx val="0"/>
              <c:layout>
                <c:manualLayout>
                  <c:x val="6.7013888888888887E-2"/>
                  <c:y val="1.19430306968014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6B8-44F7-864D-80E94733CD5B}"/>
                </c:ext>
              </c:extLst>
            </c:dLbl>
            <c:dLbl>
              <c:idx val="1"/>
              <c:layout>
                <c:manualLayout>
                  <c:x val="-9.1944626713327503E-3"/>
                  <c:y val="6.494789330115660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6B8-44F7-864D-80E94733CD5B}"/>
                </c:ext>
              </c:extLst>
            </c:dLbl>
            <c:dLbl>
              <c:idx val="2"/>
              <c:layout>
                <c:manualLayout>
                  <c:x val="-4.0853641536713496E-2"/>
                  <c:y val="1.40503507072851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6B8-44F7-864D-80E94733CD5B}"/>
                </c:ext>
              </c:extLst>
            </c:dLbl>
            <c:dLbl>
              <c:idx val="3"/>
              <c:layout>
                <c:manualLayout>
                  <c:x val="-7.8004337999416737E-2"/>
                  <c:y val="-5.349483573885287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6B8-44F7-864D-80E94733CD5B}"/>
                </c:ext>
              </c:extLst>
            </c:dLbl>
            <c:dLbl>
              <c:idx val="4"/>
              <c:layout>
                <c:manualLayout>
                  <c:x val="0.10599846894138233"/>
                  <c:y val="-5.12975589711981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81829615048119"/>
                      <c:h val="0.2400522875816993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86B8-44F7-864D-80E94733CD5B}"/>
                </c:ext>
              </c:extLst>
            </c:dLbl>
            <c:dLbl>
              <c:idx val="5"/>
              <c:layout>
                <c:manualLayout>
                  <c:x val="-1.3925342665500147E-3"/>
                  <c:y val="-0.19880253203643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6B8-44F7-864D-80E94733CD5B}"/>
                </c:ext>
              </c:extLst>
            </c:dLbl>
            <c:dLbl>
              <c:idx val="6"/>
              <c:layout>
                <c:manualLayout>
                  <c:x val="6.0185185185185182E-2"/>
                  <c:y val="0.1729656734084710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006944444444445"/>
                      <c:h val="0.388235294117647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86B8-44F7-864D-80E94733CD5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Федеральная налоговая служба России по РСО- Алания</c:v>
                </c:pt>
                <c:pt idx="1">
                  <c:v>Государственное бюджетное учреждение "Многофункциональный центр по предоставлению государственных и муниципальных услуг Республики Северная Остеия - Алания</c:v>
                </c:pt>
                <c:pt idx="2">
                  <c:v>Владикавказская епархия</c:v>
                </c:pt>
                <c:pt idx="3">
                  <c:v>территориальный орган Министерства труда и социального развития РСО-Алания - Управление социальной защиты населения по Иристонскому МО</c:v>
                </c:pt>
                <c:pt idx="4">
                  <c:v>Управление Федеральной службы
по надзору в сфере защиты прав потребителей
и благополучия человека
по Республике Северная Осетия-Алания</c:v>
                </c:pt>
                <c:pt idx="5">
                  <c:v>ООО "Медиагруппа "Терские ведомости""</c:v>
                </c:pt>
                <c:pt idx="6">
                  <c:v>Государственное бюджетное учреждение РСО-Алания «Комплексный центр социального обслуживания населения Затеречного района г. Владикавказ»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9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86B8-44F7-864D-80E94733CD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Очно</c:v>
                </c:pt>
                <c:pt idx="1">
                  <c:v>заочно</c:v>
                </c:pt>
                <c:pt idx="2">
                  <c:v>Смешанная форма (очно/онлайн)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65</c:v>
                </c:pt>
                <c:pt idx="1">
                  <c:v>55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91-4FA9-ADC7-DC22C5C41D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8279744"/>
        <c:axId val="318280920"/>
      </c:barChart>
      <c:catAx>
        <c:axId val="318279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18280920"/>
        <c:crosses val="autoZero"/>
        <c:auto val="1"/>
        <c:lblAlgn val="ctr"/>
        <c:lblOffset val="100"/>
        <c:noMultiLvlLbl val="0"/>
      </c:catAx>
      <c:valAx>
        <c:axId val="318280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18279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2592592592592587E-2"/>
          <c:y val="0.10467540587897428"/>
          <c:w val="0.82407407407407407"/>
          <c:h val="0.7119948233617612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tx1"/>
                </a:solidFill>
              </a:ln>
              <a:effectLst/>
              <a:sp3d contourW="25400"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DFA-4794-B3C2-17DCD3D12B8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tx1"/>
                </a:solidFill>
              </a:ln>
              <a:effectLst/>
              <a:sp3d contourW="25400"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DFA-4794-B3C2-17DCD3D12B8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tx1"/>
                </a:solidFill>
              </a:ln>
              <a:effectLst/>
              <a:sp3d contourW="25400"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DFA-4794-B3C2-17DCD3D12B86}"/>
              </c:ext>
            </c:extLst>
          </c:dPt>
          <c:dLbls>
            <c:dLbl>
              <c:idx val="0"/>
              <c:layout>
                <c:manualLayout>
                  <c:x val="4.8242107757363664E-2"/>
                  <c:y val="-0.101061117360329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DFA-4794-B3C2-17DCD3D12B86}"/>
                </c:ext>
              </c:extLst>
            </c:dLbl>
            <c:dLbl>
              <c:idx val="1"/>
              <c:layout>
                <c:manualLayout>
                  <c:x val="-4.850566856226305E-2"/>
                  <c:y val="-9.55408698912635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DFA-4794-B3C2-17DCD3D12B86}"/>
                </c:ext>
              </c:extLst>
            </c:dLbl>
            <c:dLbl>
              <c:idx val="2"/>
              <c:layout>
                <c:manualLayout>
                  <c:x val="-8.9103054826480017E-3"/>
                  <c:y val="-2.44681914760654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DFA-4794-B3C2-17DCD3D12B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Очно</c:v>
                </c:pt>
                <c:pt idx="1">
                  <c:v>заочно</c:v>
                </c:pt>
                <c:pt idx="2">
                  <c:v>Смешанная форма (очно/онлайн)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51.6</c:v>
                </c:pt>
                <c:pt idx="1">
                  <c:v>43.6</c:v>
                </c:pt>
                <c:pt idx="2">
                  <c:v>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DFA-4794-B3C2-17DCD3D12B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326480023330419"/>
          <c:y val="0.75377320217244315"/>
          <c:w val="0.69810002916302127"/>
          <c:h val="0.1797447194100737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мероприятий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Лист1!$A$2:$A$9</c:f>
              <c:strCache>
                <c:ptCount val="8"/>
                <c:pt idx="0">
                  <c:v>Индивидуальная консультация</c:v>
                </c:pt>
                <c:pt idx="1">
                  <c:v>Групповая консультация</c:v>
                </c:pt>
                <c:pt idx="2">
                  <c:v>Лекция</c:v>
                </c:pt>
                <c:pt idx="3">
                  <c:v>Вебинар</c:v>
                </c:pt>
                <c:pt idx="4">
                  <c:v>Индивидуальный мастер-класс</c:v>
                </c:pt>
                <c:pt idx="5">
                  <c:v>Групповые мастер-классы</c:v>
                </c:pt>
                <c:pt idx="6">
                  <c:v>Семинар</c:v>
                </c:pt>
                <c:pt idx="7">
                  <c:v>Стратегическая сессия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16</c:v>
                </c:pt>
                <c:pt idx="1">
                  <c:v>33</c:v>
                </c:pt>
                <c:pt idx="2">
                  <c:v>26</c:v>
                </c:pt>
                <c:pt idx="3">
                  <c:v>22</c:v>
                </c:pt>
                <c:pt idx="4">
                  <c:v>24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B9-46FD-9AF3-21C6BD6ABB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7483736"/>
        <c:axId val="437481776"/>
      </c:barChart>
      <c:catAx>
        <c:axId val="437483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37481776"/>
        <c:crosses val="autoZero"/>
        <c:auto val="1"/>
        <c:lblAlgn val="ctr"/>
        <c:lblOffset val="100"/>
        <c:noMultiLvlLbl val="0"/>
      </c:catAx>
      <c:valAx>
        <c:axId val="437481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7483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35727538769195061"/>
          <c:y val="0.93343636523662332"/>
          <c:w val="0.34284982378831502"/>
          <c:h val="6.103006341385622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122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455126186149805"/>
          <c:y val="0.18461214625399547"/>
          <c:w val="0.70884619422572182"/>
          <c:h val="0.6868813180530651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tx1"/>
                </a:solidFill>
              </a:ln>
              <a:effectLst/>
              <a:sp3d contourW="25400"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148-4602-9AF6-C5B6E2B91D4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tx1"/>
                </a:solidFill>
              </a:ln>
              <a:effectLst/>
              <a:sp3d contourW="25400"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148-4602-9AF6-C5B6E2B91D4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tx1"/>
                </a:solidFill>
              </a:ln>
              <a:effectLst/>
              <a:sp3d contourW="25400"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148-4602-9AF6-C5B6E2B91D4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tx1"/>
                </a:solidFill>
              </a:ln>
              <a:effectLst/>
              <a:sp3d contourW="25400"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148-4602-9AF6-C5B6E2B91D4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tx1"/>
                </a:solidFill>
              </a:ln>
              <a:effectLst/>
              <a:sp3d contourW="25400"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148-4602-9AF6-C5B6E2B91D4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tx1"/>
                </a:solidFill>
              </a:ln>
              <a:effectLst/>
              <a:sp3d contourW="25400"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148-4602-9AF6-C5B6E2B91D4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tx1"/>
                </a:solidFill>
              </a:ln>
              <a:effectLst/>
              <a:sp3d contourW="25400"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7148-4602-9AF6-C5B6E2B91D4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tx1"/>
                </a:solidFill>
              </a:ln>
              <a:effectLst/>
              <a:sp3d contourW="25400"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7148-4602-9AF6-C5B6E2B91D4D}"/>
              </c:ext>
            </c:extLst>
          </c:dPt>
          <c:dLbls>
            <c:dLbl>
              <c:idx val="0"/>
              <c:layout>
                <c:manualLayout>
                  <c:x val="-0.12364805168584696"/>
                  <c:y val="9.2466931732543334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148-4602-9AF6-C5B6E2B91D4D}"/>
                </c:ext>
              </c:extLst>
            </c:dLbl>
            <c:dLbl>
              <c:idx val="1"/>
              <c:layout>
                <c:manualLayout>
                  <c:x val="-0.10287664041994751"/>
                  <c:y val="6.713858787453548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148-4602-9AF6-C5B6E2B91D4D}"/>
                </c:ext>
              </c:extLst>
            </c:dLbl>
            <c:dLbl>
              <c:idx val="2"/>
              <c:layout>
                <c:manualLayout>
                  <c:x val="-4.4527841712093681E-2"/>
                  <c:y val="-0.13840882513448199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148-4602-9AF6-C5B6E2B91D4D}"/>
                </c:ext>
              </c:extLst>
            </c:dLbl>
            <c:dLbl>
              <c:idx val="3"/>
              <c:layout>
                <c:manualLayout>
                  <c:x val="4.433515041389057E-3"/>
                  <c:y val="-8.635612380135651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148-4602-9AF6-C5B6E2B91D4D}"/>
                </c:ext>
              </c:extLst>
            </c:dLbl>
            <c:dLbl>
              <c:idx val="4"/>
              <c:layout>
                <c:manualLayout>
                  <c:x val="-2.8511205330102967E-2"/>
                  <c:y val="-0.23222681323250435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148-4602-9AF6-C5B6E2B91D4D}"/>
                </c:ext>
              </c:extLst>
            </c:dLbl>
            <c:dLbl>
              <c:idx val="5"/>
              <c:layout>
                <c:manualLayout>
                  <c:x val="2.4624268120331111E-2"/>
                  <c:y val="-8.5441906395363948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148-4602-9AF6-C5B6E2B91D4D}"/>
                </c:ext>
              </c:extLst>
            </c:dLbl>
            <c:dLbl>
              <c:idx val="6"/>
              <c:layout>
                <c:manualLayout>
                  <c:x val="4.8604482132041188E-2"/>
                  <c:y val="8.1220602375198153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148-4602-9AF6-C5B6E2B91D4D}"/>
                </c:ext>
              </c:extLst>
            </c:dLbl>
            <c:dLbl>
              <c:idx val="7"/>
              <c:layout>
                <c:manualLayout>
                  <c:x val="-1.1727841712093681E-3"/>
                  <c:y val="0.2160752059457914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7148-4602-9AF6-C5B6E2B91D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Индивидуальная консультация</c:v>
                </c:pt>
                <c:pt idx="1">
                  <c:v>Групповая консультация</c:v>
                </c:pt>
                <c:pt idx="2">
                  <c:v>Лекция</c:v>
                </c:pt>
                <c:pt idx="3">
                  <c:v>Вебинар</c:v>
                </c:pt>
                <c:pt idx="4">
                  <c:v>Индивидуальный мастер-класс</c:v>
                </c:pt>
                <c:pt idx="5">
                  <c:v>Групповые мастер-классы</c:v>
                </c:pt>
                <c:pt idx="6">
                  <c:v>Семинар</c:v>
                </c:pt>
                <c:pt idx="7">
                  <c:v>Стратегическая сессия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12.6</c:v>
                </c:pt>
                <c:pt idx="1">
                  <c:v>26.2</c:v>
                </c:pt>
                <c:pt idx="2">
                  <c:v>20.5</c:v>
                </c:pt>
                <c:pt idx="3">
                  <c:v>17.399999999999999</c:v>
                </c:pt>
                <c:pt idx="4">
                  <c:v>19</c:v>
                </c:pt>
                <c:pt idx="5">
                  <c:v>1.5</c:v>
                </c:pt>
                <c:pt idx="6">
                  <c:v>1.5</c:v>
                </c:pt>
                <c:pt idx="7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7148-4602-9AF6-C5B6E2B91D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84555650846029"/>
          <c:y val="6.9529731076383022E-2"/>
          <c:w val="0.87997225604675444"/>
          <c:h val="0.7667499815342705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человек</c:v>
                </c:pt>
              </c:strCache>
            </c:strRef>
          </c:tx>
          <c:spPr>
            <a:solidFill>
              <a:schemeClr val="accent1"/>
            </a:solidFill>
            <a:ln w="3175">
              <a:solidFill>
                <a:schemeClr val="tx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18-29</c:v>
                </c:pt>
                <c:pt idx="1">
                  <c:v>30-39</c:v>
                </c:pt>
                <c:pt idx="2">
                  <c:v>40-49</c:v>
                </c:pt>
                <c:pt idx="3">
                  <c:v>50-59</c:v>
                </c:pt>
                <c:pt idx="4">
                  <c:v>60 и старше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797</c:v>
                </c:pt>
                <c:pt idx="1">
                  <c:v>623</c:v>
                </c:pt>
                <c:pt idx="2">
                  <c:v>431</c:v>
                </c:pt>
                <c:pt idx="3">
                  <c:v>349</c:v>
                </c:pt>
                <c:pt idx="4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A4-41EE-9F03-A8D1CCB988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40174272"/>
        <c:axId val="340173096"/>
      </c:barChart>
      <c:catAx>
        <c:axId val="340174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340173096"/>
        <c:crosses val="autoZero"/>
        <c:auto val="1"/>
        <c:lblAlgn val="ctr"/>
        <c:lblOffset val="100"/>
        <c:noMultiLvlLbl val="0"/>
      </c:catAx>
      <c:valAx>
        <c:axId val="340173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0174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7962962962962965E-2"/>
          <c:y val="0.10047712785901762"/>
          <c:w val="0.73379629629629628"/>
          <c:h val="0.6289063867016623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tx1"/>
                </a:solidFill>
              </a:ln>
              <a:effectLst/>
              <a:sp3d contourW="25400"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C77-4911-A626-1E915839A92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tx1"/>
                </a:solidFill>
              </a:ln>
              <a:effectLst/>
              <a:sp3d contourW="25400"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C77-4911-A626-1E915839A92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tx1"/>
                </a:solidFill>
              </a:ln>
              <a:effectLst/>
              <a:sp3d contourW="25400"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C77-4911-A626-1E915839A92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tx1"/>
                </a:solidFill>
              </a:ln>
              <a:effectLst/>
              <a:sp3d contourW="25400"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C77-4911-A626-1E915839A92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tx1"/>
                </a:solidFill>
              </a:ln>
              <a:effectLst/>
              <a:sp3d contourW="25400"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8C77-4911-A626-1E915839A924}"/>
              </c:ext>
            </c:extLst>
          </c:dPt>
          <c:dLbls>
            <c:dLbl>
              <c:idx val="0"/>
              <c:layout>
                <c:manualLayout>
                  <c:x val="5.7605442548848064E-2"/>
                  <c:y val="-4.42350956130483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C77-4911-A626-1E915839A924}"/>
                </c:ext>
              </c:extLst>
            </c:dLbl>
            <c:dLbl>
              <c:idx val="1"/>
              <c:layout>
                <c:manualLayout>
                  <c:x val="2.9223625692621755E-2"/>
                  <c:y val="3.76318585176852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C77-4911-A626-1E915839A924}"/>
                </c:ext>
              </c:extLst>
            </c:dLbl>
            <c:dLbl>
              <c:idx val="2"/>
              <c:layout>
                <c:manualLayout>
                  <c:x val="-7.9328703703703707E-2"/>
                  <c:y val="-9.25537432820897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C77-4911-A626-1E915839A924}"/>
                </c:ext>
              </c:extLst>
            </c:dLbl>
            <c:dLbl>
              <c:idx val="3"/>
              <c:layout>
                <c:manualLayout>
                  <c:x val="-6.4148804316127156E-2"/>
                  <c:y val="-5.77484064491938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C77-4911-A626-1E915839A924}"/>
                </c:ext>
              </c:extLst>
            </c:dLbl>
            <c:dLbl>
              <c:idx val="4"/>
              <c:layout>
                <c:manualLayout>
                  <c:x val="7.4697889326334213E-2"/>
                  <c:y val="-9.01184226971628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C77-4911-A626-1E915839A92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18-29</c:v>
                </c:pt>
                <c:pt idx="1">
                  <c:v>30-39</c:v>
                </c:pt>
                <c:pt idx="2">
                  <c:v>40-49</c:v>
                </c:pt>
                <c:pt idx="3">
                  <c:v>50-59</c:v>
                </c:pt>
                <c:pt idx="4">
                  <c:v>60 и старше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35.5</c:v>
                </c:pt>
                <c:pt idx="1">
                  <c:v>29</c:v>
                </c:pt>
                <c:pt idx="2">
                  <c:v>19.100000000000001</c:v>
                </c:pt>
                <c:pt idx="3">
                  <c:v>15.5</c:v>
                </c:pt>
                <c:pt idx="4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C77-4911-A626-1E915839A9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bg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5.0232210557013719E-2"/>
          <c:y val="0.85763842019747516"/>
          <c:w val="0.93888743073782444"/>
          <c:h val="0.1185520559930008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bg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79845F-F0BA-A0E1-677A-D23CF2FB0D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B992FBB-C897-6717-EBED-0A3AC03E12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F52A20-C817-5FE3-2787-D8A754DD7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EFAC-967F-4114-BD53-2E1F58D1C7D4}" type="datetimeFigureOut">
              <a:rPr lang="ru-RU" smtClean="0"/>
              <a:t>14.11.2022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349A2AD-D628-CF28-8DDA-0563AA26D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0DDB89C-2403-B1C4-9487-56F9E2555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B427E-E58D-4EB5-BC4B-E3450BCB28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288431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F09F6E-3C1A-A355-BD6F-C96369B62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92EFF69-AC47-2772-5277-3CD32E31BD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43E598-252C-5F8F-43B1-C1BE7BA29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EFAC-967F-4114-BD53-2E1F58D1C7D4}" type="datetimeFigureOut">
              <a:rPr lang="ru-RU" smtClean="0"/>
              <a:t>14.11.2022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DAB315B-4B92-BE15-7E20-D8A37E80A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A4B12E6-6EC9-3A24-399D-1FBF7C595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B427E-E58D-4EB5-BC4B-E3450BCB28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869486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F1ABBBA-FEE3-4F9E-BE28-0F5CEEC49A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B09B8C2-013C-B7B3-31F2-7DE9BD4693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4049998-023D-00D3-D232-910A7B3E0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EFAC-967F-4114-BD53-2E1F58D1C7D4}" type="datetimeFigureOut">
              <a:rPr lang="ru-RU" smtClean="0"/>
              <a:t>14.11.2022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3E7376F-D63F-D277-AE74-4EA24F328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BE1DB70-D43B-1A5A-19FD-1E31C5994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B427E-E58D-4EB5-BC4B-E3450BCB28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756387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DCE652-6E83-97A9-6E40-903650D7A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367E55-093A-5B49-F3D3-7FC064EAB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4C3B5F8-CCFC-99AD-6AC2-7B5694B84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EFAC-967F-4114-BD53-2E1F58D1C7D4}" type="datetimeFigureOut">
              <a:rPr lang="ru-RU" smtClean="0"/>
              <a:t>14.11.2022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364E404-ED6A-2965-29A5-AC724EC08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B8E775-D06A-39B1-B5CF-8E9ADFB02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B427E-E58D-4EB5-BC4B-E3450BCB28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13443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2843ED-05C2-9255-4072-C031D94C9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E224FC5-8497-F948-CA53-CF7CDC6F17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879991E-FADA-24E5-A915-E1B93FB88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EFAC-967F-4114-BD53-2E1F58D1C7D4}" type="datetimeFigureOut">
              <a:rPr lang="ru-RU" smtClean="0"/>
              <a:t>14.11.2022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866FA58-BCB7-D048-AFD1-616AAED0C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B8DD32-DE24-0CE9-FE3F-E8A16E844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B427E-E58D-4EB5-BC4B-E3450BCB28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782444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E117C7-8802-CE1A-2B0F-304718867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42615AA-CB6D-A50C-EB71-22FCC9CDC9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8CB6970-29B6-5089-9B7E-703608CEB4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96DC52E-83CF-7D7A-458E-1F496A26C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EFAC-967F-4114-BD53-2E1F58D1C7D4}" type="datetimeFigureOut">
              <a:rPr lang="ru-RU" smtClean="0"/>
              <a:t>14.11.2022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360899B-9FBF-A6D2-0CAC-AF1B4AF52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206E6CE-8E6B-74B7-7BA2-34887E16C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B427E-E58D-4EB5-BC4B-E3450BCB28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47520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951B25-D9F2-D585-3553-771958C6B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7EC35AB-55C1-9111-804F-4A23FE5EB0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6BA4B66-DB6C-7329-49A8-CB010BD6BB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1362CAD-6AFE-852F-A3A3-0EB1EA0F92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A62A983-D0F5-F246-6670-3C9483F9B2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E32FF98-1887-4DC2-C90D-229A60EB7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EFAC-967F-4114-BD53-2E1F58D1C7D4}" type="datetimeFigureOut">
              <a:rPr lang="ru-RU" smtClean="0"/>
              <a:t>14.11.2022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E7DE203-20A9-287C-3920-8A343CB57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361CFAA-E949-DB6C-2C13-07A87F42A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B427E-E58D-4EB5-BC4B-E3450BCB28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929533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96DAC2-D9B2-46CC-A2D6-89D9A6DED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38D3D78-FEFB-5A5D-65A7-51EED0A2D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EFAC-967F-4114-BD53-2E1F58D1C7D4}" type="datetimeFigureOut">
              <a:rPr lang="ru-RU" smtClean="0"/>
              <a:t>14.11.2022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E992C43-8D23-CA92-690A-23C91C933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63C42A7-3D57-851F-747B-518797EAB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B427E-E58D-4EB5-BC4B-E3450BCB28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12809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28F3FC8-E248-09EA-BE3A-CA8DF9190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EFAC-967F-4114-BD53-2E1F58D1C7D4}" type="datetimeFigureOut">
              <a:rPr lang="ru-RU" smtClean="0"/>
              <a:t>14.11.2022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9A7EC63-C158-8799-6D98-C9F4105AE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1E06806-EBCD-3DA4-5A60-5F40FEA15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B427E-E58D-4EB5-BC4B-E3450BCB28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63473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1E9AC9-7995-1FC6-0523-51DD0C6A1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E2936F-F6C0-F1B4-222B-9E425C988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1B57FEE-6B38-3EA9-60D1-ED9386CC70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8917BED-70CF-DFDA-B9C9-073B42BFF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EFAC-967F-4114-BD53-2E1F58D1C7D4}" type="datetimeFigureOut">
              <a:rPr lang="ru-RU" smtClean="0"/>
              <a:t>14.11.2022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6EB3C64-AF6C-737B-FCD7-32359CD32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CA036C-270C-E5FA-8894-2CC84BD47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B427E-E58D-4EB5-BC4B-E3450BCB28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28016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02C564-9D50-8087-0218-51FF921DD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976D653-6C7E-3C96-152F-D93CED2E52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ECAC563-6258-06BA-2F09-B14814467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27922BF-C473-4740-483B-58A9F455C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EFAC-967F-4114-BD53-2E1F58D1C7D4}" type="datetimeFigureOut">
              <a:rPr lang="ru-RU" smtClean="0"/>
              <a:t>14.11.2022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678F78C-5600-4476-102D-C0BEC3CE4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9A6DCF3-E27A-BA7A-2377-57087449D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B427E-E58D-4EB5-BC4B-E3450BCB28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96299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624DC7-E0D3-4BF8-39C8-9DECA1FAD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650D34B-B2B7-F879-1028-8CD420C1E5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9F838F9-4E06-9B45-509F-5A40F4AFC1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3EFAC-967F-4114-BD53-2E1F58D1C7D4}" type="datetimeFigureOut">
              <a:rPr lang="ru-RU" smtClean="0"/>
              <a:t>14.11.2022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90E0D2B-0A77-4505-D4C2-424EEC903E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2CA5D64-AE2E-6C01-30D9-7C7A723C49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B427E-E58D-4EB5-BC4B-E3450BCB28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594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59="http://schemas.microsoft.com/office/powerpoint/2015/09/main" Requires="p159">
      <p:transition spd="slow">
        <p159:morph option="byObject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slide" Target="slide1.xml"/><Relationship Id="rId7" Type="http://schemas.openxmlformats.org/officeDocument/2006/relationships/slide" Target="slide6.xml"/><Relationship Id="rId12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5" Type="http://schemas.openxmlformats.org/officeDocument/2006/relationships/slide" Target="slide4.xml"/><Relationship Id="rId10" Type="http://schemas.openxmlformats.org/officeDocument/2006/relationships/slide" Target="slide9.xml"/><Relationship Id="rId4" Type="http://schemas.openxmlformats.org/officeDocument/2006/relationships/slide" Target="slide3.xml"/><Relationship Id="rId9" Type="http://schemas.openxmlformats.org/officeDocument/2006/relationships/slide" Target="slide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chart" Target="../charts/chart1.xml"/><Relationship Id="rId3" Type="http://schemas.openxmlformats.org/officeDocument/2006/relationships/slide" Target="slide1.xml"/><Relationship Id="rId7" Type="http://schemas.openxmlformats.org/officeDocument/2006/relationships/slide" Target="slide6.xml"/><Relationship Id="rId12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5" Type="http://schemas.openxmlformats.org/officeDocument/2006/relationships/slide" Target="slide4.xml"/><Relationship Id="rId10" Type="http://schemas.openxmlformats.org/officeDocument/2006/relationships/slide" Target="slide9.xml"/><Relationship Id="rId4" Type="http://schemas.openxmlformats.org/officeDocument/2006/relationships/slide" Target="slide3.xml"/><Relationship Id="rId9" Type="http://schemas.openxmlformats.org/officeDocument/2006/relationships/slide" Target="slide8.xml"/><Relationship Id="rId1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chart" Target="../charts/chart3.xml"/><Relationship Id="rId3" Type="http://schemas.openxmlformats.org/officeDocument/2006/relationships/slide" Target="slide1.xml"/><Relationship Id="rId7" Type="http://schemas.openxmlformats.org/officeDocument/2006/relationships/slide" Target="slide6.xml"/><Relationship Id="rId12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5" Type="http://schemas.openxmlformats.org/officeDocument/2006/relationships/slide" Target="slide4.xml"/><Relationship Id="rId10" Type="http://schemas.openxmlformats.org/officeDocument/2006/relationships/slide" Target="slide9.xml"/><Relationship Id="rId4" Type="http://schemas.openxmlformats.org/officeDocument/2006/relationships/slide" Target="slide3.xml"/><Relationship Id="rId9" Type="http://schemas.openxmlformats.org/officeDocument/2006/relationships/slide" Target="slide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chart" Target="../charts/chart4.xml"/><Relationship Id="rId3" Type="http://schemas.openxmlformats.org/officeDocument/2006/relationships/slide" Target="slide1.xml"/><Relationship Id="rId7" Type="http://schemas.openxmlformats.org/officeDocument/2006/relationships/slide" Target="slide6.xml"/><Relationship Id="rId12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5" Type="http://schemas.openxmlformats.org/officeDocument/2006/relationships/slide" Target="slide4.xml"/><Relationship Id="rId10" Type="http://schemas.openxmlformats.org/officeDocument/2006/relationships/slide" Target="slide9.xml"/><Relationship Id="rId4" Type="http://schemas.openxmlformats.org/officeDocument/2006/relationships/slide" Target="slide3.xml"/><Relationship Id="rId9" Type="http://schemas.openxmlformats.org/officeDocument/2006/relationships/slide" Target="slide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chart" Target="../charts/chart5.xml"/><Relationship Id="rId3" Type="http://schemas.openxmlformats.org/officeDocument/2006/relationships/slide" Target="slide1.xml"/><Relationship Id="rId7" Type="http://schemas.openxmlformats.org/officeDocument/2006/relationships/slide" Target="slide6.xml"/><Relationship Id="rId12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5" Type="http://schemas.openxmlformats.org/officeDocument/2006/relationships/slide" Target="slide4.xml"/><Relationship Id="rId10" Type="http://schemas.openxmlformats.org/officeDocument/2006/relationships/slide" Target="slide9.xml"/><Relationship Id="rId4" Type="http://schemas.openxmlformats.org/officeDocument/2006/relationships/slide" Target="slide3.xml"/><Relationship Id="rId9" Type="http://schemas.openxmlformats.org/officeDocument/2006/relationships/slide" Target="slide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chart" Target="../charts/chart6.xml"/><Relationship Id="rId3" Type="http://schemas.openxmlformats.org/officeDocument/2006/relationships/slide" Target="slide1.xml"/><Relationship Id="rId7" Type="http://schemas.openxmlformats.org/officeDocument/2006/relationships/slide" Target="slide6.xml"/><Relationship Id="rId12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5" Type="http://schemas.openxmlformats.org/officeDocument/2006/relationships/slide" Target="slide4.xml"/><Relationship Id="rId10" Type="http://schemas.openxmlformats.org/officeDocument/2006/relationships/slide" Target="slide9.xml"/><Relationship Id="rId4" Type="http://schemas.openxmlformats.org/officeDocument/2006/relationships/slide" Target="slide3.xml"/><Relationship Id="rId9" Type="http://schemas.openxmlformats.org/officeDocument/2006/relationships/slide" Target="slide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chart" Target="../charts/chart7.xml"/><Relationship Id="rId3" Type="http://schemas.openxmlformats.org/officeDocument/2006/relationships/slide" Target="slide1.xml"/><Relationship Id="rId7" Type="http://schemas.openxmlformats.org/officeDocument/2006/relationships/slide" Target="slide6.xml"/><Relationship Id="rId12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5" Type="http://schemas.openxmlformats.org/officeDocument/2006/relationships/slide" Target="slide4.xml"/><Relationship Id="rId10" Type="http://schemas.openxmlformats.org/officeDocument/2006/relationships/slide" Target="slide9.xml"/><Relationship Id="rId4" Type="http://schemas.openxmlformats.org/officeDocument/2006/relationships/slide" Target="slide3.xml"/><Relationship Id="rId9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chart" Target="../charts/chart8.xml"/><Relationship Id="rId3" Type="http://schemas.openxmlformats.org/officeDocument/2006/relationships/slide" Target="slide1.xml"/><Relationship Id="rId7" Type="http://schemas.openxmlformats.org/officeDocument/2006/relationships/slide" Target="slide6.xml"/><Relationship Id="rId12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5" Type="http://schemas.openxmlformats.org/officeDocument/2006/relationships/slide" Target="slide4.xml"/><Relationship Id="rId10" Type="http://schemas.openxmlformats.org/officeDocument/2006/relationships/slide" Target="slide9.xml"/><Relationship Id="rId4" Type="http://schemas.openxmlformats.org/officeDocument/2006/relationships/slide" Target="slide3.xml"/><Relationship Id="rId9" Type="http://schemas.openxmlformats.org/officeDocument/2006/relationships/slide" Target="slide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chart" Target="../charts/chart9.xml"/><Relationship Id="rId3" Type="http://schemas.openxmlformats.org/officeDocument/2006/relationships/slide" Target="slide1.xml"/><Relationship Id="rId7" Type="http://schemas.openxmlformats.org/officeDocument/2006/relationships/slide" Target="slide6.xml"/><Relationship Id="rId12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5" Type="http://schemas.openxmlformats.org/officeDocument/2006/relationships/slide" Target="slide4.xml"/><Relationship Id="rId10" Type="http://schemas.openxmlformats.org/officeDocument/2006/relationships/slide" Target="slide9.xml"/><Relationship Id="rId4" Type="http://schemas.openxmlformats.org/officeDocument/2006/relationships/slide" Target="slide3.xml"/><Relationship Id="rId9" Type="http://schemas.openxmlformats.org/officeDocument/2006/relationships/slide" Target="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4A89B201-49E5-E1D0-019A-A66B2F4EB90D}"/>
              </a:ext>
            </a:extLst>
          </p:cNvPr>
          <p:cNvSpPr/>
          <p:nvPr/>
        </p:nvSpPr>
        <p:spPr>
          <a:xfrm>
            <a:off x="1807620" y="116633"/>
            <a:ext cx="10168615" cy="6624734"/>
          </a:xfrm>
          <a:prstGeom prst="roundRect">
            <a:avLst>
              <a:gd name="adj" fmla="val 5294"/>
            </a:avLst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9" name="Рисунок 18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B484D80E-2435-A1CF-26D4-BACC1D3931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24" y="116633"/>
            <a:ext cx="1715534" cy="580831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93C461AE-D43E-1028-86AC-B9EF9B623A9A}"/>
              </a:ext>
            </a:extLst>
          </p:cNvPr>
          <p:cNvSpPr txBox="1"/>
          <p:nvPr/>
        </p:nvSpPr>
        <p:spPr>
          <a:xfrm>
            <a:off x="1807621" y="862023"/>
            <a:ext cx="101686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Опыт и перспективы обучения финансовой грамотности взрослого населения </a:t>
            </a:r>
          </a:p>
          <a:p>
            <a:pPr algn="ctr"/>
            <a:r>
              <a:rPr lang="ru-RU" sz="32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Республики Северная Осетия-Алания</a:t>
            </a:r>
            <a:endParaRPr lang="ru-RU" sz="28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Прямоугольник: скругленные углы 20">
            <a:extLst>
              <a:ext uri="{FF2B5EF4-FFF2-40B4-BE49-F238E27FC236}">
                <a16:creationId xmlns:a16="http://schemas.microsoft.com/office/drawing/2014/main" id="{7DDD3BDA-DCFC-F551-6D29-50AF88FE6CED}"/>
              </a:ext>
            </a:extLst>
          </p:cNvPr>
          <p:cNvSpPr/>
          <p:nvPr/>
        </p:nvSpPr>
        <p:spPr>
          <a:xfrm>
            <a:off x="1807620" y="3974842"/>
            <a:ext cx="10168617" cy="2766525"/>
          </a:xfrm>
          <a:prstGeom prst="roundRect">
            <a:avLst>
              <a:gd name="adj" fmla="val 5294"/>
            </a:avLst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5EBAD30-E4E9-F514-C759-45F7B5EF2B10}"/>
              </a:ext>
            </a:extLst>
          </p:cNvPr>
          <p:cNvSpPr txBox="1"/>
          <p:nvPr/>
        </p:nvSpPr>
        <p:spPr>
          <a:xfrm>
            <a:off x="1807620" y="4567335"/>
            <a:ext cx="1016861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Бетанов Виктор Торисович</a:t>
            </a:r>
            <a:r>
              <a:rPr lang="ru-RU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</a:t>
            </a:r>
          </a:p>
          <a:p>
            <a:pPr algn="ctr"/>
            <a:r>
              <a:rPr lang="ru-RU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кандидат исторических наук, доцент, заведующий кафедры «Общественные науки» Владикавказского филиала Финансового университета при Правительстве Российской Федерации</a:t>
            </a:r>
          </a:p>
        </p:txBody>
      </p:sp>
    </p:spTree>
    <p:extLst>
      <p:ext uri="{BB962C8B-B14F-4D97-AF65-F5344CB8AC3E}">
        <p14:creationId xmlns:p14="http://schemas.microsoft.com/office/powerpoint/2010/main" val="306173339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Object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: скругленные углы 1">
            <a:hlinkClick r:id="rId2" action="ppaction://hlinksldjump"/>
            <a:extLst>
              <a:ext uri="{FF2B5EF4-FFF2-40B4-BE49-F238E27FC236}">
                <a16:creationId xmlns:a16="http://schemas.microsoft.com/office/drawing/2014/main" id="{1C3BAEC0-C685-249F-C0AD-A5D90A70288B}"/>
              </a:ext>
            </a:extLst>
          </p:cNvPr>
          <p:cNvSpPr/>
          <p:nvPr/>
        </p:nvSpPr>
        <p:spPr>
          <a:xfrm>
            <a:off x="1426628" y="1279987"/>
            <a:ext cx="2024526" cy="424542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latin typeface="Book Antiqua" panose="02040602050305030304" pitchFamily="18" charset="0"/>
              </a:rPr>
              <a:t>     </a:t>
            </a:r>
            <a:r>
              <a:rPr lang="ru-RU" dirty="0">
                <a:latin typeface="Book Antiqua" panose="02040602050305030304" pitchFamily="18" charset="0"/>
                <a:hlinkClick r:id="rId2" action="ppaction://hlinksldjump"/>
              </a:rPr>
              <a:t>Слайд</a:t>
            </a:r>
            <a:r>
              <a:rPr lang="ru-RU" dirty="0">
                <a:latin typeface="Book Antiqua" panose="02040602050305030304" pitchFamily="18" charset="0"/>
              </a:rPr>
              <a:t> 1</a:t>
            </a:r>
            <a:endParaRPr lang="ru-RU" sz="2400" dirty="0">
              <a:latin typeface="Book Antiqua" panose="02040602050305030304" pitchFamily="18" charset="0"/>
            </a:endParaRPr>
          </a:p>
        </p:txBody>
      </p:sp>
      <p:sp>
        <p:nvSpPr>
          <p:cNvPr id="6" name="Прямоугольник: скругленные углы 5">
            <a:hlinkClick r:id="rId3" action="ppaction://hlinksldjump"/>
            <a:extLst>
              <a:ext uri="{FF2B5EF4-FFF2-40B4-BE49-F238E27FC236}">
                <a16:creationId xmlns:a16="http://schemas.microsoft.com/office/drawing/2014/main" id="{CA412291-E6C1-FC8E-C9A5-8035A9BC07D4}"/>
              </a:ext>
            </a:extLst>
          </p:cNvPr>
          <p:cNvSpPr/>
          <p:nvPr/>
        </p:nvSpPr>
        <p:spPr>
          <a:xfrm>
            <a:off x="1426628" y="1768974"/>
            <a:ext cx="2024526" cy="42454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4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2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7" name="Прямоугольник: скругленные углы 6">
            <a:hlinkClick r:id="rId3" action="ppaction://hlinksldjump"/>
            <a:extLst>
              <a:ext uri="{FF2B5EF4-FFF2-40B4-BE49-F238E27FC236}">
                <a16:creationId xmlns:a16="http://schemas.microsoft.com/office/drawing/2014/main" id="{BC83C399-FF88-DFCE-BC6D-3022D4C3361C}"/>
              </a:ext>
            </a:extLst>
          </p:cNvPr>
          <p:cNvSpPr/>
          <p:nvPr/>
        </p:nvSpPr>
        <p:spPr>
          <a:xfrm>
            <a:off x="1426628" y="2257961"/>
            <a:ext cx="2024526" cy="424542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5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3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9" name="Прямоугольник: скругленные углы 8">
            <a:hlinkClick r:id="rId3" action="ppaction://hlinksldjump"/>
            <a:extLst>
              <a:ext uri="{FF2B5EF4-FFF2-40B4-BE49-F238E27FC236}">
                <a16:creationId xmlns:a16="http://schemas.microsoft.com/office/drawing/2014/main" id="{A8F146F1-398B-8A24-D0ED-3036823D505F}"/>
              </a:ext>
            </a:extLst>
          </p:cNvPr>
          <p:cNvSpPr/>
          <p:nvPr/>
        </p:nvSpPr>
        <p:spPr>
          <a:xfrm>
            <a:off x="1426628" y="2746948"/>
            <a:ext cx="2024526" cy="424542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6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4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10" name="Прямоугольник: скругленные углы 9">
            <a:hlinkClick r:id="rId3" action="ppaction://hlinksldjump"/>
            <a:extLst>
              <a:ext uri="{FF2B5EF4-FFF2-40B4-BE49-F238E27FC236}">
                <a16:creationId xmlns:a16="http://schemas.microsoft.com/office/drawing/2014/main" id="{50937F66-AD18-CB94-9D8F-0DF0D8AE7C33}"/>
              </a:ext>
            </a:extLst>
          </p:cNvPr>
          <p:cNvSpPr/>
          <p:nvPr/>
        </p:nvSpPr>
        <p:spPr>
          <a:xfrm>
            <a:off x="1426628" y="3260412"/>
            <a:ext cx="2024526" cy="42454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7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5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11" name="Прямоугольник: скругленные углы 10">
            <a:hlinkClick r:id="rId3" action="ppaction://hlinksldjump"/>
            <a:extLst>
              <a:ext uri="{FF2B5EF4-FFF2-40B4-BE49-F238E27FC236}">
                <a16:creationId xmlns:a16="http://schemas.microsoft.com/office/drawing/2014/main" id="{C13EACF6-2E61-C745-E47E-0E74064394DA}"/>
              </a:ext>
            </a:extLst>
          </p:cNvPr>
          <p:cNvSpPr/>
          <p:nvPr/>
        </p:nvSpPr>
        <p:spPr>
          <a:xfrm>
            <a:off x="1426628" y="3773876"/>
            <a:ext cx="2024526" cy="424542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8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6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12" name="Прямоугольник: скругленные углы 11">
            <a:hlinkClick r:id="rId3" action="ppaction://hlinksldjump"/>
            <a:extLst>
              <a:ext uri="{FF2B5EF4-FFF2-40B4-BE49-F238E27FC236}">
                <a16:creationId xmlns:a16="http://schemas.microsoft.com/office/drawing/2014/main" id="{FBC8C45C-705C-FB04-2383-2D5FC12994C3}"/>
              </a:ext>
            </a:extLst>
          </p:cNvPr>
          <p:cNvSpPr/>
          <p:nvPr/>
        </p:nvSpPr>
        <p:spPr>
          <a:xfrm>
            <a:off x="1426628" y="4287340"/>
            <a:ext cx="2024526" cy="424542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9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7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13" name="Прямоугольник: скругленные углы 12">
            <a:hlinkClick r:id="rId3" action="ppaction://hlinksldjump"/>
            <a:extLst>
              <a:ext uri="{FF2B5EF4-FFF2-40B4-BE49-F238E27FC236}">
                <a16:creationId xmlns:a16="http://schemas.microsoft.com/office/drawing/2014/main" id="{5252349A-3835-0E25-A211-D329BEBC0075}"/>
              </a:ext>
            </a:extLst>
          </p:cNvPr>
          <p:cNvSpPr/>
          <p:nvPr/>
        </p:nvSpPr>
        <p:spPr>
          <a:xfrm>
            <a:off x="1426628" y="4800804"/>
            <a:ext cx="2024526" cy="42454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10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8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14" name="Прямоугольник: скругленные углы 13">
            <a:hlinkClick r:id="rId3" action="ppaction://hlinksldjump"/>
            <a:extLst>
              <a:ext uri="{FF2B5EF4-FFF2-40B4-BE49-F238E27FC236}">
                <a16:creationId xmlns:a16="http://schemas.microsoft.com/office/drawing/2014/main" id="{E4D3470A-F281-EF1B-33B3-DAFBB833D4E5}"/>
              </a:ext>
            </a:extLst>
          </p:cNvPr>
          <p:cNvSpPr/>
          <p:nvPr/>
        </p:nvSpPr>
        <p:spPr>
          <a:xfrm>
            <a:off x="362141" y="5314268"/>
            <a:ext cx="2024526" cy="42454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11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9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4A89B201-49E5-E1D0-019A-A66B2F4EB90D}"/>
              </a:ext>
            </a:extLst>
          </p:cNvPr>
          <p:cNvSpPr/>
          <p:nvPr/>
        </p:nvSpPr>
        <p:spPr>
          <a:xfrm>
            <a:off x="1807622" y="116633"/>
            <a:ext cx="10168615" cy="6624734"/>
          </a:xfrm>
          <a:prstGeom prst="roundRect">
            <a:avLst>
              <a:gd name="adj" fmla="val 5294"/>
            </a:avLst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7E44853-A002-4194-7C14-517673C8C84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63" y="116633"/>
            <a:ext cx="769187" cy="769187"/>
          </a:xfrm>
          <a:prstGeom prst="rect">
            <a:avLst/>
          </a:prstGeom>
        </p:spPr>
      </p:pic>
      <p:sp>
        <p:nvSpPr>
          <p:cNvPr id="25" name="Равнобедренный треугольник 24">
            <a:extLst>
              <a:ext uri="{FF2B5EF4-FFF2-40B4-BE49-F238E27FC236}">
                <a16:creationId xmlns:a16="http://schemas.microsoft.com/office/drawing/2014/main" id="{8D6D652B-414B-0BCF-0DA2-747A72155A25}"/>
              </a:ext>
            </a:extLst>
          </p:cNvPr>
          <p:cNvSpPr/>
          <p:nvPr/>
        </p:nvSpPr>
        <p:spPr>
          <a:xfrm rot="5400000">
            <a:off x="1976300" y="5171708"/>
            <a:ext cx="372305" cy="709661"/>
          </a:xfrm>
          <a:prstGeom prst="triangl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B53C61D-7355-44B0-C284-146DE706486D}"/>
              </a:ext>
            </a:extLst>
          </p:cNvPr>
          <p:cNvSpPr txBox="1"/>
          <p:nvPr/>
        </p:nvSpPr>
        <p:spPr>
          <a:xfrm>
            <a:off x="3165430" y="3254089"/>
            <a:ext cx="7218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Благодарю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205309214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Прямоугольник: скругленные углы 34">
            <a:hlinkClick r:id="rId2" action="ppaction://hlinksldjump"/>
            <a:extLst>
              <a:ext uri="{FF2B5EF4-FFF2-40B4-BE49-F238E27FC236}">
                <a16:creationId xmlns:a16="http://schemas.microsoft.com/office/drawing/2014/main" id="{5CC5963D-81B7-0CBA-3939-30D8534A7DF4}"/>
              </a:ext>
            </a:extLst>
          </p:cNvPr>
          <p:cNvSpPr/>
          <p:nvPr/>
        </p:nvSpPr>
        <p:spPr>
          <a:xfrm>
            <a:off x="331476" y="1239468"/>
            <a:ext cx="2024526" cy="424542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latin typeface="Book Antiqua" panose="02040602050305030304" pitchFamily="18" charset="0"/>
              </a:rPr>
              <a:t>     </a:t>
            </a:r>
            <a:r>
              <a:rPr lang="ru-RU" dirty="0">
                <a:latin typeface="Book Antiqua" panose="02040602050305030304" pitchFamily="18" charset="0"/>
                <a:hlinkClick r:id="rId2" action="ppaction://hlinksldjump"/>
              </a:rPr>
              <a:t>Слайд</a:t>
            </a:r>
            <a:r>
              <a:rPr lang="ru-RU" dirty="0">
                <a:latin typeface="Book Antiqua" panose="02040602050305030304" pitchFamily="18" charset="0"/>
              </a:rPr>
              <a:t> 1</a:t>
            </a:r>
            <a:endParaRPr lang="ru-RU" sz="2400" dirty="0">
              <a:latin typeface="Book Antiqua" panose="02040602050305030304" pitchFamily="18" charset="0"/>
            </a:endParaRPr>
          </a:p>
        </p:txBody>
      </p:sp>
      <p:sp>
        <p:nvSpPr>
          <p:cNvPr id="36" name="Прямоугольник: скругленные углы 35">
            <a:hlinkClick r:id="rId3" action="ppaction://hlinksldjump"/>
            <a:extLst>
              <a:ext uri="{FF2B5EF4-FFF2-40B4-BE49-F238E27FC236}">
                <a16:creationId xmlns:a16="http://schemas.microsoft.com/office/drawing/2014/main" id="{F6FA0B8B-7944-06AC-715E-F2B51B82C28E}"/>
              </a:ext>
            </a:extLst>
          </p:cNvPr>
          <p:cNvSpPr/>
          <p:nvPr/>
        </p:nvSpPr>
        <p:spPr>
          <a:xfrm>
            <a:off x="1426628" y="1768974"/>
            <a:ext cx="2024526" cy="42454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4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2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37" name="Прямоугольник: скругленные углы 36">
            <a:hlinkClick r:id="rId3" action="ppaction://hlinksldjump"/>
            <a:extLst>
              <a:ext uri="{FF2B5EF4-FFF2-40B4-BE49-F238E27FC236}">
                <a16:creationId xmlns:a16="http://schemas.microsoft.com/office/drawing/2014/main" id="{F0535865-D091-EFFF-D656-09CC8CC9A629}"/>
              </a:ext>
            </a:extLst>
          </p:cNvPr>
          <p:cNvSpPr/>
          <p:nvPr/>
        </p:nvSpPr>
        <p:spPr>
          <a:xfrm>
            <a:off x="1426628" y="2257961"/>
            <a:ext cx="2024526" cy="424542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5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3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38" name="Прямоугольник: скругленные углы 37">
            <a:hlinkClick r:id="rId3" action="ppaction://hlinksldjump"/>
            <a:extLst>
              <a:ext uri="{FF2B5EF4-FFF2-40B4-BE49-F238E27FC236}">
                <a16:creationId xmlns:a16="http://schemas.microsoft.com/office/drawing/2014/main" id="{9C16462C-018A-A230-46ED-7E93E2218CF7}"/>
              </a:ext>
            </a:extLst>
          </p:cNvPr>
          <p:cNvSpPr/>
          <p:nvPr/>
        </p:nvSpPr>
        <p:spPr>
          <a:xfrm>
            <a:off x="1426628" y="2746948"/>
            <a:ext cx="2024526" cy="424542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6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4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39" name="Прямоугольник: скругленные углы 38">
            <a:hlinkClick r:id="rId3" action="ppaction://hlinksldjump"/>
            <a:extLst>
              <a:ext uri="{FF2B5EF4-FFF2-40B4-BE49-F238E27FC236}">
                <a16:creationId xmlns:a16="http://schemas.microsoft.com/office/drawing/2014/main" id="{F036B370-06AE-092E-14E2-221FFB782F5C}"/>
              </a:ext>
            </a:extLst>
          </p:cNvPr>
          <p:cNvSpPr/>
          <p:nvPr/>
        </p:nvSpPr>
        <p:spPr>
          <a:xfrm>
            <a:off x="1426628" y="3260412"/>
            <a:ext cx="2024526" cy="42454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7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5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40" name="Прямоугольник: скругленные углы 39">
            <a:hlinkClick r:id="rId3" action="ppaction://hlinksldjump"/>
            <a:extLst>
              <a:ext uri="{FF2B5EF4-FFF2-40B4-BE49-F238E27FC236}">
                <a16:creationId xmlns:a16="http://schemas.microsoft.com/office/drawing/2014/main" id="{F9854C97-257D-6C7C-8D16-DAABBD887630}"/>
              </a:ext>
            </a:extLst>
          </p:cNvPr>
          <p:cNvSpPr/>
          <p:nvPr/>
        </p:nvSpPr>
        <p:spPr>
          <a:xfrm>
            <a:off x="1426628" y="3773876"/>
            <a:ext cx="2024526" cy="424542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8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6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41" name="Прямоугольник: скругленные углы 40">
            <a:hlinkClick r:id="rId3" action="ppaction://hlinksldjump"/>
            <a:extLst>
              <a:ext uri="{FF2B5EF4-FFF2-40B4-BE49-F238E27FC236}">
                <a16:creationId xmlns:a16="http://schemas.microsoft.com/office/drawing/2014/main" id="{BFFC0B01-E555-8635-12E0-787E06557033}"/>
              </a:ext>
            </a:extLst>
          </p:cNvPr>
          <p:cNvSpPr/>
          <p:nvPr/>
        </p:nvSpPr>
        <p:spPr>
          <a:xfrm>
            <a:off x="1426628" y="4287340"/>
            <a:ext cx="2024526" cy="424542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9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7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42" name="Прямоугольник: скругленные углы 41">
            <a:hlinkClick r:id="rId3" action="ppaction://hlinksldjump"/>
            <a:extLst>
              <a:ext uri="{FF2B5EF4-FFF2-40B4-BE49-F238E27FC236}">
                <a16:creationId xmlns:a16="http://schemas.microsoft.com/office/drawing/2014/main" id="{36A9B32A-E051-C143-A47D-AFC722B8D471}"/>
              </a:ext>
            </a:extLst>
          </p:cNvPr>
          <p:cNvSpPr/>
          <p:nvPr/>
        </p:nvSpPr>
        <p:spPr>
          <a:xfrm>
            <a:off x="1426628" y="4800804"/>
            <a:ext cx="2024526" cy="42454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10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8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43" name="Прямоугольник: скругленные углы 42">
            <a:hlinkClick r:id="rId3" action="ppaction://hlinksldjump"/>
            <a:extLst>
              <a:ext uri="{FF2B5EF4-FFF2-40B4-BE49-F238E27FC236}">
                <a16:creationId xmlns:a16="http://schemas.microsoft.com/office/drawing/2014/main" id="{382259DD-A864-6A9C-AAA9-0D2D19671598}"/>
              </a:ext>
            </a:extLst>
          </p:cNvPr>
          <p:cNvSpPr/>
          <p:nvPr/>
        </p:nvSpPr>
        <p:spPr>
          <a:xfrm>
            <a:off x="1404135" y="5314268"/>
            <a:ext cx="2024526" cy="42454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11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9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4A89B201-49E5-E1D0-019A-A66B2F4EB90D}"/>
              </a:ext>
            </a:extLst>
          </p:cNvPr>
          <p:cNvSpPr/>
          <p:nvPr/>
        </p:nvSpPr>
        <p:spPr>
          <a:xfrm>
            <a:off x="1807622" y="116633"/>
            <a:ext cx="10168615" cy="6624734"/>
          </a:xfrm>
          <a:prstGeom prst="roundRect">
            <a:avLst>
              <a:gd name="adj" fmla="val 5294"/>
            </a:avLst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7E44853-A002-4194-7C14-517673C8C84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63" y="116633"/>
            <a:ext cx="769187" cy="769187"/>
          </a:xfrm>
          <a:prstGeom prst="rect">
            <a:avLst/>
          </a:prstGeom>
        </p:spPr>
      </p:pic>
      <p:sp>
        <p:nvSpPr>
          <p:cNvPr id="45" name="Равнобедренный треугольник 44">
            <a:extLst>
              <a:ext uri="{FF2B5EF4-FFF2-40B4-BE49-F238E27FC236}">
                <a16:creationId xmlns:a16="http://schemas.microsoft.com/office/drawing/2014/main" id="{99A07ECD-1032-762A-E3F9-A17691532166}"/>
              </a:ext>
            </a:extLst>
          </p:cNvPr>
          <p:cNvSpPr/>
          <p:nvPr/>
        </p:nvSpPr>
        <p:spPr>
          <a:xfrm rot="5400000">
            <a:off x="1976300" y="1096908"/>
            <a:ext cx="372305" cy="709661"/>
          </a:xfrm>
          <a:prstGeom prst="triangl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6" name="Объект 4">
            <a:extLst>
              <a:ext uri="{FF2B5EF4-FFF2-40B4-BE49-F238E27FC236}">
                <a16:creationId xmlns:a16="http://schemas.microsoft.com/office/drawing/2014/main" id="{BAD2AA0E-7269-8527-C64E-1025334B27C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5485251"/>
              </p:ext>
            </p:extLst>
          </p:nvPr>
        </p:nvGraphicFramePr>
        <p:xfrm>
          <a:off x="2517283" y="559440"/>
          <a:ext cx="4465674" cy="30947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id="{929212F4-EA66-C3AA-BE28-CD9CE72A69DF}"/>
              </a:ext>
            </a:extLst>
          </p:cNvPr>
          <p:cNvSpPr/>
          <p:nvPr/>
        </p:nvSpPr>
        <p:spPr>
          <a:xfrm>
            <a:off x="7144238" y="724072"/>
            <a:ext cx="426281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Возрастной состав консультантов-методистов</a:t>
            </a:r>
          </a:p>
        </p:txBody>
      </p:sp>
      <p:graphicFrame>
        <p:nvGraphicFramePr>
          <p:cNvPr id="48" name="Диаграмма 47">
            <a:extLst>
              <a:ext uri="{FF2B5EF4-FFF2-40B4-BE49-F238E27FC236}">
                <a16:creationId xmlns:a16="http://schemas.microsoft.com/office/drawing/2014/main" id="{6273EFC7-E9F4-E3FC-E3F5-7CB749D9F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32485904"/>
              </p:ext>
            </p:extLst>
          </p:nvPr>
        </p:nvGraphicFramePr>
        <p:xfrm>
          <a:off x="7443462" y="3531492"/>
          <a:ext cx="4072269" cy="2963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sp>
        <p:nvSpPr>
          <p:cNvPr id="49" name="Прямоугольник 48">
            <a:extLst>
              <a:ext uri="{FF2B5EF4-FFF2-40B4-BE49-F238E27FC236}">
                <a16:creationId xmlns:a16="http://schemas.microsoft.com/office/drawing/2014/main" id="{ECC0444D-239E-E350-FC8D-5C50147A937A}"/>
              </a:ext>
            </a:extLst>
          </p:cNvPr>
          <p:cNvSpPr/>
          <p:nvPr/>
        </p:nvSpPr>
        <p:spPr>
          <a:xfrm>
            <a:off x="2115515" y="4808142"/>
            <a:ext cx="532794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Структура возрастного состава консультантов-методистов</a:t>
            </a:r>
          </a:p>
        </p:txBody>
      </p:sp>
    </p:spTree>
    <p:extLst>
      <p:ext uri="{BB962C8B-B14F-4D97-AF65-F5344CB8AC3E}">
        <p14:creationId xmlns:p14="http://schemas.microsoft.com/office/powerpoint/2010/main" val="280555625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: скругленные углы 4">
            <a:hlinkClick r:id="rId2" action="ppaction://hlinksldjump"/>
            <a:extLst>
              <a:ext uri="{FF2B5EF4-FFF2-40B4-BE49-F238E27FC236}">
                <a16:creationId xmlns:a16="http://schemas.microsoft.com/office/drawing/2014/main" id="{8D5F8F68-C5AB-117C-BF00-1EA7B529AA5B}"/>
              </a:ext>
            </a:extLst>
          </p:cNvPr>
          <p:cNvSpPr/>
          <p:nvPr/>
        </p:nvSpPr>
        <p:spPr>
          <a:xfrm>
            <a:off x="1426628" y="1279987"/>
            <a:ext cx="2024526" cy="424542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latin typeface="Book Antiqua" panose="02040602050305030304" pitchFamily="18" charset="0"/>
              </a:rPr>
              <a:t>     </a:t>
            </a:r>
            <a:r>
              <a:rPr lang="ru-RU" dirty="0">
                <a:latin typeface="Book Antiqua" panose="02040602050305030304" pitchFamily="18" charset="0"/>
                <a:hlinkClick r:id="rId2" action="ppaction://hlinksldjump"/>
              </a:rPr>
              <a:t>Слайд</a:t>
            </a:r>
            <a:r>
              <a:rPr lang="ru-RU" dirty="0">
                <a:latin typeface="Book Antiqua" panose="02040602050305030304" pitchFamily="18" charset="0"/>
              </a:rPr>
              <a:t> 1</a:t>
            </a:r>
            <a:endParaRPr lang="ru-RU" sz="2400" dirty="0">
              <a:latin typeface="Book Antiqua" panose="02040602050305030304" pitchFamily="18" charset="0"/>
            </a:endParaRPr>
          </a:p>
        </p:txBody>
      </p:sp>
      <p:sp>
        <p:nvSpPr>
          <p:cNvPr id="15" name="Прямоугольник: скругленные углы 14">
            <a:hlinkClick r:id="rId3" action="ppaction://hlinksldjump"/>
            <a:extLst>
              <a:ext uri="{FF2B5EF4-FFF2-40B4-BE49-F238E27FC236}">
                <a16:creationId xmlns:a16="http://schemas.microsoft.com/office/drawing/2014/main" id="{B0CAE527-14BE-90E8-414E-1FCF117361DF}"/>
              </a:ext>
            </a:extLst>
          </p:cNvPr>
          <p:cNvSpPr/>
          <p:nvPr/>
        </p:nvSpPr>
        <p:spPr>
          <a:xfrm>
            <a:off x="343359" y="1788958"/>
            <a:ext cx="2024526" cy="42454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4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2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16" name="Прямоугольник: скругленные углы 15">
            <a:hlinkClick r:id="rId3" action="ppaction://hlinksldjump"/>
            <a:extLst>
              <a:ext uri="{FF2B5EF4-FFF2-40B4-BE49-F238E27FC236}">
                <a16:creationId xmlns:a16="http://schemas.microsoft.com/office/drawing/2014/main" id="{59095D03-45F8-49B3-1B7E-D789E4501409}"/>
              </a:ext>
            </a:extLst>
          </p:cNvPr>
          <p:cNvSpPr/>
          <p:nvPr/>
        </p:nvSpPr>
        <p:spPr>
          <a:xfrm>
            <a:off x="1426628" y="2257961"/>
            <a:ext cx="2024526" cy="424542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5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3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17" name="Прямоугольник: скругленные углы 16">
            <a:hlinkClick r:id="rId3" action="ppaction://hlinksldjump"/>
            <a:extLst>
              <a:ext uri="{FF2B5EF4-FFF2-40B4-BE49-F238E27FC236}">
                <a16:creationId xmlns:a16="http://schemas.microsoft.com/office/drawing/2014/main" id="{F4CF0D2F-1B33-2219-1A91-64A37671535B}"/>
              </a:ext>
            </a:extLst>
          </p:cNvPr>
          <p:cNvSpPr/>
          <p:nvPr/>
        </p:nvSpPr>
        <p:spPr>
          <a:xfrm>
            <a:off x="1426628" y="2746948"/>
            <a:ext cx="2024526" cy="424542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6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4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18" name="Прямоугольник: скругленные углы 17">
            <a:hlinkClick r:id="rId3" action="ppaction://hlinksldjump"/>
            <a:extLst>
              <a:ext uri="{FF2B5EF4-FFF2-40B4-BE49-F238E27FC236}">
                <a16:creationId xmlns:a16="http://schemas.microsoft.com/office/drawing/2014/main" id="{FC42028F-C06D-C25C-50FC-5BF7B600FD03}"/>
              </a:ext>
            </a:extLst>
          </p:cNvPr>
          <p:cNvSpPr/>
          <p:nvPr/>
        </p:nvSpPr>
        <p:spPr>
          <a:xfrm>
            <a:off x="1426628" y="3260412"/>
            <a:ext cx="2024526" cy="42454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7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5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20" name="Прямоугольник: скругленные углы 19">
            <a:hlinkClick r:id="rId3" action="ppaction://hlinksldjump"/>
            <a:extLst>
              <a:ext uri="{FF2B5EF4-FFF2-40B4-BE49-F238E27FC236}">
                <a16:creationId xmlns:a16="http://schemas.microsoft.com/office/drawing/2014/main" id="{A881716B-C2BA-1A68-4C8A-C879A5BF0659}"/>
              </a:ext>
            </a:extLst>
          </p:cNvPr>
          <p:cNvSpPr/>
          <p:nvPr/>
        </p:nvSpPr>
        <p:spPr>
          <a:xfrm>
            <a:off x="1426628" y="3773876"/>
            <a:ext cx="2024526" cy="424542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8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6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21" name="Прямоугольник: скругленные углы 20">
            <a:hlinkClick r:id="rId3" action="ppaction://hlinksldjump"/>
            <a:extLst>
              <a:ext uri="{FF2B5EF4-FFF2-40B4-BE49-F238E27FC236}">
                <a16:creationId xmlns:a16="http://schemas.microsoft.com/office/drawing/2014/main" id="{E14EC183-A23A-83DF-3292-CD5F4CF37112}"/>
              </a:ext>
            </a:extLst>
          </p:cNvPr>
          <p:cNvSpPr/>
          <p:nvPr/>
        </p:nvSpPr>
        <p:spPr>
          <a:xfrm>
            <a:off x="1426628" y="4287340"/>
            <a:ext cx="2024526" cy="424542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9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7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22" name="Прямоугольник: скругленные углы 21">
            <a:hlinkClick r:id="rId3" action="ppaction://hlinksldjump"/>
            <a:extLst>
              <a:ext uri="{FF2B5EF4-FFF2-40B4-BE49-F238E27FC236}">
                <a16:creationId xmlns:a16="http://schemas.microsoft.com/office/drawing/2014/main" id="{ABABD332-5968-5447-FA8A-5484D1CFD23B}"/>
              </a:ext>
            </a:extLst>
          </p:cNvPr>
          <p:cNvSpPr/>
          <p:nvPr/>
        </p:nvSpPr>
        <p:spPr>
          <a:xfrm>
            <a:off x="1426628" y="4800804"/>
            <a:ext cx="2024526" cy="42454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10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8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23" name="Прямоугольник: скругленные углы 22">
            <a:hlinkClick r:id="rId3" action="ppaction://hlinksldjump"/>
            <a:extLst>
              <a:ext uri="{FF2B5EF4-FFF2-40B4-BE49-F238E27FC236}">
                <a16:creationId xmlns:a16="http://schemas.microsoft.com/office/drawing/2014/main" id="{9BBE13F4-B54A-2981-6DD6-CC71A641ED58}"/>
              </a:ext>
            </a:extLst>
          </p:cNvPr>
          <p:cNvSpPr/>
          <p:nvPr/>
        </p:nvSpPr>
        <p:spPr>
          <a:xfrm>
            <a:off x="1404135" y="5314268"/>
            <a:ext cx="2024526" cy="42454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11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9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>
            <a:extLst>
              <a:ext uri="{FF2B5EF4-FFF2-40B4-BE49-F238E27FC236}">
                <a16:creationId xmlns:a16="http://schemas.microsoft.com/office/drawing/2014/main" id="{8E937F78-6232-598C-01B3-FB543835FBF4}"/>
              </a:ext>
            </a:extLst>
          </p:cNvPr>
          <p:cNvSpPr/>
          <p:nvPr/>
        </p:nvSpPr>
        <p:spPr>
          <a:xfrm rot="5400000">
            <a:off x="2936105" y="925036"/>
            <a:ext cx="513183" cy="867746"/>
          </a:xfrm>
          <a:prstGeom prst="triangl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4A89B201-49E5-E1D0-019A-A66B2F4EB90D}"/>
              </a:ext>
            </a:extLst>
          </p:cNvPr>
          <p:cNvSpPr/>
          <p:nvPr/>
        </p:nvSpPr>
        <p:spPr>
          <a:xfrm>
            <a:off x="1807622" y="116633"/>
            <a:ext cx="10168615" cy="6624734"/>
          </a:xfrm>
          <a:prstGeom prst="roundRect">
            <a:avLst>
              <a:gd name="adj" fmla="val 5294"/>
            </a:avLst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7E44853-A002-4194-7C14-517673C8C84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63" y="116633"/>
            <a:ext cx="769187" cy="769187"/>
          </a:xfrm>
          <a:prstGeom prst="rect">
            <a:avLst/>
          </a:prstGeom>
        </p:spPr>
      </p:pic>
      <p:sp>
        <p:nvSpPr>
          <p:cNvPr id="2" name="Равнобедренный треугольник 1">
            <a:extLst>
              <a:ext uri="{FF2B5EF4-FFF2-40B4-BE49-F238E27FC236}">
                <a16:creationId xmlns:a16="http://schemas.microsoft.com/office/drawing/2014/main" id="{D01FAA30-F447-9CCE-D267-8A1852E42A73}"/>
              </a:ext>
            </a:extLst>
          </p:cNvPr>
          <p:cNvSpPr/>
          <p:nvPr/>
        </p:nvSpPr>
        <p:spPr>
          <a:xfrm rot="5400000">
            <a:off x="1976300" y="1646398"/>
            <a:ext cx="372305" cy="709661"/>
          </a:xfrm>
          <a:prstGeom prst="triangl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0460A048-3018-D085-D5BA-8D70E3EBD7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364625"/>
              </p:ext>
            </p:extLst>
          </p:nvPr>
        </p:nvGraphicFramePr>
        <p:xfrm>
          <a:off x="4030057" y="233916"/>
          <a:ext cx="5785136" cy="5387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9CB2155B-C419-E369-C600-39908EAE68D2}"/>
              </a:ext>
            </a:extLst>
          </p:cNvPr>
          <p:cNvSpPr/>
          <p:nvPr/>
        </p:nvSpPr>
        <p:spPr>
          <a:xfrm>
            <a:off x="4708245" y="6073908"/>
            <a:ext cx="442875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Структура занятости консультантов-методистов</a:t>
            </a:r>
          </a:p>
        </p:txBody>
      </p:sp>
    </p:spTree>
    <p:extLst>
      <p:ext uri="{BB962C8B-B14F-4D97-AF65-F5344CB8AC3E}">
        <p14:creationId xmlns:p14="http://schemas.microsoft.com/office/powerpoint/2010/main" val="326613734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: скругленные углы 1">
            <a:hlinkClick r:id="rId2" action="ppaction://hlinksldjump"/>
            <a:extLst>
              <a:ext uri="{FF2B5EF4-FFF2-40B4-BE49-F238E27FC236}">
                <a16:creationId xmlns:a16="http://schemas.microsoft.com/office/drawing/2014/main" id="{02206854-64F7-3EDC-299F-23DF84568F05}"/>
              </a:ext>
            </a:extLst>
          </p:cNvPr>
          <p:cNvSpPr/>
          <p:nvPr/>
        </p:nvSpPr>
        <p:spPr>
          <a:xfrm>
            <a:off x="1426628" y="1279987"/>
            <a:ext cx="2024526" cy="424542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latin typeface="Book Antiqua" panose="02040602050305030304" pitchFamily="18" charset="0"/>
              </a:rPr>
              <a:t>     </a:t>
            </a:r>
            <a:r>
              <a:rPr lang="ru-RU" dirty="0">
                <a:latin typeface="Book Antiqua" panose="02040602050305030304" pitchFamily="18" charset="0"/>
                <a:hlinkClick r:id="rId2" action="ppaction://hlinksldjump"/>
              </a:rPr>
              <a:t>Слайд</a:t>
            </a:r>
            <a:r>
              <a:rPr lang="ru-RU" dirty="0">
                <a:latin typeface="Book Antiqua" panose="02040602050305030304" pitchFamily="18" charset="0"/>
              </a:rPr>
              <a:t> 1</a:t>
            </a:r>
            <a:endParaRPr lang="ru-RU" sz="2400" dirty="0">
              <a:latin typeface="Book Antiqua" panose="02040602050305030304" pitchFamily="18" charset="0"/>
            </a:endParaRPr>
          </a:p>
        </p:txBody>
      </p:sp>
      <p:sp>
        <p:nvSpPr>
          <p:cNvPr id="6" name="Прямоугольник: скругленные углы 5">
            <a:hlinkClick r:id="rId3" action="ppaction://hlinksldjump"/>
            <a:extLst>
              <a:ext uri="{FF2B5EF4-FFF2-40B4-BE49-F238E27FC236}">
                <a16:creationId xmlns:a16="http://schemas.microsoft.com/office/drawing/2014/main" id="{4DD6E130-B195-650C-D411-F58C0F3EFA22}"/>
              </a:ext>
            </a:extLst>
          </p:cNvPr>
          <p:cNvSpPr/>
          <p:nvPr/>
        </p:nvSpPr>
        <p:spPr>
          <a:xfrm>
            <a:off x="1426628" y="1768974"/>
            <a:ext cx="2024526" cy="42454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4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2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7" name="Прямоугольник: скругленные углы 6">
            <a:hlinkClick r:id="rId3" action="ppaction://hlinksldjump"/>
            <a:extLst>
              <a:ext uri="{FF2B5EF4-FFF2-40B4-BE49-F238E27FC236}">
                <a16:creationId xmlns:a16="http://schemas.microsoft.com/office/drawing/2014/main" id="{57EADAC2-02CD-99BB-7C3B-3F565C8EBDA5}"/>
              </a:ext>
            </a:extLst>
          </p:cNvPr>
          <p:cNvSpPr/>
          <p:nvPr/>
        </p:nvSpPr>
        <p:spPr>
          <a:xfrm>
            <a:off x="341491" y="2233378"/>
            <a:ext cx="2024526" cy="424542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5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3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9" name="Прямоугольник: скругленные углы 8">
            <a:hlinkClick r:id="rId3" action="ppaction://hlinksldjump"/>
            <a:extLst>
              <a:ext uri="{FF2B5EF4-FFF2-40B4-BE49-F238E27FC236}">
                <a16:creationId xmlns:a16="http://schemas.microsoft.com/office/drawing/2014/main" id="{1A1BED95-46ED-F8E0-DEB1-31564123FDFD}"/>
              </a:ext>
            </a:extLst>
          </p:cNvPr>
          <p:cNvSpPr/>
          <p:nvPr/>
        </p:nvSpPr>
        <p:spPr>
          <a:xfrm>
            <a:off x="1426628" y="2746948"/>
            <a:ext cx="2024526" cy="424542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6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4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10" name="Прямоугольник: скругленные углы 9">
            <a:hlinkClick r:id="rId3" action="ppaction://hlinksldjump"/>
            <a:extLst>
              <a:ext uri="{FF2B5EF4-FFF2-40B4-BE49-F238E27FC236}">
                <a16:creationId xmlns:a16="http://schemas.microsoft.com/office/drawing/2014/main" id="{AF7DAD48-2997-FAF1-0154-CA212450D825}"/>
              </a:ext>
            </a:extLst>
          </p:cNvPr>
          <p:cNvSpPr/>
          <p:nvPr/>
        </p:nvSpPr>
        <p:spPr>
          <a:xfrm>
            <a:off x="1426628" y="3260412"/>
            <a:ext cx="2024526" cy="42454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7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5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11" name="Прямоугольник: скругленные углы 10">
            <a:hlinkClick r:id="rId3" action="ppaction://hlinksldjump"/>
            <a:extLst>
              <a:ext uri="{FF2B5EF4-FFF2-40B4-BE49-F238E27FC236}">
                <a16:creationId xmlns:a16="http://schemas.microsoft.com/office/drawing/2014/main" id="{A3C6C6E9-2F7D-6AF1-CEC9-5D03D1A330C4}"/>
              </a:ext>
            </a:extLst>
          </p:cNvPr>
          <p:cNvSpPr/>
          <p:nvPr/>
        </p:nvSpPr>
        <p:spPr>
          <a:xfrm>
            <a:off x="1426628" y="3773876"/>
            <a:ext cx="2024526" cy="424542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8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6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12" name="Прямоугольник: скругленные углы 11">
            <a:hlinkClick r:id="rId3" action="ppaction://hlinksldjump"/>
            <a:extLst>
              <a:ext uri="{FF2B5EF4-FFF2-40B4-BE49-F238E27FC236}">
                <a16:creationId xmlns:a16="http://schemas.microsoft.com/office/drawing/2014/main" id="{406701DF-A6C2-D45A-A8F5-B61A834EA91F}"/>
              </a:ext>
            </a:extLst>
          </p:cNvPr>
          <p:cNvSpPr/>
          <p:nvPr/>
        </p:nvSpPr>
        <p:spPr>
          <a:xfrm>
            <a:off x="1426628" y="4287340"/>
            <a:ext cx="2024526" cy="424542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9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7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13" name="Прямоугольник: скругленные углы 12">
            <a:hlinkClick r:id="rId3" action="ppaction://hlinksldjump"/>
            <a:extLst>
              <a:ext uri="{FF2B5EF4-FFF2-40B4-BE49-F238E27FC236}">
                <a16:creationId xmlns:a16="http://schemas.microsoft.com/office/drawing/2014/main" id="{4A56CFA9-D0DA-236C-4596-14DB2DBD3E09}"/>
              </a:ext>
            </a:extLst>
          </p:cNvPr>
          <p:cNvSpPr/>
          <p:nvPr/>
        </p:nvSpPr>
        <p:spPr>
          <a:xfrm>
            <a:off x="1426628" y="4800804"/>
            <a:ext cx="2024526" cy="42454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10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8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14" name="Прямоугольник: скругленные углы 13">
            <a:hlinkClick r:id="rId3" action="ppaction://hlinksldjump"/>
            <a:extLst>
              <a:ext uri="{FF2B5EF4-FFF2-40B4-BE49-F238E27FC236}">
                <a16:creationId xmlns:a16="http://schemas.microsoft.com/office/drawing/2014/main" id="{CAAF8885-80A0-EBAB-121A-F95976161A4A}"/>
              </a:ext>
            </a:extLst>
          </p:cNvPr>
          <p:cNvSpPr/>
          <p:nvPr/>
        </p:nvSpPr>
        <p:spPr>
          <a:xfrm>
            <a:off x="1404135" y="5314268"/>
            <a:ext cx="2024526" cy="42454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11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9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4A89B201-49E5-E1D0-019A-A66B2F4EB90D}"/>
              </a:ext>
            </a:extLst>
          </p:cNvPr>
          <p:cNvSpPr/>
          <p:nvPr/>
        </p:nvSpPr>
        <p:spPr>
          <a:xfrm>
            <a:off x="1807622" y="116633"/>
            <a:ext cx="10168615" cy="6624734"/>
          </a:xfrm>
          <a:prstGeom prst="roundRect">
            <a:avLst>
              <a:gd name="adj" fmla="val 5294"/>
            </a:avLst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7E44853-A002-4194-7C14-517673C8C84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63" y="116633"/>
            <a:ext cx="769187" cy="769187"/>
          </a:xfrm>
          <a:prstGeom prst="rect">
            <a:avLst/>
          </a:prstGeom>
        </p:spPr>
      </p:pic>
      <p:sp>
        <p:nvSpPr>
          <p:cNvPr id="25" name="Равнобедренный треугольник 24">
            <a:extLst>
              <a:ext uri="{FF2B5EF4-FFF2-40B4-BE49-F238E27FC236}">
                <a16:creationId xmlns:a16="http://schemas.microsoft.com/office/drawing/2014/main" id="{80CAA5AC-880D-EEFA-B72B-E76E423DDF8E}"/>
              </a:ext>
            </a:extLst>
          </p:cNvPr>
          <p:cNvSpPr/>
          <p:nvPr/>
        </p:nvSpPr>
        <p:spPr>
          <a:xfrm rot="5400000">
            <a:off x="1976300" y="2089177"/>
            <a:ext cx="372305" cy="709661"/>
          </a:xfrm>
          <a:prstGeom prst="triangle">
            <a:avLst/>
          </a:prstGeom>
          <a:solidFill>
            <a:schemeClr val="tx1">
              <a:lumMod val="85000"/>
              <a:lumOff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9" name="Диаграмма 28">
            <a:extLst>
              <a:ext uri="{FF2B5EF4-FFF2-40B4-BE49-F238E27FC236}">
                <a16:creationId xmlns:a16="http://schemas.microsoft.com/office/drawing/2014/main" id="{221795FD-22B2-8365-6DA4-0DE890C2850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44142190"/>
              </p:ext>
            </p:extLst>
          </p:nvPr>
        </p:nvGraphicFramePr>
        <p:xfrm>
          <a:off x="3737694" y="899770"/>
          <a:ext cx="6588642" cy="4143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894DF726-1050-6C52-C75C-607AE55E7255}"/>
              </a:ext>
            </a:extLst>
          </p:cNvPr>
          <p:cNvSpPr/>
          <p:nvPr/>
        </p:nvSpPr>
        <p:spPr>
          <a:xfrm>
            <a:off x="3662578" y="5430593"/>
            <a:ext cx="72067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Количество мероприятий, проведенных консультантами-методистами</a:t>
            </a:r>
          </a:p>
        </p:txBody>
      </p:sp>
    </p:spTree>
    <p:extLst>
      <p:ext uri="{BB962C8B-B14F-4D97-AF65-F5344CB8AC3E}">
        <p14:creationId xmlns:p14="http://schemas.microsoft.com/office/powerpoint/2010/main" val="7124815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: скругленные углы 1">
            <a:hlinkClick r:id="rId2" action="ppaction://hlinksldjump"/>
            <a:extLst>
              <a:ext uri="{FF2B5EF4-FFF2-40B4-BE49-F238E27FC236}">
                <a16:creationId xmlns:a16="http://schemas.microsoft.com/office/drawing/2014/main" id="{16DE7DC4-4D40-206E-63BB-77A429D4CB24}"/>
              </a:ext>
            </a:extLst>
          </p:cNvPr>
          <p:cNvSpPr/>
          <p:nvPr/>
        </p:nvSpPr>
        <p:spPr>
          <a:xfrm>
            <a:off x="1426628" y="1279987"/>
            <a:ext cx="2024526" cy="424542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latin typeface="Book Antiqua" panose="02040602050305030304" pitchFamily="18" charset="0"/>
              </a:rPr>
              <a:t>     </a:t>
            </a:r>
            <a:r>
              <a:rPr lang="ru-RU" dirty="0">
                <a:latin typeface="Book Antiqua" panose="02040602050305030304" pitchFamily="18" charset="0"/>
                <a:hlinkClick r:id="rId2" action="ppaction://hlinksldjump"/>
              </a:rPr>
              <a:t>Слайд</a:t>
            </a:r>
            <a:r>
              <a:rPr lang="ru-RU" dirty="0">
                <a:latin typeface="Book Antiqua" panose="02040602050305030304" pitchFamily="18" charset="0"/>
              </a:rPr>
              <a:t> 1</a:t>
            </a:r>
            <a:endParaRPr lang="ru-RU" sz="2400" dirty="0">
              <a:latin typeface="Book Antiqua" panose="02040602050305030304" pitchFamily="18" charset="0"/>
            </a:endParaRPr>
          </a:p>
        </p:txBody>
      </p:sp>
      <p:sp>
        <p:nvSpPr>
          <p:cNvPr id="6" name="Прямоугольник: скругленные углы 5">
            <a:hlinkClick r:id="rId3" action="ppaction://hlinksldjump"/>
            <a:extLst>
              <a:ext uri="{FF2B5EF4-FFF2-40B4-BE49-F238E27FC236}">
                <a16:creationId xmlns:a16="http://schemas.microsoft.com/office/drawing/2014/main" id="{C86FA4F8-453B-2EA2-5E61-C424FA14F310}"/>
              </a:ext>
            </a:extLst>
          </p:cNvPr>
          <p:cNvSpPr/>
          <p:nvPr/>
        </p:nvSpPr>
        <p:spPr>
          <a:xfrm>
            <a:off x="1426628" y="1768974"/>
            <a:ext cx="2024526" cy="42454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4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2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7" name="Прямоугольник: скругленные углы 6">
            <a:hlinkClick r:id="rId3" action="ppaction://hlinksldjump"/>
            <a:extLst>
              <a:ext uri="{FF2B5EF4-FFF2-40B4-BE49-F238E27FC236}">
                <a16:creationId xmlns:a16="http://schemas.microsoft.com/office/drawing/2014/main" id="{4279FDAB-5F88-0968-F503-26B478B5CCC9}"/>
              </a:ext>
            </a:extLst>
          </p:cNvPr>
          <p:cNvSpPr/>
          <p:nvPr/>
        </p:nvSpPr>
        <p:spPr>
          <a:xfrm>
            <a:off x="1426628" y="2257961"/>
            <a:ext cx="2024526" cy="424542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5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3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9" name="Прямоугольник: скругленные углы 8">
            <a:hlinkClick r:id="rId3" action="ppaction://hlinksldjump"/>
            <a:extLst>
              <a:ext uri="{FF2B5EF4-FFF2-40B4-BE49-F238E27FC236}">
                <a16:creationId xmlns:a16="http://schemas.microsoft.com/office/drawing/2014/main" id="{B84A676E-CA26-9758-5007-1D29373D8560}"/>
              </a:ext>
            </a:extLst>
          </p:cNvPr>
          <p:cNvSpPr/>
          <p:nvPr/>
        </p:nvSpPr>
        <p:spPr>
          <a:xfrm>
            <a:off x="352743" y="2746948"/>
            <a:ext cx="2024526" cy="424542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6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4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10" name="Прямоугольник: скругленные углы 9">
            <a:hlinkClick r:id="rId3" action="ppaction://hlinksldjump"/>
            <a:extLst>
              <a:ext uri="{FF2B5EF4-FFF2-40B4-BE49-F238E27FC236}">
                <a16:creationId xmlns:a16="http://schemas.microsoft.com/office/drawing/2014/main" id="{C1D9B950-0FE3-AFBD-F649-7A0FC8CE531F}"/>
              </a:ext>
            </a:extLst>
          </p:cNvPr>
          <p:cNvSpPr/>
          <p:nvPr/>
        </p:nvSpPr>
        <p:spPr>
          <a:xfrm>
            <a:off x="1426628" y="3260412"/>
            <a:ext cx="2024526" cy="42454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7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5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11" name="Прямоугольник: скругленные углы 10">
            <a:hlinkClick r:id="rId3" action="ppaction://hlinksldjump"/>
            <a:extLst>
              <a:ext uri="{FF2B5EF4-FFF2-40B4-BE49-F238E27FC236}">
                <a16:creationId xmlns:a16="http://schemas.microsoft.com/office/drawing/2014/main" id="{56DDCB83-C062-37AC-E562-36C92A9EA7DE}"/>
              </a:ext>
            </a:extLst>
          </p:cNvPr>
          <p:cNvSpPr/>
          <p:nvPr/>
        </p:nvSpPr>
        <p:spPr>
          <a:xfrm>
            <a:off x="1426628" y="3773876"/>
            <a:ext cx="2024526" cy="424542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8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6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12" name="Прямоугольник: скругленные углы 11">
            <a:hlinkClick r:id="rId3" action="ppaction://hlinksldjump"/>
            <a:extLst>
              <a:ext uri="{FF2B5EF4-FFF2-40B4-BE49-F238E27FC236}">
                <a16:creationId xmlns:a16="http://schemas.microsoft.com/office/drawing/2014/main" id="{52A39C86-649A-4509-C393-E53A17652D52}"/>
              </a:ext>
            </a:extLst>
          </p:cNvPr>
          <p:cNvSpPr/>
          <p:nvPr/>
        </p:nvSpPr>
        <p:spPr>
          <a:xfrm>
            <a:off x="1426628" y="4287340"/>
            <a:ext cx="2024526" cy="424542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9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7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13" name="Прямоугольник: скругленные углы 12">
            <a:hlinkClick r:id="rId3" action="ppaction://hlinksldjump"/>
            <a:extLst>
              <a:ext uri="{FF2B5EF4-FFF2-40B4-BE49-F238E27FC236}">
                <a16:creationId xmlns:a16="http://schemas.microsoft.com/office/drawing/2014/main" id="{8850BE6F-1CB1-E488-E90F-5016F54BB07E}"/>
              </a:ext>
            </a:extLst>
          </p:cNvPr>
          <p:cNvSpPr/>
          <p:nvPr/>
        </p:nvSpPr>
        <p:spPr>
          <a:xfrm>
            <a:off x="1426628" y="4800804"/>
            <a:ext cx="2024526" cy="42454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10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8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14" name="Прямоугольник: скругленные углы 13">
            <a:hlinkClick r:id="rId3" action="ppaction://hlinksldjump"/>
            <a:extLst>
              <a:ext uri="{FF2B5EF4-FFF2-40B4-BE49-F238E27FC236}">
                <a16:creationId xmlns:a16="http://schemas.microsoft.com/office/drawing/2014/main" id="{07AB675D-0245-4B49-DA51-3346D8E9BC46}"/>
              </a:ext>
            </a:extLst>
          </p:cNvPr>
          <p:cNvSpPr/>
          <p:nvPr/>
        </p:nvSpPr>
        <p:spPr>
          <a:xfrm>
            <a:off x="1404135" y="5314268"/>
            <a:ext cx="2024526" cy="42454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11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9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4A89B201-49E5-E1D0-019A-A66B2F4EB90D}"/>
              </a:ext>
            </a:extLst>
          </p:cNvPr>
          <p:cNvSpPr/>
          <p:nvPr/>
        </p:nvSpPr>
        <p:spPr>
          <a:xfrm>
            <a:off x="1807622" y="116633"/>
            <a:ext cx="10168615" cy="6624734"/>
          </a:xfrm>
          <a:prstGeom prst="roundRect">
            <a:avLst>
              <a:gd name="adj" fmla="val 5294"/>
            </a:avLst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7E44853-A002-4194-7C14-517673C8C84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63" y="116633"/>
            <a:ext cx="769187" cy="769187"/>
          </a:xfrm>
          <a:prstGeom prst="rect">
            <a:avLst/>
          </a:prstGeom>
        </p:spPr>
      </p:pic>
      <p:sp>
        <p:nvSpPr>
          <p:cNvPr id="25" name="Равнобедренный треугольник 24">
            <a:extLst>
              <a:ext uri="{FF2B5EF4-FFF2-40B4-BE49-F238E27FC236}">
                <a16:creationId xmlns:a16="http://schemas.microsoft.com/office/drawing/2014/main" id="{D50DC0D5-DD46-12A7-919B-AB52EFCB03A4}"/>
              </a:ext>
            </a:extLst>
          </p:cNvPr>
          <p:cNvSpPr/>
          <p:nvPr/>
        </p:nvSpPr>
        <p:spPr>
          <a:xfrm rot="5400000">
            <a:off x="1976300" y="2604389"/>
            <a:ext cx="372305" cy="709661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6" name="Диаграмма 25">
            <a:extLst>
              <a:ext uri="{FF2B5EF4-FFF2-40B4-BE49-F238E27FC236}">
                <a16:creationId xmlns:a16="http://schemas.microsoft.com/office/drawing/2014/main" id="{FF9CF6D8-009B-0040-7855-096B90B144C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82764042"/>
              </p:ext>
            </p:extLst>
          </p:nvPr>
        </p:nvGraphicFramePr>
        <p:xfrm>
          <a:off x="3710763" y="750968"/>
          <a:ext cx="6443330" cy="41719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44C0E769-4529-7B5F-10FD-91A63DA3EDCB}"/>
              </a:ext>
            </a:extLst>
          </p:cNvPr>
          <p:cNvSpPr/>
          <p:nvPr/>
        </p:nvSpPr>
        <p:spPr>
          <a:xfrm>
            <a:off x="3884428" y="5314268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Структура мероприятий, проведенных консультантов-методистов</a:t>
            </a:r>
          </a:p>
        </p:txBody>
      </p:sp>
    </p:spTree>
    <p:extLst>
      <p:ext uri="{BB962C8B-B14F-4D97-AF65-F5344CB8AC3E}">
        <p14:creationId xmlns:p14="http://schemas.microsoft.com/office/powerpoint/2010/main" val="24828966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: скругленные углы 1">
            <a:hlinkClick r:id="rId2" action="ppaction://hlinksldjump"/>
            <a:extLst>
              <a:ext uri="{FF2B5EF4-FFF2-40B4-BE49-F238E27FC236}">
                <a16:creationId xmlns:a16="http://schemas.microsoft.com/office/drawing/2014/main" id="{FDCBC26C-F62C-A824-5ABA-B464FA380509}"/>
              </a:ext>
            </a:extLst>
          </p:cNvPr>
          <p:cNvSpPr/>
          <p:nvPr/>
        </p:nvSpPr>
        <p:spPr>
          <a:xfrm>
            <a:off x="1426628" y="1279987"/>
            <a:ext cx="2024526" cy="424542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latin typeface="Book Antiqua" panose="02040602050305030304" pitchFamily="18" charset="0"/>
              </a:rPr>
              <a:t>     </a:t>
            </a:r>
            <a:r>
              <a:rPr lang="ru-RU" dirty="0">
                <a:latin typeface="Book Antiqua" panose="02040602050305030304" pitchFamily="18" charset="0"/>
                <a:hlinkClick r:id="rId2" action="ppaction://hlinksldjump"/>
              </a:rPr>
              <a:t>Слайд</a:t>
            </a:r>
            <a:r>
              <a:rPr lang="ru-RU" dirty="0">
                <a:latin typeface="Book Antiqua" panose="02040602050305030304" pitchFamily="18" charset="0"/>
              </a:rPr>
              <a:t> 1</a:t>
            </a:r>
            <a:endParaRPr lang="ru-RU" sz="2400" dirty="0">
              <a:latin typeface="Book Antiqua" panose="02040602050305030304" pitchFamily="18" charset="0"/>
            </a:endParaRPr>
          </a:p>
        </p:txBody>
      </p:sp>
      <p:sp>
        <p:nvSpPr>
          <p:cNvPr id="6" name="Прямоугольник: скругленные углы 5">
            <a:hlinkClick r:id="rId3" action="ppaction://hlinksldjump"/>
            <a:extLst>
              <a:ext uri="{FF2B5EF4-FFF2-40B4-BE49-F238E27FC236}">
                <a16:creationId xmlns:a16="http://schemas.microsoft.com/office/drawing/2014/main" id="{37079F8E-C943-A623-4585-1A401D030E5D}"/>
              </a:ext>
            </a:extLst>
          </p:cNvPr>
          <p:cNvSpPr/>
          <p:nvPr/>
        </p:nvSpPr>
        <p:spPr>
          <a:xfrm>
            <a:off x="1426628" y="1768974"/>
            <a:ext cx="2024526" cy="42454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4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2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7" name="Прямоугольник: скругленные углы 6">
            <a:hlinkClick r:id="rId3" action="ppaction://hlinksldjump"/>
            <a:extLst>
              <a:ext uri="{FF2B5EF4-FFF2-40B4-BE49-F238E27FC236}">
                <a16:creationId xmlns:a16="http://schemas.microsoft.com/office/drawing/2014/main" id="{C9393837-D400-BE97-5D0A-58623DCB833B}"/>
              </a:ext>
            </a:extLst>
          </p:cNvPr>
          <p:cNvSpPr/>
          <p:nvPr/>
        </p:nvSpPr>
        <p:spPr>
          <a:xfrm>
            <a:off x="1426628" y="2257961"/>
            <a:ext cx="2024526" cy="424542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5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3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9" name="Прямоугольник: скругленные углы 8">
            <a:hlinkClick r:id="rId3" action="ppaction://hlinksldjump"/>
            <a:extLst>
              <a:ext uri="{FF2B5EF4-FFF2-40B4-BE49-F238E27FC236}">
                <a16:creationId xmlns:a16="http://schemas.microsoft.com/office/drawing/2014/main" id="{C0A1D4FB-7942-784C-D52B-D8AA99FE533A}"/>
              </a:ext>
            </a:extLst>
          </p:cNvPr>
          <p:cNvSpPr/>
          <p:nvPr/>
        </p:nvSpPr>
        <p:spPr>
          <a:xfrm>
            <a:off x="1426628" y="2746948"/>
            <a:ext cx="2024526" cy="424542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6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4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10" name="Прямоугольник: скругленные углы 9">
            <a:hlinkClick r:id="rId3" action="ppaction://hlinksldjump"/>
            <a:extLst>
              <a:ext uri="{FF2B5EF4-FFF2-40B4-BE49-F238E27FC236}">
                <a16:creationId xmlns:a16="http://schemas.microsoft.com/office/drawing/2014/main" id="{1F41DA16-F452-63DC-1EA0-4C34F301954A}"/>
              </a:ext>
            </a:extLst>
          </p:cNvPr>
          <p:cNvSpPr/>
          <p:nvPr/>
        </p:nvSpPr>
        <p:spPr>
          <a:xfrm>
            <a:off x="363357" y="3260412"/>
            <a:ext cx="2024526" cy="42454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7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5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11" name="Прямоугольник: скругленные углы 10">
            <a:hlinkClick r:id="rId3" action="ppaction://hlinksldjump"/>
            <a:extLst>
              <a:ext uri="{FF2B5EF4-FFF2-40B4-BE49-F238E27FC236}">
                <a16:creationId xmlns:a16="http://schemas.microsoft.com/office/drawing/2014/main" id="{C9CA7373-CEEA-F19B-6A2B-23DA7AEC418C}"/>
              </a:ext>
            </a:extLst>
          </p:cNvPr>
          <p:cNvSpPr/>
          <p:nvPr/>
        </p:nvSpPr>
        <p:spPr>
          <a:xfrm>
            <a:off x="1426628" y="3773876"/>
            <a:ext cx="2024526" cy="424542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8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6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12" name="Прямоугольник: скругленные углы 11">
            <a:hlinkClick r:id="rId3" action="ppaction://hlinksldjump"/>
            <a:extLst>
              <a:ext uri="{FF2B5EF4-FFF2-40B4-BE49-F238E27FC236}">
                <a16:creationId xmlns:a16="http://schemas.microsoft.com/office/drawing/2014/main" id="{E9356FCF-5BA0-D254-31B5-5EF21122B4E1}"/>
              </a:ext>
            </a:extLst>
          </p:cNvPr>
          <p:cNvSpPr/>
          <p:nvPr/>
        </p:nvSpPr>
        <p:spPr>
          <a:xfrm>
            <a:off x="1426628" y="4287340"/>
            <a:ext cx="2024526" cy="424542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9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7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13" name="Прямоугольник: скругленные углы 12">
            <a:hlinkClick r:id="rId3" action="ppaction://hlinksldjump"/>
            <a:extLst>
              <a:ext uri="{FF2B5EF4-FFF2-40B4-BE49-F238E27FC236}">
                <a16:creationId xmlns:a16="http://schemas.microsoft.com/office/drawing/2014/main" id="{275F7574-5471-5BC0-5CB5-294E1DC03EBA}"/>
              </a:ext>
            </a:extLst>
          </p:cNvPr>
          <p:cNvSpPr/>
          <p:nvPr/>
        </p:nvSpPr>
        <p:spPr>
          <a:xfrm>
            <a:off x="1426628" y="4800804"/>
            <a:ext cx="2024526" cy="42454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10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8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14" name="Прямоугольник: скругленные углы 13">
            <a:hlinkClick r:id="rId3" action="ppaction://hlinksldjump"/>
            <a:extLst>
              <a:ext uri="{FF2B5EF4-FFF2-40B4-BE49-F238E27FC236}">
                <a16:creationId xmlns:a16="http://schemas.microsoft.com/office/drawing/2014/main" id="{46C60BD6-827D-9602-739C-1B61BF8E3191}"/>
              </a:ext>
            </a:extLst>
          </p:cNvPr>
          <p:cNvSpPr/>
          <p:nvPr/>
        </p:nvSpPr>
        <p:spPr>
          <a:xfrm>
            <a:off x="1404135" y="5314268"/>
            <a:ext cx="2024526" cy="42454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11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9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4A89B201-49E5-E1D0-019A-A66B2F4EB90D}"/>
              </a:ext>
            </a:extLst>
          </p:cNvPr>
          <p:cNvSpPr/>
          <p:nvPr/>
        </p:nvSpPr>
        <p:spPr>
          <a:xfrm>
            <a:off x="1807622" y="116633"/>
            <a:ext cx="10168615" cy="6624734"/>
          </a:xfrm>
          <a:prstGeom prst="roundRect">
            <a:avLst>
              <a:gd name="adj" fmla="val 5294"/>
            </a:avLst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7E44853-A002-4194-7C14-517673C8C84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63" y="116633"/>
            <a:ext cx="769187" cy="769187"/>
          </a:xfrm>
          <a:prstGeom prst="rect">
            <a:avLst/>
          </a:prstGeom>
        </p:spPr>
      </p:pic>
      <p:sp>
        <p:nvSpPr>
          <p:cNvPr id="25" name="Равнобедренный треугольник 24">
            <a:extLst>
              <a:ext uri="{FF2B5EF4-FFF2-40B4-BE49-F238E27FC236}">
                <a16:creationId xmlns:a16="http://schemas.microsoft.com/office/drawing/2014/main" id="{615C4896-1368-6300-6ED4-70A92186B0EC}"/>
              </a:ext>
            </a:extLst>
          </p:cNvPr>
          <p:cNvSpPr/>
          <p:nvPr/>
        </p:nvSpPr>
        <p:spPr>
          <a:xfrm rot="5400000">
            <a:off x="1976300" y="3117852"/>
            <a:ext cx="372305" cy="709661"/>
          </a:xfrm>
          <a:prstGeom prst="triangle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7" name="Диаграмма 26">
            <a:extLst>
              <a:ext uri="{FF2B5EF4-FFF2-40B4-BE49-F238E27FC236}">
                <a16:creationId xmlns:a16="http://schemas.microsoft.com/office/drawing/2014/main" id="{61F7A15C-2A39-1470-D356-D0DEED647B0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34955209"/>
              </p:ext>
            </p:extLst>
          </p:nvPr>
        </p:nvGraphicFramePr>
        <p:xfrm>
          <a:off x="3210555" y="744687"/>
          <a:ext cx="6858796" cy="45901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id="{5FD6F176-9D31-261B-AD41-46F1A784AFA4}"/>
              </a:ext>
            </a:extLst>
          </p:cNvPr>
          <p:cNvSpPr/>
          <p:nvPr/>
        </p:nvSpPr>
        <p:spPr>
          <a:xfrm>
            <a:off x="3462531" y="5730331"/>
            <a:ext cx="68587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Виды мероприятий, проведенных в Республике Северная Осетия-Алания</a:t>
            </a:r>
          </a:p>
        </p:txBody>
      </p:sp>
    </p:spTree>
    <p:extLst>
      <p:ext uri="{BB962C8B-B14F-4D97-AF65-F5344CB8AC3E}">
        <p14:creationId xmlns:p14="http://schemas.microsoft.com/office/powerpoint/2010/main" val="417477252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: скругленные углы 1">
            <a:hlinkClick r:id="rId2" action="ppaction://hlinksldjump"/>
            <a:extLst>
              <a:ext uri="{FF2B5EF4-FFF2-40B4-BE49-F238E27FC236}">
                <a16:creationId xmlns:a16="http://schemas.microsoft.com/office/drawing/2014/main" id="{D373C47B-1D70-157E-A8C6-CB3C112BCDBC}"/>
              </a:ext>
            </a:extLst>
          </p:cNvPr>
          <p:cNvSpPr/>
          <p:nvPr/>
        </p:nvSpPr>
        <p:spPr>
          <a:xfrm>
            <a:off x="1426628" y="1279987"/>
            <a:ext cx="2024526" cy="424542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latin typeface="Book Antiqua" panose="02040602050305030304" pitchFamily="18" charset="0"/>
              </a:rPr>
              <a:t>     </a:t>
            </a:r>
            <a:r>
              <a:rPr lang="ru-RU" dirty="0">
                <a:latin typeface="Book Antiqua" panose="02040602050305030304" pitchFamily="18" charset="0"/>
                <a:hlinkClick r:id="rId2" action="ppaction://hlinksldjump"/>
              </a:rPr>
              <a:t>Слайд</a:t>
            </a:r>
            <a:r>
              <a:rPr lang="ru-RU" dirty="0">
                <a:latin typeface="Book Antiqua" panose="02040602050305030304" pitchFamily="18" charset="0"/>
              </a:rPr>
              <a:t> 1</a:t>
            </a:r>
            <a:endParaRPr lang="ru-RU" sz="2400" dirty="0">
              <a:latin typeface="Book Antiqua" panose="02040602050305030304" pitchFamily="18" charset="0"/>
            </a:endParaRPr>
          </a:p>
        </p:txBody>
      </p:sp>
      <p:sp>
        <p:nvSpPr>
          <p:cNvPr id="6" name="Прямоугольник: скругленные углы 5">
            <a:hlinkClick r:id="rId3" action="ppaction://hlinksldjump"/>
            <a:extLst>
              <a:ext uri="{FF2B5EF4-FFF2-40B4-BE49-F238E27FC236}">
                <a16:creationId xmlns:a16="http://schemas.microsoft.com/office/drawing/2014/main" id="{36C15C5E-9750-B0BC-E0FB-0E9BDB0C9677}"/>
              </a:ext>
            </a:extLst>
          </p:cNvPr>
          <p:cNvSpPr/>
          <p:nvPr/>
        </p:nvSpPr>
        <p:spPr>
          <a:xfrm>
            <a:off x="1426628" y="1768974"/>
            <a:ext cx="2024526" cy="42454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4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2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7" name="Прямоугольник: скругленные углы 6">
            <a:hlinkClick r:id="rId3" action="ppaction://hlinksldjump"/>
            <a:extLst>
              <a:ext uri="{FF2B5EF4-FFF2-40B4-BE49-F238E27FC236}">
                <a16:creationId xmlns:a16="http://schemas.microsoft.com/office/drawing/2014/main" id="{D21DA404-84DA-66A9-A6B3-83DC53C955CC}"/>
              </a:ext>
            </a:extLst>
          </p:cNvPr>
          <p:cNvSpPr/>
          <p:nvPr/>
        </p:nvSpPr>
        <p:spPr>
          <a:xfrm>
            <a:off x="1426628" y="2257961"/>
            <a:ext cx="2024526" cy="424542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5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3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9" name="Прямоугольник: скругленные углы 8">
            <a:hlinkClick r:id="rId3" action="ppaction://hlinksldjump"/>
            <a:extLst>
              <a:ext uri="{FF2B5EF4-FFF2-40B4-BE49-F238E27FC236}">
                <a16:creationId xmlns:a16="http://schemas.microsoft.com/office/drawing/2014/main" id="{449A29B1-C88F-BC1F-3F65-1FD68FDBA11D}"/>
              </a:ext>
            </a:extLst>
          </p:cNvPr>
          <p:cNvSpPr/>
          <p:nvPr/>
        </p:nvSpPr>
        <p:spPr>
          <a:xfrm>
            <a:off x="1426628" y="2746948"/>
            <a:ext cx="2024526" cy="424542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6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4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10" name="Прямоугольник: скругленные углы 9">
            <a:hlinkClick r:id="rId3" action="ppaction://hlinksldjump"/>
            <a:extLst>
              <a:ext uri="{FF2B5EF4-FFF2-40B4-BE49-F238E27FC236}">
                <a16:creationId xmlns:a16="http://schemas.microsoft.com/office/drawing/2014/main" id="{D47044F2-5578-2074-3B28-C7A2D3693605}"/>
              </a:ext>
            </a:extLst>
          </p:cNvPr>
          <p:cNvSpPr/>
          <p:nvPr/>
        </p:nvSpPr>
        <p:spPr>
          <a:xfrm>
            <a:off x="1426628" y="3260412"/>
            <a:ext cx="2024526" cy="42454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7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5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11" name="Прямоугольник: скругленные углы 10">
            <a:hlinkClick r:id="rId3" action="ppaction://hlinksldjump"/>
            <a:extLst>
              <a:ext uri="{FF2B5EF4-FFF2-40B4-BE49-F238E27FC236}">
                <a16:creationId xmlns:a16="http://schemas.microsoft.com/office/drawing/2014/main" id="{7146F398-B392-CFA1-650A-769252503014}"/>
              </a:ext>
            </a:extLst>
          </p:cNvPr>
          <p:cNvSpPr/>
          <p:nvPr/>
        </p:nvSpPr>
        <p:spPr>
          <a:xfrm>
            <a:off x="363372" y="3773876"/>
            <a:ext cx="2024526" cy="424542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8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6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12" name="Прямоугольник: скругленные углы 11">
            <a:hlinkClick r:id="rId3" action="ppaction://hlinksldjump"/>
            <a:extLst>
              <a:ext uri="{FF2B5EF4-FFF2-40B4-BE49-F238E27FC236}">
                <a16:creationId xmlns:a16="http://schemas.microsoft.com/office/drawing/2014/main" id="{07BE3D55-1A3D-B672-A34D-FD7BBA2F6491}"/>
              </a:ext>
            </a:extLst>
          </p:cNvPr>
          <p:cNvSpPr/>
          <p:nvPr/>
        </p:nvSpPr>
        <p:spPr>
          <a:xfrm>
            <a:off x="1426628" y="4287340"/>
            <a:ext cx="2024526" cy="424542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9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7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13" name="Прямоугольник: скругленные углы 12">
            <a:hlinkClick r:id="rId3" action="ppaction://hlinksldjump"/>
            <a:extLst>
              <a:ext uri="{FF2B5EF4-FFF2-40B4-BE49-F238E27FC236}">
                <a16:creationId xmlns:a16="http://schemas.microsoft.com/office/drawing/2014/main" id="{39AE14DE-8845-3B90-3652-1ED4E8B07194}"/>
              </a:ext>
            </a:extLst>
          </p:cNvPr>
          <p:cNvSpPr/>
          <p:nvPr/>
        </p:nvSpPr>
        <p:spPr>
          <a:xfrm>
            <a:off x="1426628" y="4800804"/>
            <a:ext cx="2024526" cy="42454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10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8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14" name="Прямоугольник: скругленные углы 13">
            <a:hlinkClick r:id="rId3" action="ppaction://hlinksldjump"/>
            <a:extLst>
              <a:ext uri="{FF2B5EF4-FFF2-40B4-BE49-F238E27FC236}">
                <a16:creationId xmlns:a16="http://schemas.microsoft.com/office/drawing/2014/main" id="{AB043562-093F-4EED-C0AF-7E5C1C65CDA5}"/>
              </a:ext>
            </a:extLst>
          </p:cNvPr>
          <p:cNvSpPr/>
          <p:nvPr/>
        </p:nvSpPr>
        <p:spPr>
          <a:xfrm>
            <a:off x="1404135" y="5314268"/>
            <a:ext cx="2024526" cy="42454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11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9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4A89B201-49E5-E1D0-019A-A66B2F4EB90D}"/>
              </a:ext>
            </a:extLst>
          </p:cNvPr>
          <p:cNvSpPr/>
          <p:nvPr/>
        </p:nvSpPr>
        <p:spPr>
          <a:xfrm>
            <a:off x="1807622" y="116633"/>
            <a:ext cx="10168615" cy="6624734"/>
          </a:xfrm>
          <a:prstGeom prst="roundRect">
            <a:avLst>
              <a:gd name="adj" fmla="val 5294"/>
            </a:avLst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7E44853-A002-4194-7C14-517673C8C84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63" y="116633"/>
            <a:ext cx="769187" cy="769187"/>
          </a:xfrm>
          <a:prstGeom prst="rect">
            <a:avLst/>
          </a:prstGeom>
        </p:spPr>
      </p:pic>
      <p:sp>
        <p:nvSpPr>
          <p:cNvPr id="25" name="Равнобедренный треугольник 24">
            <a:extLst>
              <a:ext uri="{FF2B5EF4-FFF2-40B4-BE49-F238E27FC236}">
                <a16:creationId xmlns:a16="http://schemas.microsoft.com/office/drawing/2014/main" id="{D8429BEE-86D6-AA75-2BC9-3258F8FCBDC8}"/>
              </a:ext>
            </a:extLst>
          </p:cNvPr>
          <p:cNvSpPr/>
          <p:nvPr/>
        </p:nvSpPr>
        <p:spPr>
          <a:xfrm rot="5400000">
            <a:off x="1976300" y="3631316"/>
            <a:ext cx="372305" cy="709661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6" name="Диаграмма 25">
            <a:extLst>
              <a:ext uri="{FF2B5EF4-FFF2-40B4-BE49-F238E27FC236}">
                <a16:creationId xmlns:a16="http://schemas.microsoft.com/office/drawing/2014/main" id="{4DD747F6-9B07-7403-EDF7-7BDD101158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9046206"/>
              </p:ext>
            </p:extLst>
          </p:nvPr>
        </p:nvGraphicFramePr>
        <p:xfrm>
          <a:off x="3854641" y="686890"/>
          <a:ext cx="6331350" cy="4384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61B9053A-7C7B-D49C-B592-0ABAE17B6A19}"/>
              </a:ext>
            </a:extLst>
          </p:cNvPr>
          <p:cNvSpPr/>
          <p:nvPr/>
        </p:nvSpPr>
        <p:spPr>
          <a:xfrm>
            <a:off x="4433749" y="5495478"/>
            <a:ext cx="517313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Структура мероприятий, проведенных в РСО-Алания</a:t>
            </a:r>
          </a:p>
        </p:txBody>
      </p:sp>
    </p:spTree>
    <p:extLst>
      <p:ext uri="{BB962C8B-B14F-4D97-AF65-F5344CB8AC3E}">
        <p14:creationId xmlns:p14="http://schemas.microsoft.com/office/powerpoint/2010/main" val="41306431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Objec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: скругленные углы 1">
            <a:hlinkClick r:id="rId2" action="ppaction://hlinksldjump"/>
            <a:extLst>
              <a:ext uri="{FF2B5EF4-FFF2-40B4-BE49-F238E27FC236}">
                <a16:creationId xmlns:a16="http://schemas.microsoft.com/office/drawing/2014/main" id="{0D02B571-D174-B13A-263F-B01BF63E6CC7}"/>
              </a:ext>
            </a:extLst>
          </p:cNvPr>
          <p:cNvSpPr/>
          <p:nvPr/>
        </p:nvSpPr>
        <p:spPr>
          <a:xfrm>
            <a:off x="1426628" y="1279987"/>
            <a:ext cx="2024526" cy="424542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latin typeface="Book Antiqua" panose="02040602050305030304" pitchFamily="18" charset="0"/>
              </a:rPr>
              <a:t>     </a:t>
            </a:r>
            <a:r>
              <a:rPr lang="ru-RU" dirty="0">
                <a:latin typeface="Book Antiqua" panose="02040602050305030304" pitchFamily="18" charset="0"/>
                <a:hlinkClick r:id="rId2" action="ppaction://hlinksldjump"/>
              </a:rPr>
              <a:t>Слайд</a:t>
            </a:r>
            <a:r>
              <a:rPr lang="ru-RU" dirty="0">
                <a:latin typeface="Book Antiqua" panose="02040602050305030304" pitchFamily="18" charset="0"/>
              </a:rPr>
              <a:t> 1</a:t>
            </a:r>
            <a:endParaRPr lang="ru-RU" sz="2400" dirty="0">
              <a:latin typeface="Book Antiqua" panose="02040602050305030304" pitchFamily="18" charset="0"/>
            </a:endParaRPr>
          </a:p>
        </p:txBody>
      </p:sp>
      <p:sp>
        <p:nvSpPr>
          <p:cNvPr id="6" name="Прямоугольник: скругленные углы 5">
            <a:hlinkClick r:id="rId3" action="ppaction://hlinksldjump"/>
            <a:extLst>
              <a:ext uri="{FF2B5EF4-FFF2-40B4-BE49-F238E27FC236}">
                <a16:creationId xmlns:a16="http://schemas.microsoft.com/office/drawing/2014/main" id="{8710E4C6-BB64-B088-CFFD-518CF8902C61}"/>
              </a:ext>
            </a:extLst>
          </p:cNvPr>
          <p:cNvSpPr/>
          <p:nvPr/>
        </p:nvSpPr>
        <p:spPr>
          <a:xfrm>
            <a:off x="1426628" y="1768974"/>
            <a:ext cx="2024526" cy="42454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4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2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7" name="Прямоугольник: скругленные углы 6">
            <a:hlinkClick r:id="rId3" action="ppaction://hlinksldjump"/>
            <a:extLst>
              <a:ext uri="{FF2B5EF4-FFF2-40B4-BE49-F238E27FC236}">
                <a16:creationId xmlns:a16="http://schemas.microsoft.com/office/drawing/2014/main" id="{61D753EB-5146-028B-1002-F1455C308128}"/>
              </a:ext>
            </a:extLst>
          </p:cNvPr>
          <p:cNvSpPr/>
          <p:nvPr/>
        </p:nvSpPr>
        <p:spPr>
          <a:xfrm>
            <a:off x="1426628" y="2257961"/>
            <a:ext cx="2024526" cy="424542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5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3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9" name="Прямоугольник: скругленные углы 8">
            <a:hlinkClick r:id="rId3" action="ppaction://hlinksldjump"/>
            <a:extLst>
              <a:ext uri="{FF2B5EF4-FFF2-40B4-BE49-F238E27FC236}">
                <a16:creationId xmlns:a16="http://schemas.microsoft.com/office/drawing/2014/main" id="{3FFD528E-9AEE-F384-4C2D-B9F51C5FCFE6}"/>
              </a:ext>
            </a:extLst>
          </p:cNvPr>
          <p:cNvSpPr/>
          <p:nvPr/>
        </p:nvSpPr>
        <p:spPr>
          <a:xfrm>
            <a:off x="1426628" y="2746948"/>
            <a:ext cx="2024526" cy="424542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6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4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10" name="Прямоугольник: скругленные углы 9">
            <a:hlinkClick r:id="rId3" action="ppaction://hlinksldjump"/>
            <a:extLst>
              <a:ext uri="{FF2B5EF4-FFF2-40B4-BE49-F238E27FC236}">
                <a16:creationId xmlns:a16="http://schemas.microsoft.com/office/drawing/2014/main" id="{1D2363DF-8114-D7B4-1431-2FC28F6FAB3E}"/>
              </a:ext>
            </a:extLst>
          </p:cNvPr>
          <p:cNvSpPr/>
          <p:nvPr/>
        </p:nvSpPr>
        <p:spPr>
          <a:xfrm>
            <a:off x="1426628" y="3260412"/>
            <a:ext cx="2024526" cy="42454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7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5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11" name="Прямоугольник: скругленные углы 10">
            <a:hlinkClick r:id="rId3" action="ppaction://hlinksldjump"/>
            <a:extLst>
              <a:ext uri="{FF2B5EF4-FFF2-40B4-BE49-F238E27FC236}">
                <a16:creationId xmlns:a16="http://schemas.microsoft.com/office/drawing/2014/main" id="{79B386DD-0B99-4C06-046E-C01C3EB5D51B}"/>
              </a:ext>
            </a:extLst>
          </p:cNvPr>
          <p:cNvSpPr/>
          <p:nvPr/>
        </p:nvSpPr>
        <p:spPr>
          <a:xfrm>
            <a:off x="1426628" y="3773876"/>
            <a:ext cx="2024526" cy="424542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8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6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12" name="Прямоугольник: скругленные углы 11">
            <a:hlinkClick r:id="rId3" action="ppaction://hlinksldjump"/>
            <a:extLst>
              <a:ext uri="{FF2B5EF4-FFF2-40B4-BE49-F238E27FC236}">
                <a16:creationId xmlns:a16="http://schemas.microsoft.com/office/drawing/2014/main" id="{AE8C5DC0-E6F7-01D3-72FA-DB676A4549B2}"/>
              </a:ext>
            </a:extLst>
          </p:cNvPr>
          <p:cNvSpPr/>
          <p:nvPr/>
        </p:nvSpPr>
        <p:spPr>
          <a:xfrm>
            <a:off x="352743" y="4287340"/>
            <a:ext cx="2024526" cy="424542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9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7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13" name="Прямоугольник: скругленные углы 12">
            <a:hlinkClick r:id="rId3" action="ppaction://hlinksldjump"/>
            <a:extLst>
              <a:ext uri="{FF2B5EF4-FFF2-40B4-BE49-F238E27FC236}">
                <a16:creationId xmlns:a16="http://schemas.microsoft.com/office/drawing/2014/main" id="{07922412-5112-3BB3-7424-2EB0E902CADC}"/>
              </a:ext>
            </a:extLst>
          </p:cNvPr>
          <p:cNvSpPr/>
          <p:nvPr/>
        </p:nvSpPr>
        <p:spPr>
          <a:xfrm>
            <a:off x="1426628" y="4800804"/>
            <a:ext cx="2024526" cy="42454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10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8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14" name="Прямоугольник: скругленные углы 13">
            <a:hlinkClick r:id="rId3" action="ppaction://hlinksldjump"/>
            <a:extLst>
              <a:ext uri="{FF2B5EF4-FFF2-40B4-BE49-F238E27FC236}">
                <a16:creationId xmlns:a16="http://schemas.microsoft.com/office/drawing/2014/main" id="{8B268DCF-B514-8192-0077-F14492A292E2}"/>
              </a:ext>
            </a:extLst>
          </p:cNvPr>
          <p:cNvSpPr/>
          <p:nvPr/>
        </p:nvSpPr>
        <p:spPr>
          <a:xfrm>
            <a:off x="1404135" y="5314268"/>
            <a:ext cx="2024526" cy="42454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11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9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4A89B201-49E5-E1D0-019A-A66B2F4EB90D}"/>
              </a:ext>
            </a:extLst>
          </p:cNvPr>
          <p:cNvSpPr/>
          <p:nvPr/>
        </p:nvSpPr>
        <p:spPr>
          <a:xfrm>
            <a:off x="1803198" y="0"/>
            <a:ext cx="10168615" cy="6624734"/>
          </a:xfrm>
          <a:prstGeom prst="roundRect">
            <a:avLst>
              <a:gd name="adj" fmla="val 5294"/>
            </a:avLst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7E44853-A002-4194-7C14-517673C8C84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63" y="116633"/>
            <a:ext cx="769187" cy="769187"/>
          </a:xfrm>
          <a:prstGeom prst="rect">
            <a:avLst/>
          </a:prstGeom>
        </p:spPr>
      </p:pic>
      <p:sp>
        <p:nvSpPr>
          <p:cNvPr id="35" name="Равнобедренный треугольник 34">
            <a:extLst>
              <a:ext uri="{FF2B5EF4-FFF2-40B4-BE49-F238E27FC236}">
                <a16:creationId xmlns:a16="http://schemas.microsoft.com/office/drawing/2014/main" id="{56A08601-D2B5-6F4F-C6C2-0A9ACFFD5EE4}"/>
              </a:ext>
            </a:extLst>
          </p:cNvPr>
          <p:cNvSpPr/>
          <p:nvPr/>
        </p:nvSpPr>
        <p:spPr>
          <a:xfrm rot="5400000">
            <a:off x="1971876" y="4144780"/>
            <a:ext cx="372305" cy="709661"/>
          </a:xfrm>
          <a:prstGeom prst="triangle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6" name="Объект 3">
            <a:extLst>
              <a:ext uri="{FF2B5EF4-FFF2-40B4-BE49-F238E27FC236}">
                <a16:creationId xmlns:a16="http://schemas.microsoft.com/office/drawing/2014/main" id="{F1AD56DD-12C9-8AC7-4CE9-787BD30ABE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2727979"/>
              </p:ext>
            </p:extLst>
          </p:nvPr>
        </p:nvGraphicFramePr>
        <p:xfrm>
          <a:off x="3641030" y="355445"/>
          <a:ext cx="6069518" cy="42295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ABC7441B-EC58-B7A0-5C56-C0DE67A146B6}"/>
              </a:ext>
            </a:extLst>
          </p:cNvPr>
          <p:cNvSpPr/>
          <p:nvPr/>
        </p:nvSpPr>
        <p:spPr>
          <a:xfrm>
            <a:off x="3428661" y="5013075"/>
            <a:ext cx="679243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Возрастной состав участников мероприятий, проведенных в РСО-Алания</a:t>
            </a:r>
          </a:p>
        </p:txBody>
      </p:sp>
    </p:spTree>
    <p:extLst>
      <p:ext uri="{BB962C8B-B14F-4D97-AF65-F5344CB8AC3E}">
        <p14:creationId xmlns:p14="http://schemas.microsoft.com/office/powerpoint/2010/main" val="293024938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Objec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: скругленные углы 1">
            <a:hlinkClick r:id="rId2" action="ppaction://hlinksldjump"/>
            <a:extLst>
              <a:ext uri="{FF2B5EF4-FFF2-40B4-BE49-F238E27FC236}">
                <a16:creationId xmlns:a16="http://schemas.microsoft.com/office/drawing/2014/main" id="{CB9BE47C-11D5-480C-B333-27BCB09C3BBE}"/>
              </a:ext>
            </a:extLst>
          </p:cNvPr>
          <p:cNvSpPr/>
          <p:nvPr/>
        </p:nvSpPr>
        <p:spPr>
          <a:xfrm>
            <a:off x="1426628" y="1279987"/>
            <a:ext cx="2024526" cy="424542"/>
          </a:xfrm>
          <a:prstGeom prst="roundRect">
            <a:avLst/>
          </a:prstGeom>
          <a:solidFill>
            <a:schemeClr val="accent5"/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latin typeface="Book Antiqua" panose="02040602050305030304" pitchFamily="18" charset="0"/>
              </a:rPr>
              <a:t>     </a:t>
            </a:r>
            <a:r>
              <a:rPr lang="ru-RU" dirty="0">
                <a:latin typeface="Book Antiqua" panose="02040602050305030304" pitchFamily="18" charset="0"/>
                <a:hlinkClick r:id="rId2" action="ppaction://hlinksldjump"/>
              </a:rPr>
              <a:t>Слайд</a:t>
            </a:r>
            <a:r>
              <a:rPr lang="ru-RU" dirty="0">
                <a:latin typeface="Book Antiqua" panose="02040602050305030304" pitchFamily="18" charset="0"/>
              </a:rPr>
              <a:t> 1</a:t>
            </a:r>
            <a:endParaRPr lang="ru-RU" sz="2400" dirty="0">
              <a:latin typeface="Book Antiqua" panose="02040602050305030304" pitchFamily="18" charset="0"/>
            </a:endParaRPr>
          </a:p>
        </p:txBody>
      </p:sp>
      <p:sp>
        <p:nvSpPr>
          <p:cNvPr id="6" name="Прямоугольник: скругленные углы 5">
            <a:hlinkClick r:id="rId3" action="ppaction://hlinksldjump"/>
            <a:extLst>
              <a:ext uri="{FF2B5EF4-FFF2-40B4-BE49-F238E27FC236}">
                <a16:creationId xmlns:a16="http://schemas.microsoft.com/office/drawing/2014/main" id="{55F707AC-C681-5D4E-51C4-D4050168C4C2}"/>
              </a:ext>
            </a:extLst>
          </p:cNvPr>
          <p:cNvSpPr/>
          <p:nvPr/>
        </p:nvSpPr>
        <p:spPr>
          <a:xfrm>
            <a:off x="1426628" y="1768974"/>
            <a:ext cx="2024526" cy="42454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4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2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7" name="Прямоугольник: скругленные углы 6">
            <a:hlinkClick r:id="rId3" action="ppaction://hlinksldjump"/>
            <a:extLst>
              <a:ext uri="{FF2B5EF4-FFF2-40B4-BE49-F238E27FC236}">
                <a16:creationId xmlns:a16="http://schemas.microsoft.com/office/drawing/2014/main" id="{F03A8F9B-6ABC-3E24-5AF5-B91746AC06C3}"/>
              </a:ext>
            </a:extLst>
          </p:cNvPr>
          <p:cNvSpPr/>
          <p:nvPr/>
        </p:nvSpPr>
        <p:spPr>
          <a:xfrm>
            <a:off x="1426628" y="2257961"/>
            <a:ext cx="2024526" cy="424542"/>
          </a:xfrm>
          <a:prstGeom prst="roundRect">
            <a:avLst/>
          </a:prstGeom>
          <a:solidFill>
            <a:schemeClr val="bg2">
              <a:lumMod val="25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5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3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9" name="Прямоугольник: скругленные углы 8">
            <a:hlinkClick r:id="rId3" action="ppaction://hlinksldjump"/>
            <a:extLst>
              <a:ext uri="{FF2B5EF4-FFF2-40B4-BE49-F238E27FC236}">
                <a16:creationId xmlns:a16="http://schemas.microsoft.com/office/drawing/2014/main" id="{8792F370-87E6-C9A4-05A7-F71AEB599464}"/>
              </a:ext>
            </a:extLst>
          </p:cNvPr>
          <p:cNvSpPr/>
          <p:nvPr/>
        </p:nvSpPr>
        <p:spPr>
          <a:xfrm>
            <a:off x="1426628" y="2746948"/>
            <a:ext cx="2024526" cy="424542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6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4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10" name="Прямоугольник: скругленные углы 9">
            <a:hlinkClick r:id="rId3" action="ppaction://hlinksldjump"/>
            <a:extLst>
              <a:ext uri="{FF2B5EF4-FFF2-40B4-BE49-F238E27FC236}">
                <a16:creationId xmlns:a16="http://schemas.microsoft.com/office/drawing/2014/main" id="{D7D56FD2-1019-2373-9039-51FCEF9E4816}"/>
              </a:ext>
            </a:extLst>
          </p:cNvPr>
          <p:cNvSpPr/>
          <p:nvPr/>
        </p:nvSpPr>
        <p:spPr>
          <a:xfrm>
            <a:off x="1426628" y="3260412"/>
            <a:ext cx="2024526" cy="424542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7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5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11" name="Прямоугольник: скругленные углы 10">
            <a:hlinkClick r:id="rId3" action="ppaction://hlinksldjump"/>
            <a:extLst>
              <a:ext uri="{FF2B5EF4-FFF2-40B4-BE49-F238E27FC236}">
                <a16:creationId xmlns:a16="http://schemas.microsoft.com/office/drawing/2014/main" id="{540C34D0-5DCE-17F6-DE1D-573E6213DA22}"/>
              </a:ext>
            </a:extLst>
          </p:cNvPr>
          <p:cNvSpPr/>
          <p:nvPr/>
        </p:nvSpPr>
        <p:spPr>
          <a:xfrm>
            <a:off x="1426628" y="3773876"/>
            <a:ext cx="2024526" cy="424542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8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6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12" name="Прямоугольник: скругленные углы 11">
            <a:hlinkClick r:id="rId3" action="ppaction://hlinksldjump"/>
            <a:extLst>
              <a:ext uri="{FF2B5EF4-FFF2-40B4-BE49-F238E27FC236}">
                <a16:creationId xmlns:a16="http://schemas.microsoft.com/office/drawing/2014/main" id="{853A32F6-27DE-31EC-23FB-530D48850E84}"/>
              </a:ext>
            </a:extLst>
          </p:cNvPr>
          <p:cNvSpPr/>
          <p:nvPr/>
        </p:nvSpPr>
        <p:spPr>
          <a:xfrm>
            <a:off x="1426628" y="4287340"/>
            <a:ext cx="2024526" cy="424542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9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7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13" name="Прямоугольник: скругленные углы 12">
            <a:hlinkClick r:id="rId3" action="ppaction://hlinksldjump"/>
            <a:extLst>
              <a:ext uri="{FF2B5EF4-FFF2-40B4-BE49-F238E27FC236}">
                <a16:creationId xmlns:a16="http://schemas.microsoft.com/office/drawing/2014/main" id="{500EBC45-CCB3-8D8E-565E-CF1A6205A80A}"/>
              </a:ext>
            </a:extLst>
          </p:cNvPr>
          <p:cNvSpPr/>
          <p:nvPr/>
        </p:nvSpPr>
        <p:spPr>
          <a:xfrm>
            <a:off x="373997" y="4800804"/>
            <a:ext cx="2024526" cy="42454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10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8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14" name="Прямоугольник: скругленные углы 13">
            <a:hlinkClick r:id="rId3" action="ppaction://hlinksldjump"/>
            <a:extLst>
              <a:ext uri="{FF2B5EF4-FFF2-40B4-BE49-F238E27FC236}">
                <a16:creationId xmlns:a16="http://schemas.microsoft.com/office/drawing/2014/main" id="{14D69D4C-C802-6039-C44E-E1D531BC1E60}"/>
              </a:ext>
            </a:extLst>
          </p:cNvPr>
          <p:cNvSpPr/>
          <p:nvPr/>
        </p:nvSpPr>
        <p:spPr>
          <a:xfrm>
            <a:off x="1404135" y="5314268"/>
            <a:ext cx="2024526" cy="42454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50800" dist="762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  <a:hlinkClick r:id="rId11" action="ppaction://hlinksldjump"/>
              </a:rPr>
              <a:t>Слайд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9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4A89B201-49E5-E1D0-019A-A66B2F4EB90D}"/>
              </a:ext>
            </a:extLst>
          </p:cNvPr>
          <p:cNvSpPr/>
          <p:nvPr/>
        </p:nvSpPr>
        <p:spPr>
          <a:xfrm>
            <a:off x="1807622" y="116633"/>
            <a:ext cx="10168615" cy="6624734"/>
          </a:xfrm>
          <a:prstGeom prst="roundRect">
            <a:avLst>
              <a:gd name="adj" fmla="val 5294"/>
            </a:avLst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7E44853-A002-4194-7C14-517673C8C84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763" y="116633"/>
            <a:ext cx="769187" cy="769187"/>
          </a:xfrm>
          <a:prstGeom prst="rect">
            <a:avLst/>
          </a:prstGeom>
        </p:spPr>
      </p:pic>
      <p:sp>
        <p:nvSpPr>
          <p:cNvPr id="25" name="Равнобедренный треугольник 24">
            <a:extLst>
              <a:ext uri="{FF2B5EF4-FFF2-40B4-BE49-F238E27FC236}">
                <a16:creationId xmlns:a16="http://schemas.microsoft.com/office/drawing/2014/main" id="{3C7A8F4D-CE72-973E-B05C-E2547CBCE7F4}"/>
              </a:ext>
            </a:extLst>
          </p:cNvPr>
          <p:cNvSpPr/>
          <p:nvPr/>
        </p:nvSpPr>
        <p:spPr>
          <a:xfrm rot="5400000">
            <a:off x="1976300" y="4663384"/>
            <a:ext cx="372305" cy="709661"/>
          </a:xfrm>
          <a:prstGeom prst="triangl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6" name="Диаграмма 25">
            <a:extLst>
              <a:ext uri="{FF2B5EF4-FFF2-40B4-BE49-F238E27FC236}">
                <a16:creationId xmlns:a16="http://schemas.microsoft.com/office/drawing/2014/main" id="{FC67FB72-DDE1-8CCE-3AB6-1BD1BE1CA5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19342143"/>
              </p:ext>
            </p:extLst>
          </p:nvPr>
        </p:nvGraphicFramePr>
        <p:xfrm>
          <a:off x="4087594" y="783880"/>
          <a:ext cx="6235649" cy="3926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F9EBEEDF-FA88-5F67-08A8-493E761F505C}"/>
              </a:ext>
            </a:extLst>
          </p:cNvPr>
          <p:cNvSpPr/>
          <p:nvPr/>
        </p:nvSpPr>
        <p:spPr>
          <a:xfrm>
            <a:off x="3684544" y="5322088"/>
            <a:ext cx="641477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Структура участников мероприятий, проведенных в РСО-Алания</a:t>
            </a:r>
          </a:p>
        </p:txBody>
      </p:sp>
    </p:spTree>
    <p:extLst>
      <p:ext uri="{BB962C8B-B14F-4D97-AF65-F5344CB8AC3E}">
        <p14:creationId xmlns:p14="http://schemas.microsoft.com/office/powerpoint/2010/main" val="347941044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391</Words>
  <Application>Microsoft Office PowerPoint</Application>
  <PresentationFormat>Широкоэкранный</PresentationFormat>
  <Paragraphs>126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Book Antiqua</vt:lpstr>
      <vt:lpstr>Calibri</vt:lpstr>
      <vt:lpstr>Calibri Light</vt:lpstr>
      <vt:lpstr>Open Sans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Бетанов Виктор Торисович</dc:creator>
  <cp:lastModifiedBy>Бетанов Виктор Торисович</cp:lastModifiedBy>
  <cp:revision>9</cp:revision>
  <dcterms:created xsi:type="dcterms:W3CDTF">2022-07-06T10:05:24Z</dcterms:created>
  <dcterms:modified xsi:type="dcterms:W3CDTF">2022-11-14T13:05:53Z</dcterms:modified>
</cp:coreProperties>
</file>