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702" r:id="rId1"/>
  </p:sldMasterIdLst>
  <p:notesMasterIdLst>
    <p:notesMasterId r:id="rId13"/>
  </p:notesMasterIdLst>
  <p:sldIdLst>
    <p:sldId id="294" r:id="rId2"/>
    <p:sldId id="305" r:id="rId3"/>
    <p:sldId id="295" r:id="rId4"/>
    <p:sldId id="309" r:id="rId5"/>
    <p:sldId id="306" r:id="rId6"/>
    <p:sldId id="307" r:id="rId7"/>
    <p:sldId id="308" r:id="rId8"/>
    <p:sldId id="297" r:id="rId9"/>
    <p:sldId id="302" r:id="rId10"/>
    <p:sldId id="303" r:id="rId11"/>
    <p:sldId id="270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FBB"/>
    <a:srgbClr val="1E77C8"/>
    <a:srgbClr val="58A2E6"/>
    <a:srgbClr val="11796F"/>
    <a:srgbClr val="4BA347"/>
    <a:srgbClr val="289319"/>
    <a:srgbClr val="7BE56D"/>
    <a:srgbClr val="A1ED97"/>
    <a:srgbClr val="3EEB0F"/>
    <a:srgbClr val="0DF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81731" autoAdjust="0"/>
  </p:normalViewPr>
  <p:slideViewPr>
    <p:cSldViewPr snapToGrid="0" snapToObjects="1">
      <p:cViewPr>
        <p:scale>
          <a:sx n="90" d="100"/>
          <a:sy n="90" d="100"/>
        </p:scale>
        <p:origin x="-144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33F96-C781-8644-A4C8-62710A4C86DD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C8BCA-E364-7B4F-8040-695DB304F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18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64F017-FB55-CD4C-BD71-05129FB83070}" type="datetimeFigureOut">
              <a:rPr lang="ru-RU" smtClean="0"/>
              <a:pPr/>
              <a:t>14.11.2022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866021-3824-A745-8F8C-6576EF5325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879" y="389095"/>
            <a:ext cx="11408730" cy="1793167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Формирование финансовой грамотности населения: опыт Ставропольской краевой универсальной 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научной библиотеки им. М. Ю. Лермонтова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12511" y="4455042"/>
            <a:ext cx="7347098" cy="1261463"/>
          </a:xfrm>
        </p:spPr>
        <p:txBody>
          <a:bodyPr>
            <a:normAutofit fontScale="55000" lnSpcReduction="20000"/>
          </a:bodyPr>
          <a:lstStyle/>
          <a:p>
            <a:r>
              <a:rPr lang="ru-RU" sz="5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Докладчик: Васильева Елена Ивановна</a:t>
            </a:r>
          </a:p>
          <a:p>
            <a:r>
              <a:rPr lang="ru-RU" sz="3300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</a:rPr>
              <a:t>аведующая отделом правовой и деловой информации</a:t>
            </a:r>
          </a:p>
          <a:p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</a:rPr>
              <a:t>ГБУК СКУНБ им. Лермонтова</a:t>
            </a:r>
            <a:endParaRPr lang="ru-RU" sz="33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111\Desktop\ОПДИ статья\фото\1. Василье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2" y="2730495"/>
            <a:ext cx="3560276" cy="32343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834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111\Desktop\презентация фин.грам\миссия библиотеки\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03" y="1396099"/>
            <a:ext cx="5143500" cy="28860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1267" name="Picture 3" descr="C:\Users\111\Desktop\презентация фин.грам\миссия библиотеки\20201120_123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7" y="941625"/>
            <a:ext cx="5561215" cy="32448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93" y="4780258"/>
            <a:ext cx="51435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6" y="4780258"/>
            <a:ext cx="51339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3726" y="276445"/>
            <a:ext cx="966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</a:t>
            </a:r>
            <a:r>
              <a:rPr lang="ru-RU" dirty="0" smtClean="0"/>
              <a:t>нлайн-</a:t>
            </a:r>
            <a:r>
              <a:rPr lang="ru-RU" dirty="0" err="1" smtClean="0"/>
              <a:t>вебинар</a:t>
            </a:r>
            <a:r>
              <a:rPr lang="ru-RU" dirty="0" smtClean="0"/>
              <a:t> </a:t>
            </a:r>
            <a:r>
              <a:rPr lang="ru-RU" dirty="0" smtClean="0"/>
              <a:t> «</a:t>
            </a:r>
            <a:r>
              <a:rPr lang="ru-RU" dirty="0"/>
              <a:t>Миссия библиотеки в повышении уровня финансовой грамотности»</a:t>
            </a:r>
          </a:p>
        </p:txBody>
      </p:sp>
    </p:spTree>
    <p:extLst>
      <p:ext uri="{BB962C8B-B14F-4D97-AF65-F5344CB8AC3E}">
        <p14:creationId xmlns:p14="http://schemas.microsoft.com/office/powerpoint/2010/main" val="27059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1116" y="5927343"/>
            <a:ext cx="106112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Ставропольская краевая универсальная научная библиотека им. М.Ю. Лермонтова</a:t>
            </a:r>
          </a:p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Отдел правовой и деловой информации </a:t>
            </a: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email:</a:t>
            </a:r>
            <a:r>
              <a:rPr kumimoji="0" lang="en-US" sz="2000" b="0" i="0" u="sng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opdiotdel@yandex.ru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21383" y="2326874"/>
            <a:ext cx="7488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\Desktop\презентация фин.грам\неделя финансовой грамотности\н.ф.г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5" y="216124"/>
            <a:ext cx="2719319" cy="384610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5" name="Picture 3" descr="C:\Users\111\Desktop\презентация фин.грам\неделя финансовой грамотности\н.ф.г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38" y="340246"/>
            <a:ext cx="4306184" cy="287078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6" name="Picture 4" descr="C:\Users\111\Desktop\презентация фин.грам\неделя финансовой грамотности\нфг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63" y="726487"/>
            <a:ext cx="3956199" cy="26374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C:\Users\111\Desktop\презентация фин.грам\неделя финансовой грамотности\н.ф.г.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2" y="3736183"/>
            <a:ext cx="4078453" cy="27189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8" name="Picture 6" descr="C:\Users\111\Desktop\презентация фин.грам\неделя финансовой грамотности\неделя фин. гр.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72" y="3685518"/>
            <a:ext cx="4230451" cy="28203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9" name="Picture 7" descr="C:\Users\111\Desktop\презентация фин.грам\финансовая грамотность глазами литературных героев\Attachments_nata.lavanda2016@yandex.ru_2022-11-11_11-16-09\IMG-20221110-WA0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65" y="3827721"/>
            <a:ext cx="3468898" cy="260167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332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презентация фин.грам\неделя потребительских знаний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2" y="286507"/>
            <a:ext cx="2419117" cy="341841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1" name="Picture 3" descr="C:\Users\111\Desktop\презентация фин.грам\неделя потребительских знаний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2" y="4071237"/>
            <a:ext cx="3448050" cy="22987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2" name="Picture 4" descr="C:\Users\111\Desktop\презентация фин.грам\неделя потребительских знаний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12" y="801724"/>
            <a:ext cx="3690606" cy="24604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4" name="Picture 6" descr="C:\Users\111\Desktop\презентация фин.грам\неделя потребительских знаний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57" y="3447811"/>
            <a:ext cx="3448050" cy="22987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7" name="Picture 9" descr="C:\Users\111\Desktop\презентация фин.грам\неделя потребительских знаний\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74" y="399102"/>
            <a:ext cx="4160307" cy="2412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6" name="Picture 8" descr="C:\Users\111\Desktop\презентация фин.грам\неделя потребительских знаний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99" y="2447629"/>
            <a:ext cx="3305138" cy="21495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55" name="Picture 7" descr="C:\Users\111\Desktop\презентация фин.грам\неделя потребительских знаний\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360" y="3364677"/>
            <a:ext cx="2379921" cy="336758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173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111\Desktop\презентация фин.грам\ключевые понятия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80" y="3848123"/>
            <a:ext cx="4328438" cy="28844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6" name="Picture 2" descr="C:\Users\111\Desktop\презентация фин.грам\ключевые понятия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2" y="269911"/>
            <a:ext cx="5433237" cy="36207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7" name="Picture 3" descr="C:\Users\111\Desktop\презентация фин.грам\ключевые понятия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53" y="922154"/>
            <a:ext cx="4731841" cy="3153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8" name="Picture 4" descr="C:\Users\111\Desktop\презентация фин.грам\ключевые понятия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06" y="3685779"/>
            <a:ext cx="4508203" cy="30042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9" name="Picture 5" descr="C:\Users\111\Desktop\презентация фин.грам\ключевые понятия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51" y="269911"/>
            <a:ext cx="2128058" cy="31933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755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11\Desktop\презентация фин.грам\финансовая грамотность глазами литературных героев\20190419_201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35" y="1520891"/>
            <a:ext cx="3178869" cy="363338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123" name="Picture 3" descr="C:\Users\111\Desktop\презентация фин.грам\финансовая грамотность глазами литературных героев\20190419_193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66" y="2613914"/>
            <a:ext cx="4137652" cy="39832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122" name="Picture 2" descr="C:\Users\111\Desktop\презентация фин.грам\финансовая грамотность глазами литературных героев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3" y="991785"/>
            <a:ext cx="4444405" cy="29635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401879" y="190150"/>
            <a:ext cx="7208873" cy="40011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Финансовая грамотность глазами литературных героев</a:t>
            </a:r>
            <a:endParaRPr lang="ru-RU" sz="2000" b="1" dirty="0"/>
          </a:p>
        </p:txBody>
      </p:sp>
      <p:pic>
        <p:nvPicPr>
          <p:cNvPr id="5125" name="Picture 5" descr="C:\Users\111\Desktop\презентация фин.грам\финансовая грамотность глазами литературных героев\Attachments_nata.lavanda2016@yandex.ru_2022-11-11_11-16-09\IMG-20221110-WA0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74" y="1403933"/>
            <a:ext cx="3055698" cy="41143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75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11\Desktop\презентация фин.грам\финансовая грамотность глазами литературных героев\1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" y="1034014"/>
            <a:ext cx="3109710" cy="552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11\Desktop\презентация фин.грам\финансовая грамотность глазами литературных героев\5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4" y="733487"/>
            <a:ext cx="3317358" cy="58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11\Desktop\презентация фин.грам\финансовая грамотность глазами литературных героев\8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78" y="872924"/>
            <a:ext cx="3200400" cy="568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6660" y="180753"/>
            <a:ext cx="1029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ru-RU" dirty="0" smtClean="0"/>
              <a:t>итературная </a:t>
            </a:r>
            <a:r>
              <a:rPr lang="ru-RU" dirty="0"/>
              <a:t>финансовая викторина </a:t>
            </a:r>
            <a:r>
              <a:rPr lang="ru-RU" dirty="0" smtClean="0"/>
              <a:t> </a:t>
            </a:r>
            <a:r>
              <a:rPr lang="ru-RU" dirty="0"/>
              <a:t>от Кота </a:t>
            </a:r>
            <a:r>
              <a:rPr lang="ru-RU" dirty="0" smtClean="0"/>
              <a:t>Ученого по </a:t>
            </a:r>
            <a:r>
              <a:rPr lang="ru-RU" dirty="0"/>
              <a:t>произведениям А.С. Пушкина </a:t>
            </a:r>
          </a:p>
        </p:txBody>
      </p:sp>
    </p:spTree>
    <p:extLst>
      <p:ext uri="{BB962C8B-B14F-4D97-AF65-F5344CB8AC3E}">
        <p14:creationId xmlns:p14="http://schemas.microsoft.com/office/powerpoint/2010/main" val="22495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11\Desktop\презентация фин.грам\финансовое лото\IMG_9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1" y="1322194"/>
            <a:ext cx="3806455" cy="28994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195" name="Picture 3" descr="C:\Users\111\Desktop\презентация фин.грам\финансовое лото\IMG_9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293" y="1484790"/>
            <a:ext cx="3668234" cy="27511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196" name="Picture 4" descr="C:\Users\111\Desktop\презентация фин.грам\финансовое лото\IMG_9330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8" y="732688"/>
            <a:ext cx="4904672" cy="3318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197" name="Picture 5" descr="C:\Users\111\Desktop\презентация фин.грам\финансовое лото\IMG_92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5" y="4422542"/>
            <a:ext cx="3338624" cy="2224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198" name="Picture 6" descr="C:\Users\111\Desktop\презентация фин.грам\финансовое лото\IMG_92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71" y="4263259"/>
            <a:ext cx="3315292" cy="2209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8199" name="Picture 7" descr="C:\Users\111\Desktop\презентация фин.грам\финансовое лото\IMG_92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82" y="4349956"/>
            <a:ext cx="3151007" cy="20998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3646968" y="148856"/>
            <a:ext cx="445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Викторина «Финансовое </a:t>
            </a:r>
            <a:r>
              <a:rPr lang="ru-RU" dirty="0"/>
              <a:t>лото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6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111\Desktop\презентация фин.грам\финансовая безопасность в цифровом пол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32" y="360234"/>
            <a:ext cx="3494568" cy="3651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103" name="Picture 7" descr="C:\Users\111\Desktop\презентация фин.грам\финансовая безопасность в цифровом поле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82" y="2599830"/>
            <a:ext cx="4242318" cy="40081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098" name="Picture 2" descr="C:\Users\111\Desktop\презентация фин.грам\финансовая безопасность в цифровом поле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4" y="360234"/>
            <a:ext cx="3244366" cy="45819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105" name="Picture 9" descr="C:\Users\111\Desktop\презентация фин.грам\финансовая безопасность в цифровом поле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805" y="1628878"/>
            <a:ext cx="3462576" cy="33219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759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11\Desktop\презентация фин.грам\финансовая грамотность глазами литературных героев\Attachments_nata.lavanda2016@yandex.ru_2022-11-11_11-16-09\IMG-20221110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8" y="3345342"/>
            <a:ext cx="4733260" cy="31555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44" name="Picture 4" descr="C:\Users\111\Desktop\презентация фин.грам\финансовая грамотность глазами литературных героев\Attachments_nata.lavanda2016@yandex.ru_2022-11-11_11-16-09\IMG-20221110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50" y="1641660"/>
            <a:ext cx="3170274" cy="4227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43" name="Picture 3" descr="C:\Users\111\Desktop\презентация фин.грам\финансовая грамотность глазами литературных героев\Attachments_nata.lavanda2016@yandex.ru_2022-11-11_11-16-09\IMG-20221110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80" y="1169506"/>
            <a:ext cx="4150242" cy="31126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45" name="Picture 5" descr="C:\Users\111\Desktop\презентация фин.грам\img_91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0" y="720090"/>
            <a:ext cx="4550736" cy="30350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46" name="Picture 6" descr="C:\Users\111\Desktop\презентация фин.грам\img_91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75" y="4006813"/>
            <a:ext cx="4009674" cy="26742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5571460" y="318977"/>
            <a:ext cx="642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по финансовой грамотности «Не в деньгах счастье»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8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rgbClr val="24380E"/>
      </a:dk1>
      <a:lt1>
        <a:srgbClr val="C4E6A1"/>
      </a:lt1>
      <a:dk2>
        <a:srgbClr val="49711E"/>
      </a:dk2>
      <a:lt2>
        <a:srgbClr val="BDE296"/>
      </a:lt2>
      <a:accent1>
        <a:srgbClr val="6DAA2D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3834</TotalTime>
  <Words>88</Words>
  <Application>Microsoft Office PowerPoint</Application>
  <PresentationFormat>Произвольный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Формирование финансовой грамотности населения: опыт Ставропольской краевой универсальной  научной библиотеки им. М. Ю. Лермонтова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ПЦПИзал-2</cp:lastModifiedBy>
  <cp:revision>335</cp:revision>
  <cp:lastPrinted>2020-01-16T14:07:07Z</cp:lastPrinted>
  <dcterms:created xsi:type="dcterms:W3CDTF">2020-01-10T11:47:41Z</dcterms:created>
  <dcterms:modified xsi:type="dcterms:W3CDTF">2022-11-14T08:33:08Z</dcterms:modified>
</cp:coreProperties>
</file>