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72" r:id="rId3"/>
    <p:sldId id="284" r:id="rId4"/>
    <p:sldId id="280" r:id="rId5"/>
    <p:sldId id="28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7D4"/>
    <a:srgbClr val="EFC24D"/>
    <a:srgbClr val="FFF8E5"/>
    <a:srgbClr val="F0F8EC"/>
    <a:srgbClr val="EEF7E9"/>
    <a:srgbClr val="EFF5FB"/>
    <a:srgbClr val="F3F5F7"/>
    <a:srgbClr val="FBFBFB"/>
    <a:srgbClr val="FFFFFF"/>
    <a:srgbClr val="F9F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2184" autoAdjust="0"/>
  </p:normalViewPr>
  <p:slideViewPr>
    <p:cSldViewPr snapToGrid="0">
      <p:cViewPr varScale="1">
        <p:scale>
          <a:sx n="92" d="100"/>
          <a:sy n="92" d="100"/>
        </p:scale>
        <p:origin x="4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9D0F4-AAD5-4F8A-A90C-9A0512CB25DD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F9C27-47DC-49A2-AF3D-1B4AAEFCFE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85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F9C27-47DC-49A2-AF3D-1B4AAEFCFE7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326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F9C27-47DC-49A2-AF3D-1B4AAEFCFE7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88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F9C27-47DC-49A2-AF3D-1B4AAEFCFE7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88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47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07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8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67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8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87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50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4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/>
          <p:cNvSpPr/>
          <p:nvPr userDrawn="1"/>
        </p:nvSpPr>
        <p:spPr>
          <a:xfrm flipH="1" flipV="1">
            <a:off x="11669486" y="0"/>
            <a:ext cx="551543" cy="551543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 userDrawn="1"/>
        </p:nvSpPr>
        <p:spPr>
          <a:xfrm>
            <a:off x="11669486" y="7125"/>
            <a:ext cx="551543" cy="551543"/>
          </a:xfrm>
          <a:prstGeom prst="rtTriangle">
            <a:avLst/>
          </a:prstGeom>
          <a:solidFill>
            <a:srgbClr val="63BF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-1" y="6727065"/>
            <a:ext cx="12221029" cy="140171"/>
          </a:xfrm>
          <a:prstGeom prst="rect">
            <a:avLst/>
          </a:prstGeom>
          <a:solidFill>
            <a:srgbClr val="27A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0"/>
            <a:ext cx="12221029" cy="856343"/>
          </a:xfrm>
          <a:prstGeom prst="rect">
            <a:avLst/>
          </a:prstGeom>
          <a:solidFill>
            <a:srgbClr val="27A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63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0"/>
            <a:ext cx="12221029" cy="856343"/>
          </a:xfrm>
          <a:prstGeom prst="rect">
            <a:avLst/>
          </a:prstGeom>
          <a:solidFill>
            <a:srgbClr val="27A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 flipH="1">
            <a:off x="0" y="-16226"/>
            <a:ext cx="551543" cy="558668"/>
            <a:chOff x="11669486" y="0"/>
            <a:chExt cx="551543" cy="558668"/>
          </a:xfrm>
        </p:grpSpPr>
        <p:sp>
          <p:nvSpPr>
            <p:cNvPr id="12" name="Прямоугольный треугольник 11"/>
            <p:cNvSpPr/>
            <p:nvPr/>
          </p:nvSpPr>
          <p:spPr>
            <a:xfrm flipH="1" flipV="1">
              <a:off x="11669486" y="0"/>
              <a:ext cx="551543" cy="551543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ый треугольник 12"/>
            <p:cNvSpPr/>
            <p:nvPr/>
          </p:nvSpPr>
          <p:spPr>
            <a:xfrm>
              <a:off x="11669486" y="7125"/>
              <a:ext cx="551543" cy="551543"/>
            </a:xfrm>
            <a:prstGeom prst="rtTriangle">
              <a:avLst/>
            </a:prstGeom>
            <a:solidFill>
              <a:srgbClr val="63BF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рямоугольник 13"/>
          <p:cNvSpPr/>
          <p:nvPr userDrawn="1"/>
        </p:nvSpPr>
        <p:spPr>
          <a:xfrm>
            <a:off x="-1" y="6727065"/>
            <a:ext cx="12221029" cy="140171"/>
          </a:xfrm>
          <a:prstGeom prst="rect">
            <a:avLst/>
          </a:prstGeom>
          <a:solidFill>
            <a:srgbClr val="27A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98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94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72B0-D554-43F7-8277-3883BEA1BFE7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7A4F2-DAB2-4519-89BD-A3C9FB6ABD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63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7"/>
          <p:cNvGrpSpPr/>
          <p:nvPr/>
        </p:nvGrpSpPr>
        <p:grpSpPr>
          <a:xfrm>
            <a:off x="3295469" y="917259"/>
            <a:ext cx="1925308" cy="4471558"/>
            <a:chOff x="8664807" y="928207"/>
            <a:chExt cx="2617322" cy="6078771"/>
          </a:xfrm>
        </p:grpSpPr>
        <p:sp>
          <p:nvSpPr>
            <p:cNvPr id="29" name="Параллелограмм 28"/>
            <p:cNvSpPr/>
            <p:nvPr/>
          </p:nvSpPr>
          <p:spPr>
            <a:xfrm rot="17035504">
              <a:off x="6879353" y="2815189"/>
              <a:ext cx="5123004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A9D9E5"/>
                </a:gs>
                <a:gs pos="54000">
                  <a:srgbClr val="33B6C8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араллелограмм 29"/>
            <p:cNvSpPr/>
            <p:nvPr/>
          </p:nvSpPr>
          <p:spPr>
            <a:xfrm rot="17035504">
              <a:off x="6892055" y="3885187"/>
              <a:ext cx="4894543" cy="1349039"/>
            </a:xfrm>
            <a:prstGeom prst="parallelogram">
              <a:avLst/>
            </a:prstGeom>
            <a:gradFill flip="none" rotWithShape="1">
              <a:gsLst>
                <a:gs pos="53000">
                  <a:srgbClr val="F9E7BF"/>
                </a:gs>
                <a:gs pos="53000">
                  <a:srgbClr val="EFC24D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араллелограмм 30"/>
            <p:cNvSpPr/>
            <p:nvPr/>
          </p:nvSpPr>
          <p:spPr>
            <a:xfrm rot="17035504">
              <a:off x="8348604" y="3647198"/>
              <a:ext cx="4518010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CFE5BF"/>
                </a:gs>
                <a:gs pos="54000">
                  <a:srgbClr val="AED292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847723" y="6451600"/>
            <a:ext cx="10692000" cy="45719"/>
          </a:xfrm>
          <a:prstGeom prst="rect">
            <a:avLst/>
          </a:prstGeom>
          <a:solidFill>
            <a:srgbClr val="27A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47723" y="406400"/>
            <a:ext cx="10656000" cy="45719"/>
          </a:xfrm>
          <a:prstGeom prst="rect">
            <a:avLst/>
          </a:prstGeom>
          <a:solidFill>
            <a:srgbClr val="27A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5580328" y="3153038"/>
            <a:ext cx="5824272" cy="1580829"/>
          </a:xfrm>
          <a:prstGeom prst="parallelogram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"/>
          <p:cNvSpPr>
            <a:spLocks noChangeArrowheads="1"/>
          </p:cNvSpPr>
          <p:nvPr/>
        </p:nvSpPr>
        <p:spPr bwMode="auto">
          <a:xfrm>
            <a:off x="6542642" y="3551926"/>
            <a:ext cx="4305041" cy="80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Заместитель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министра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финансов Ставропольского 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края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Times New Roman" pitchFamily="18" charset="0"/>
              </a:rPr>
              <a:t>Суслов Юрий Иванович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5" name="Параллелограмм 14"/>
          <p:cNvSpPr/>
          <p:nvPr/>
        </p:nvSpPr>
        <p:spPr>
          <a:xfrm>
            <a:off x="5580328" y="2405324"/>
            <a:ext cx="1111539" cy="2328542"/>
          </a:xfrm>
          <a:custGeom>
            <a:avLst/>
            <a:gdLst>
              <a:gd name="connsiteX0" fmla="*/ 0 w 962314"/>
              <a:gd name="connsiteY0" fmla="*/ 1580829 h 1580829"/>
              <a:gd name="connsiteX1" fmla="*/ 240579 w 962314"/>
              <a:gd name="connsiteY1" fmla="*/ 0 h 1580829"/>
              <a:gd name="connsiteX2" fmla="*/ 962314 w 962314"/>
              <a:gd name="connsiteY2" fmla="*/ 0 h 1580829"/>
              <a:gd name="connsiteX3" fmla="*/ 721736 w 962314"/>
              <a:gd name="connsiteY3" fmla="*/ 1580829 h 1580829"/>
              <a:gd name="connsiteX4" fmla="*/ 0 w 962314"/>
              <a:gd name="connsiteY4" fmla="*/ 1580829 h 1580829"/>
              <a:gd name="connsiteX0" fmla="*/ 0 w 962314"/>
              <a:gd name="connsiteY0" fmla="*/ 1631629 h 1631629"/>
              <a:gd name="connsiteX1" fmla="*/ 342179 w 962314"/>
              <a:gd name="connsiteY1" fmla="*/ 0 h 1631629"/>
              <a:gd name="connsiteX2" fmla="*/ 962314 w 962314"/>
              <a:gd name="connsiteY2" fmla="*/ 50800 h 1631629"/>
              <a:gd name="connsiteX3" fmla="*/ 721736 w 962314"/>
              <a:gd name="connsiteY3" fmla="*/ 1631629 h 1631629"/>
              <a:gd name="connsiteX4" fmla="*/ 0 w 962314"/>
              <a:gd name="connsiteY4" fmla="*/ 1631629 h 16316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21736 w 1114714"/>
              <a:gd name="connsiteY3" fmla="*/ 2279329 h 2279329"/>
              <a:gd name="connsiteX4" fmla="*/ 0 w 1114714"/>
              <a:gd name="connsiteY4" fmla="*/ 2279329 h 22793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34436 w 1114714"/>
              <a:gd name="connsiteY3" fmla="*/ 1428429 h 2279329"/>
              <a:gd name="connsiteX4" fmla="*/ 0 w 1114714"/>
              <a:gd name="connsiteY4" fmla="*/ 2279329 h 22793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34436 w 1102014"/>
              <a:gd name="connsiteY3" fmla="*/ 14538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21736 w 1102014"/>
              <a:gd name="connsiteY3" fmla="*/ 15300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551729 w 1102014"/>
              <a:gd name="connsiteY1" fmla="*/ 777875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404092 w 1102014"/>
              <a:gd name="connsiteY1" fmla="*/ 725488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11539"/>
              <a:gd name="connsiteY0" fmla="*/ 2328542 h 2328542"/>
              <a:gd name="connsiteX1" fmla="*/ 404092 w 1111539"/>
              <a:gd name="connsiteY1" fmla="*/ 749301 h 2328542"/>
              <a:gd name="connsiteX2" fmla="*/ 1111539 w 1111539"/>
              <a:gd name="connsiteY2" fmla="*/ 0 h 2328542"/>
              <a:gd name="connsiteX3" fmla="*/ 716973 w 1111539"/>
              <a:gd name="connsiteY3" fmla="*/ 1572892 h 2328542"/>
              <a:gd name="connsiteX4" fmla="*/ 0 w 1111539"/>
              <a:gd name="connsiteY4" fmla="*/ 2328542 h 2328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1539" h="2328542">
                <a:moveTo>
                  <a:pt x="0" y="2328542"/>
                </a:moveTo>
                <a:lnTo>
                  <a:pt x="404092" y="749301"/>
                </a:lnTo>
                <a:lnTo>
                  <a:pt x="1111539" y="0"/>
                </a:lnTo>
                <a:lnTo>
                  <a:pt x="716973" y="1572892"/>
                </a:lnTo>
                <a:lnTo>
                  <a:pt x="0" y="2328542"/>
                </a:lnTo>
                <a:close/>
              </a:path>
            </a:pathLst>
          </a:custGeom>
          <a:solidFill>
            <a:schemeClr val="bg1">
              <a:lumMod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араллелограмм 15"/>
          <p:cNvSpPr/>
          <p:nvPr/>
        </p:nvSpPr>
        <p:spPr>
          <a:xfrm>
            <a:off x="1403987" y="2398452"/>
            <a:ext cx="5294284" cy="1580829"/>
          </a:xfrm>
          <a:prstGeom prst="parallelogram">
            <a:avLst/>
          </a:prstGeom>
          <a:solidFill>
            <a:srgbClr val="27A687"/>
          </a:solidFill>
          <a:ln>
            <a:noFill/>
          </a:ln>
          <a:effectLst>
            <a:outerShdw blurRad="266700" dist="901700" dir="7800000" algn="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2"/>
          <p:cNvSpPr>
            <a:spLocks noChangeArrowheads="1"/>
          </p:cNvSpPr>
          <p:nvPr/>
        </p:nvSpPr>
        <p:spPr bwMode="auto">
          <a:xfrm>
            <a:off x="1661404" y="2615119"/>
            <a:ext cx="494151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ts val="2800"/>
              </a:lnSpc>
              <a:defRPr/>
            </a:pPr>
            <a:r>
              <a:rPr lang="ru-RU" sz="2600" b="1" dirty="0" smtClean="0">
                <a:solidFill>
                  <a:schemeClr val="bg1"/>
                </a:solidFill>
                <a:cs typeface="Times New Roman" pitchFamily="18" charset="0"/>
              </a:rPr>
              <a:t>ФИНАНСОВОЕ </a:t>
            </a:r>
            <a:r>
              <a:rPr lang="ru-RU" sz="2600" b="1" dirty="0" smtClean="0">
                <a:solidFill>
                  <a:schemeClr val="bg1"/>
                </a:solidFill>
                <a:cs typeface="Times New Roman" pitchFamily="18" charset="0"/>
              </a:rPr>
              <a:t>ПРОСВЕЩЕНИЕ ВЗРОСЛОГО НАСЕЛЕНИЯ</a:t>
            </a:r>
            <a:endParaRPr lang="en-US" sz="2600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ctr">
              <a:lnSpc>
                <a:spcPts val="2800"/>
              </a:lnSpc>
              <a:defRPr/>
            </a:pPr>
            <a:r>
              <a:rPr lang="ru-RU" sz="2600" b="1" dirty="0" smtClean="0">
                <a:solidFill>
                  <a:schemeClr val="bg1"/>
                </a:solidFill>
                <a:cs typeface="Times New Roman" pitchFamily="18" charset="0"/>
              </a:rPr>
              <a:t>В СТАВРОПОЛЬСКОМ КРАЕ</a:t>
            </a:r>
          </a:p>
        </p:txBody>
      </p:sp>
    </p:spTree>
    <p:extLst>
      <p:ext uri="{BB962C8B-B14F-4D97-AF65-F5344CB8AC3E}">
        <p14:creationId xmlns:p14="http://schemas.microsoft.com/office/powerpoint/2010/main" val="2701855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0755" y="1433284"/>
            <a:ext cx="4102145" cy="5152093"/>
          </a:xfrm>
          <a:prstGeom prst="rect">
            <a:avLst/>
          </a:prstGeom>
          <a:solidFill>
            <a:srgbClr val="FFF8E5"/>
          </a:solidFill>
          <a:ln>
            <a:gradFill flip="none" rotWithShape="1">
              <a:gsLst>
                <a:gs pos="49000">
                  <a:srgbClr val="C3C5C6"/>
                </a:gs>
                <a:gs pos="100000">
                  <a:srgbClr val="A0A1A2"/>
                </a:gs>
                <a:gs pos="0">
                  <a:schemeClr val="accent1">
                    <a:lumMod val="5000"/>
                    <a:lumOff val="9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>
            <a:spLocks/>
          </p:cNvSpPr>
          <p:nvPr/>
        </p:nvSpPr>
        <p:spPr>
          <a:xfrm>
            <a:off x="8211850" y="1808749"/>
            <a:ext cx="3102381" cy="970127"/>
          </a:xfrm>
          <a:prstGeom prst="roundRect">
            <a:avLst>
              <a:gd name="adj" fmla="val 8781"/>
            </a:avLst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/>
            <a:r>
              <a:rPr lang="ru-RU" b="1" dirty="0">
                <a:solidFill>
                  <a:srgbClr val="9B5A19"/>
                </a:solidFill>
              </a:rPr>
              <a:t>Население с низким </a:t>
            </a:r>
          </a:p>
          <a:p>
            <a:pPr indent="-398463" algn="ctr"/>
            <a:r>
              <a:rPr lang="ru-RU" b="1" dirty="0">
                <a:solidFill>
                  <a:srgbClr val="9B5A19"/>
                </a:solidFill>
              </a:rPr>
              <a:t>и средним уровнем дохода</a:t>
            </a:r>
          </a:p>
        </p:txBody>
      </p:sp>
      <p:sp>
        <p:nvSpPr>
          <p:cNvPr id="31" name="Скругленный прямоугольник 30"/>
          <p:cNvSpPr>
            <a:spLocks/>
          </p:cNvSpPr>
          <p:nvPr/>
        </p:nvSpPr>
        <p:spPr>
          <a:xfrm>
            <a:off x="8211850" y="2993786"/>
            <a:ext cx="3102381" cy="970127"/>
          </a:xfrm>
          <a:prstGeom prst="roundRect">
            <a:avLst>
              <a:gd name="adj" fmla="val 8781"/>
            </a:avLst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/>
            <a:r>
              <a:rPr lang="ru-RU" b="1" dirty="0">
                <a:solidFill>
                  <a:srgbClr val="9B5A19"/>
                </a:solidFill>
              </a:rPr>
              <a:t>Начинающие ИП, </a:t>
            </a:r>
            <a:r>
              <a:rPr lang="ru-RU" b="1" dirty="0" err="1">
                <a:solidFill>
                  <a:srgbClr val="9B5A19"/>
                </a:solidFill>
              </a:rPr>
              <a:t>самозанятое</a:t>
            </a:r>
            <a:r>
              <a:rPr lang="ru-RU" b="1" dirty="0">
                <a:solidFill>
                  <a:srgbClr val="9B5A19"/>
                </a:solidFill>
              </a:rPr>
              <a:t> население</a:t>
            </a:r>
          </a:p>
        </p:txBody>
      </p:sp>
      <p:sp>
        <p:nvSpPr>
          <p:cNvPr id="32" name="Скругленный прямоугольник 31"/>
          <p:cNvSpPr>
            <a:spLocks/>
          </p:cNvSpPr>
          <p:nvPr/>
        </p:nvSpPr>
        <p:spPr>
          <a:xfrm>
            <a:off x="8211850" y="4178823"/>
            <a:ext cx="3102381" cy="970127"/>
          </a:xfrm>
          <a:prstGeom prst="roundRect">
            <a:avLst>
              <a:gd name="adj" fmla="val 8781"/>
            </a:avLst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/>
            <a:r>
              <a:rPr lang="ru-RU" b="1" dirty="0">
                <a:solidFill>
                  <a:srgbClr val="9B5A19"/>
                </a:solidFill>
              </a:rPr>
              <a:t>Пенсионеры, </a:t>
            </a:r>
          </a:p>
          <a:p>
            <a:pPr indent="-398463" algn="ctr"/>
            <a:r>
              <a:rPr lang="ru-RU" b="1" dirty="0">
                <a:solidFill>
                  <a:srgbClr val="9B5A19"/>
                </a:solidFill>
              </a:rPr>
              <a:t>лица с ограниченными возможностями здоровья</a:t>
            </a:r>
          </a:p>
        </p:txBody>
      </p:sp>
      <p:sp>
        <p:nvSpPr>
          <p:cNvPr id="33" name="Скругленный прямоугольник 32"/>
          <p:cNvSpPr>
            <a:spLocks/>
          </p:cNvSpPr>
          <p:nvPr/>
        </p:nvSpPr>
        <p:spPr>
          <a:xfrm>
            <a:off x="8211850" y="5363860"/>
            <a:ext cx="3102381" cy="970127"/>
          </a:xfrm>
          <a:prstGeom prst="roundRect">
            <a:avLst>
              <a:gd name="adj" fmla="val 8781"/>
            </a:avLst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/>
            <a:r>
              <a:rPr lang="ru-RU" b="1" dirty="0">
                <a:solidFill>
                  <a:srgbClr val="9B5A19"/>
                </a:solidFill>
              </a:rPr>
              <a:t>Школьники, воспитанники детских садов, студенты </a:t>
            </a:r>
            <a:r>
              <a:rPr lang="ru-RU" b="1" dirty="0" smtClean="0">
                <a:solidFill>
                  <a:srgbClr val="9B5A19"/>
                </a:solidFill>
              </a:rPr>
              <a:t>СПО и </a:t>
            </a:r>
            <a:r>
              <a:rPr lang="ru-RU" b="1" dirty="0">
                <a:solidFill>
                  <a:srgbClr val="9B5A19"/>
                </a:solidFill>
              </a:rPr>
              <a:t>вузов</a:t>
            </a:r>
          </a:p>
        </p:txBody>
      </p:sp>
      <p:sp>
        <p:nvSpPr>
          <p:cNvPr id="30" name="Параллелограмм 14"/>
          <p:cNvSpPr/>
          <p:nvPr/>
        </p:nvSpPr>
        <p:spPr>
          <a:xfrm>
            <a:off x="7608710" y="4211003"/>
            <a:ext cx="249357" cy="2415170"/>
          </a:xfrm>
          <a:custGeom>
            <a:avLst/>
            <a:gdLst>
              <a:gd name="connsiteX0" fmla="*/ 0 w 962314"/>
              <a:gd name="connsiteY0" fmla="*/ 1580829 h 1580829"/>
              <a:gd name="connsiteX1" fmla="*/ 240579 w 962314"/>
              <a:gd name="connsiteY1" fmla="*/ 0 h 1580829"/>
              <a:gd name="connsiteX2" fmla="*/ 962314 w 962314"/>
              <a:gd name="connsiteY2" fmla="*/ 0 h 1580829"/>
              <a:gd name="connsiteX3" fmla="*/ 721736 w 962314"/>
              <a:gd name="connsiteY3" fmla="*/ 1580829 h 1580829"/>
              <a:gd name="connsiteX4" fmla="*/ 0 w 962314"/>
              <a:gd name="connsiteY4" fmla="*/ 1580829 h 1580829"/>
              <a:gd name="connsiteX0" fmla="*/ 0 w 962314"/>
              <a:gd name="connsiteY0" fmla="*/ 1631629 h 1631629"/>
              <a:gd name="connsiteX1" fmla="*/ 342179 w 962314"/>
              <a:gd name="connsiteY1" fmla="*/ 0 h 1631629"/>
              <a:gd name="connsiteX2" fmla="*/ 962314 w 962314"/>
              <a:gd name="connsiteY2" fmla="*/ 50800 h 1631629"/>
              <a:gd name="connsiteX3" fmla="*/ 721736 w 962314"/>
              <a:gd name="connsiteY3" fmla="*/ 1631629 h 1631629"/>
              <a:gd name="connsiteX4" fmla="*/ 0 w 962314"/>
              <a:gd name="connsiteY4" fmla="*/ 1631629 h 16316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21736 w 1114714"/>
              <a:gd name="connsiteY3" fmla="*/ 2279329 h 2279329"/>
              <a:gd name="connsiteX4" fmla="*/ 0 w 1114714"/>
              <a:gd name="connsiteY4" fmla="*/ 2279329 h 22793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34436 w 1114714"/>
              <a:gd name="connsiteY3" fmla="*/ 1428429 h 2279329"/>
              <a:gd name="connsiteX4" fmla="*/ 0 w 1114714"/>
              <a:gd name="connsiteY4" fmla="*/ 2279329 h 22793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34436 w 1102014"/>
              <a:gd name="connsiteY3" fmla="*/ 14538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21736 w 1102014"/>
              <a:gd name="connsiteY3" fmla="*/ 15300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551729 w 1102014"/>
              <a:gd name="connsiteY1" fmla="*/ 777875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404092 w 1102014"/>
              <a:gd name="connsiteY1" fmla="*/ 725488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11539"/>
              <a:gd name="connsiteY0" fmla="*/ 2328542 h 2328542"/>
              <a:gd name="connsiteX1" fmla="*/ 404092 w 1111539"/>
              <a:gd name="connsiteY1" fmla="*/ 749301 h 2328542"/>
              <a:gd name="connsiteX2" fmla="*/ 1111539 w 1111539"/>
              <a:gd name="connsiteY2" fmla="*/ 0 h 2328542"/>
              <a:gd name="connsiteX3" fmla="*/ 716973 w 1111539"/>
              <a:gd name="connsiteY3" fmla="*/ 1572892 h 2328542"/>
              <a:gd name="connsiteX4" fmla="*/ 0 w 1111539"/>
              <a:gd name="connsiteY4" fmla="*/ 2328542 h 2328542"/>
              <a:gd name="connsiteX0" fmla="*/ 487029 w 1598568"/>
              <a:gd name="connsiteY0" fmla="*/ 2328542 h 2328542"/>
              <a:gd name="connsiteX1" fmla="*/ 0 w 1598568"/>
              <a:gd name="connsiteY1" fmla="*/ 624172 h 2328542"/>
              <a:gd name="connsiteX2" fmla="*/ 1598568 w 1598568"/>
              <a:gd name="connsiteY2" fmla="*/ 0 h 2328542"/>
              <a:gd name="connsiteX3" fmla="*/ 1204002 w 1598568"/>
              <a:gd name="connsiteY3" fmla="*/ 1572892 h 2328542"/>
              <a:gd name="connsiteX4" fmla="*/ 487029 w 1598568"/>
              <a:gd name="connsiteY4" fmla="*/ 2328542 h 2328542"/>
              <a:gd name="connsiteX0" fmla="*/ 487029 w 1204003"/>
              <a:gd name="connsiteY0" fmla="*/ 2376669 h 2376669"/>
              <a:gd name="connsiteX1" fmla="*/ 0 w 1204003"/>
              <a:gd name="connsiteY1" fmla="*/ 672299 h 2376669"/>
              <a:gd name="connsiteX2" fmla="*/ 952069 w 1204003"/>
              <a:gd name="connsiteY2" fmla="*/ 0 h 2376669"/>
              <a:gd name="connsiteX3" fmla="*/ 1204002 w 1204003"/>
              <a:gd name="connsiteY3" fmla="*/ 1621019 h 2376669"/>
              <a:gd name="connsiteX4" fmla="*/ 487029 w 1204003"/>
              <a:gd name="connsiteY4" fmla="*/ 2376669 h 2376669"/>
              <a:gd name="connsiteX0" fmla="*/ 487029 w 976854"/>
              <a:gd name="connsiteY0" fmla="*/ 2376669 h 2376669"/>
              <a:gd name="connsiteX1" fmla="*/ 0 w 976854"/>
              <a:gd name="connsiteY1" fmla="*/ 672299 h 2376669"/>
              <a:gd name="connsiteX2" fmla="*/ 952069 w 976854"/>
              <a:gd name="connsiteY2" fmla="*/ 0 h 2376669"/>
              <a:gd name="connsiteX3" fmla="*/ 976854 w 976854"/>
              <a:gd name="connsiteY3" fmla="*/ 2131158 h 2376669"/>
              <a:gd name="connsiteX4" fmla="*/ 487029 w 976854"/>
              <a:gd name="connsiteY4" fmla="*/ 2376669 h 2376669"/>
              <a:gd name="connsiteX0" fmla="*/ 67677 w 557502"/>
              <a:gd name="connsiteY0" fmla="*/ 2376669 h 2376669"/>
              <a:gd name="connsiteX1" fmla="*/ 0 w 557502"/>
              <a:gd name="connsiteY1" fmla="*/ 778177 h 2376669"/>
              <a:gd name="connsiteX2" fmla="*/ 532717 w 557502"/>
              <a:gd name="connsiteY2" fmla="*/ 0 h 2376669"/>
              <a:gd name="connsiteX3" fmla="*/ 557502 w 557502"/>
              <a:gd name="connsiteY3" fmla="*/ 2131158 h 2376669"/>
              <a:gd name="connsiteX4" fmla="*/ 67677 w 557502"/>
              <a:gd name="connsiteY4" fmla="*/ 2376669 h 2376669"/>
              <a:gd name="connsiteX0" fmla="*/ 137569 w 557502"/>
              <a:gd name="connsiteY0" fmla="*/ 2415170 h 2415170"/>
              <a:gd name="connsiteX1" fmla="*/ 0 w 557502"/>
              <a:gd name="connsiteY1" fmla="*/ 778177 h 2415170"/>
              <a:gd name="connsiteX2" fmla="*/ 532717 w 557502"/>
              <a:gd name="connsiteY2" fmla="*/ 0 h 2415170"/>
              <a:gd name="connsiteX3" fmla="*/ 557502 w 557502"/>
              <a:gd name="connsiteY3" fmla="*/ 2131158 h 2415170"/>
              <a:gd name="connsiteX4" fmla="*/ 137569 w 557502"/>
              <a:gd name="connsiteY4" fmla="*/ 2415170 h 2415170"/>
              <a:gd name="connsiteX0" fmla="*/ 32730 w 452663"/>
              <a:gd name="connsiteY0" fmla="*/ 2415170 h 2415170"/>
              <a:gd name="connsiteX1" fmla="*/ 0 w 452663"/>
              <a:gd name="connsiteY1" fmla="*/ 816678 h 2415170"/>
              <a:gd name="connsiteX2" fmla="*/ 427878 w 452663"/>
              <a:gd name="connsiteY2" fmla="*/ 0 h 2415170"/>
              <a:gd name="connsiteX3" fmla="*/ 452663 w 452663"/>
              <a:gd name="connsiteY3" fmla="*/ 2131158 h 2415170"/>
              <a:gd name="connsiteX4" fmla="*/ 32730 w 452663"/>
              <a:gd name="connsiteY4" fmla="*/ 2415170 h 241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2663" h="2415170">
                <a:moveTo>
                  <a:pt x="32730" y="2415170"/>
                </a:moveTo>
                <a:lnTo>
                  <a:pt x="0" y="816678"/>
                </a:lnTo>
                <a:lnTo>
                  <a:pt x="427878" y="0"/>
                </a:lnTo>
                <a:lnTo>
                  <a:pt x="452663" y="2131158"/>
                </a:lnTo>
                <a:lnTo>
                  <a:pt x="32730" y="24151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987800" y="1204686"/>
            <a:ext cx="3873500" cy="5167086"/>
          </a:xfrm>
          <a:prstGeom prst="rect">
            <a:avLst/>
          </a:prstGeom>
          <a:solidFill>
            <a:srgbClr val="F0F8EC"/>
          </a:solidFill>
          <a:ln>
            <a:gradFill flip="none" rotWithShape="1">
              <a:gsLst>
                <a:gs pos="49000">
                  <a:srgbClr val="C3C5C6"/>
                </a:gs>
                <a:gs pos="100000">
                  <a:srgbClr val="A0A1A2"/>
                </a:gs>
                <a:gs pos="0">
                  <a:schemeClr val="accent1">
                    <a:lumMod val="5000"/>
                    <a:lumOff val="95000"/>
                  </a:schemeClr>
                </a:gs>
              </a:gsLst>
              <a:lin ang="0" scaled="1"/>
              <a:tileRect/>
            </a:gradFill>
          </a:ln>
          <a:effectLst>
            <a:outerShdw blurRad="215900" dist="165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80908" y="182854"/>
            <a:ext cx="11493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ПАРТНЕРЫ  </a:t>
            </a:r>
            <a:r>
              <a:rPr lang="ru-RU" sz="2800" b="1" dirty="0" smtClean="0">
                <a:solidFill>
                  <a:schemeClr val="bg1"/>
                </a:solidFill>
              </a:rPr>
              <a:t>РЕГИОНАЛЬНОЙ </a:t>
            </a:r>
            <a:r>
              <a:rPr lang="ru-RU" sz="2800" b="1" dirty="0" smtClean="0">
                <a:solidFill>
                  <a:schemeClr val="bg1"/>
                </a:solidFill>
              </a:rPr>
              <a:t>ПРОГРАММЫ И ЦЕЛЕВЫЕ ГРУППЫ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>
            <a:spLocks/>
          </p:cNvSpPr>
          <p:nvPr/>
        </p:nvSpPr>
        <p:spPr>
          <a:xfrm>
            <a:off x="4825258" y="324396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>
              <a:lnSpc>
                <a:spcPts val="1200"/>
              </a:lnSpc>
            </a:pPr>
            <a:r>
              <a:rPr lang="ru-RU" b="1" dirty="0">
                <a:solidFill>
                  <a:srgbClr val="4C732F"/>
                </a:solidFill>
              </a:rPr>
              <a:t>Министерство экономического развития</a:t>
            </a:r>
          </a:p>
        </p:txBody>
      </p:sp>
      <p:sp>
        <p:nvSpPr>
          <p:cNvPr id="10" name="Скругленный прямоугольник 9"/>
          <p:cNvSpPr>
            <a:spLocks/>
          </p:cNvSpPr>
          <p:nvPr/>
        </p:nvSpPr>
        <p:spPr>
          <a:xfrm>
            <a:off x="4825258" y="199088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/>
            <a:r>
              <a:rPr lang="ru-RU" b="1" dirty="0">
                <a:solidFill>
                  <a:srgbClr val="4C732F"/>
                </a:solidFill>
              </a:rPr>
              <a:t>УФНС</a:t>
            </a:r>
          </a:p>
        </p:txBody>
      </p:sp>
      <p:sp>
        <p:nvSpPr>
          <p:cNvPr id="11" name="Скругленный прямоугольник 10"/>
          <p:cNvSpPr>
            <a:spLocks/>
          </p:cNvSpPr>
          <p:nvPr/>
        </p:nvSpPr>
        <p:spPr>
          <a:xfrm>
            <a:off x="4825258" y="261742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/>
            <a:r>
              <a:rPr lang="ru-RU" b="1" dirty="0">
                <a:solidFill>
                  <a:srgbClr val="4C732F"/>
                </a:solidFill>
              </a:rPr>
              <a:t>Банк России</a:t>
            </a:r>
          </a:p>
        </p:txBody>
      </p:sp>
      <p:sp>
        <p:nvSpPr>
          <p:cNvPr id="12" name="Скругленный прямоугольник 11"/>
          <p:cNvSpPr>
            <a:spLocks/>
          </p:cNvSpPr>
          <p:nvPr/>
        </p:nvSpPr>
        <p:spPr>
          <a:xfrm>
            <a:off x="4825258" y="136434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/>
            <a:r>
              <a:rPr lang="ru-RU" b="1" dirty="0" err="1">
                <a:solidFill>
                  <a:srgbClr val="4C732F"/>
                </a:solidFill>
              </a:rPr>
              <a:t>Роспотребнадзор</a:t>
            </a:r>
            <a:endParaRPr lang="ru-RU" b="1" dirty="0">
              <a:solidFill>
                <a:srgbClr val="4C732F"/>
              </a:solidFill>
            </a:endParaRPr>
          </a:p>
        </p:txBody>
      </p:sp>
      <p:sp>
        <p:nvSpPr>
          <p:cNvPr id="13" name="Скругленный прямоугольник 12"/>
          <p:cNvSpPr>
            <a:spLocks/>
          </p:cNvSpPr>
          <p:nvPr/>
        </p:nvSpPr>
        <p:spPr>
          <a:xfrm>
            <a:off x="4825258" y="5750126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>
              <a:lnSpc>
                <a:spcPts val="1400"/>
              </a:lnSpc>
            </a:pPr>
            <a:r>
              <a:rPr lang="ru-RU" b="1" dirty="0">
                <a:solidFill>
                  <a:srgbClr val="4C732F"/>
                </a:solidFill>
              </a:rPr>
              <a:t>Управление по </a:t>
            </a:r>
            <a:r>
              <a:rPr lang="ru-RU" b="1" dirty="0" err="1">
                <a:solidFill>
                  <a:srgbClr val="4C732F"/>
                </a:solidFill>
              </a:rPr>
              <a:t>информполитике</a:t>
            </a:r>
            <a:r>
              <a:rPr lang="ru-RU" b="1" dirty="0">
                <a:solidFill>
                  <a:srgbClr val="4C732F"/>
                </a:solidFill>
              </a:rPr>
              <a:t> </a:t>
            </a:r>
          </a:p>
        </p:txBody>
      </p:sp>
      <p:sp>
        <p:nvSpPr>
          <p:cNvPr id="14" name="Скругленный прямоугольник 13"/>
          <p:cNvSpPr>
            <a:spLocks/>
          </p:cNvSpPr>
          <p:nvPr/>
        </p:nvSpPr>
        <p:spPr>
          <a:xfrm flipH="1">
            <a:off x="4825258" y="449704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>
              <a:lnSpc>
                <a:spcPts val="1200"/>
              </a:lnSpc>
            </a:pPr>
            <a:r>
              <a:rPr lang="ru-RU" b="1" dirty="0">
                <a:solidFill>
                  <a:srgbClr val="4C732F"/>
                </a:solidFill>
              </a:rPr>
              <a:t>Министерство труда и соцзащиты</a:t>
            </a:r>
          </a:p>
        </p:txBody>
      </p:sp>
      <p:sp>
        <p:nvSpPr>
          <p:cNvPr id="15" name="Скругленный прямоугольник 14"/>
          <p:cNvSpPr>
            <a:spLocks/>
          </p:cNvSpPr>
          <p:nvPr/>
        </p:nvSpPr>
        <p:spPr>
          <a:xfrm flipH="1">
            <a:off x="4825258" y="387050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/>
            <a:r>
              <a:rPr lang="ru-RU" b="1" dirty="0">
                <a:solidFill>
                  <a:srgbClr val="4C732F"/>
                </a:solidFill>
              </a:rPr>
              <a:t>ПФР</a:t>
            </a:r>
          </a:p>
        </p:txBody>
      </p:sp>
      <p:sp>
        <p:nvSpPr>
          <p:cNvPr id="18" name="Скругленный прямоугольник 17"/>
          <p:cNvSpPr>
            <a:spLocks/>
          </p:cNvSpPr>
          <p:nvPr/>
        </p:nvSpPr>
        <p:spPr>
          <a:xfrm>
            <a:off x="4825258" y="5123583"/>
            <a:ext cx="2016000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>
              <a:lnSpc>
                <a:spcPts val="1400"/>
              </a:lnSpc>
            </a:pPr>
            <a:r>
              <a:rPr lang="ru-RU" b="1" dirty="0">
                <a:solidFill>
                  <a:srgbClr val="4C732F"/>
                </a:solidFill>
              </a:rPr>
              <a:t>Министерство образования</a:t>
            </a:r>
          </a:p>
        </p:txBody>
      </p:sp>
      <p:sp>
        <p:nvSpPr>
          <p:cNvPr id="29" name="Параллелограмм 14"/>
          <p:cNvSpPr/>
          <p:nvPr/>
        </p:nvSpPr>
        <p:spPr>
          <a:xfrm>
            <a:off x="3938410" y="3995103"/>
            <a:ext cx="249357" cy="2415170"/>
          </a:xfrm>
          <a:custGeom>
            <a:avLst/>
            <a:gdLst>
              <a:gd name="connsiteX0" fmla="*/ 0 w 962314"/>
              <a:gd name="connsiteY0" fmla="*/ 1580829 h 1580829"/>
              <a:gd name="connsiteX1" fmla="*/ 240579 w 962314"/>
              <a:gd name="connsiteY1" fmla="*/ 0 h 1580829"/>
              <a:gd name="connsiteX2" fmla="*/ 962314 w 962314"/>
              <a:gd name="connsiteY2" fmla="*/ 0 h 1580829"/>
              <a:gd name="connsiteX3" fmla="*/ 721736 w 962314"/>
              <a:gd name="connsiteY3" fmla="*/ 1580829 h 1580829"/>
              <a:gd name="connsiteX4" fmla="*/ 0 w 962314"/>
              <a:gd name="connsiteY4" fmla="*/ 1580829 h 1580829"/>
              <a:gd name="connsiteX0" fmla="*/ 0 w 962314"/>
              <a:gd name="connsiteY0" fmla="*/ 1631629 h 1631629"/>
              <a:gd name="connsiteX1" fmla="*/ 342179 w 962314"/>
              <a:gd name="connsiteY1" fmla="*/ 0 h 1631629"/>
              <a:gd name="connsiteX2" fmla="*/ 962314 w 962314"/>
              <a:gd name="connsiteY2" fmla="*/ 50800 h 1631629"/>
              <a:gd name="connsiteX3" fmla="*/ 721736 w 962314"/>
              <a:gd name="connsiteY3" fmla="*/ 1631629 h 1631629"/>
              <a:gd name="connsiteX4" fmla="*/ 0 w 962314"/>
              <a:gd name="connsiteY4" fmla="*/ 1631629 h 16316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21736 w 1114714"/>
              <a:gd name="connsiteY3" fmla="*/ 2279329 h 2279329"/>
              <a:gd name="connsiteX4" fmla="*/ 0 w 1114714"/>
              <a:gd name="connsiteY4" fmla="*/ 2279329 h 22793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34436 w 1114714"/>
              <a:gd name="connsiteY3" fmla="*/ 1428429 h 2279329"/>
              <a:gd name="connsiteX4" fmla="*/ 0 w 1114714"/>
              <a:gd name="connsiteY4" fmla="*/ 2279329 h 22793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34436 w 1102014"/>
              <a:gd name="connsiteY3" fmla="*/ 14538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21736 w 1102014"/>
              <a:gd name="connsiteY3" fmla="*/ 15300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551729 w 1102014"/>
              <a:gd name="connsiteY1" fmla="*/ 777875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404092 w 1102014"/>
              <a:gd name="connsiteY1" fmla="*/ 725488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11539"/>
              <a:gd name="connsiteY0" fmla="*/ 2328542 h 2328542"/>
              <a:gd name="connsiteX1" fmla="*/ 404092 w 1111539"/>
              <a:gd name="connsiteY1" fmla="*/ 749301 h 2328542"/>
              <a:gd name="connsiteX2" fmla="*/ 1111539 w 1111539"/>
              <a:gd name="connsiteY2" fmla="*/ 0 h 2328542"/>
              <a:gd name="connsiteX3" fmla="*/ 716973 w 1111539"/>
              <a:gd name="connsiteY3" fmla="*/ 1572892 h 2328542"/>
              <a:gd name="connsiteX4" fmla="*/ 0 w 1111539"/>
              <a:gd name="connsiteY4" fmla="*/ 2328542 h 2328542"/>
              <a:gd name="connsiteX0" fmla="*/ 487029 w 1598568"/>
              <a:gd name="connsiteY0" fmla="*/ 2328542 h 2328542"/>
              <a:gd name="connsiteX1" fmla="*/ 0 w 1598568"/>
              <a:gd name="connsiteY1" fmla="*/ 624172 h 2328542"/>
              <a:gd name="connsiteX2" fmla="*/ 1598568 w 1598568"/>
              <a:gd name="connsiteY2" fmla="*/ 0 h 2328542"/>
              <a:gd name="connsiteX3" fmla="*/ 1204002 w 1598568"/>
              <a:gd name="connsiteY3" fmla="*/ 1572892 h 2328542"/>
              <a:gd name="connsiteX4" fmla="*/ 487029 w 1598568"/>
              <a:gd name="connsiteY4" fmla="*/ 2328542 h 2328542"/>
              <a:gd name="connsiteX0" fmla="*/ 487029 w 1204003"/>
              <a:gd name="connsiteY0" fmla="*/ 2376669 h 2376669"/>
              <a:gd name="connsiteX1" fmla="*/ 0 w 1204003"/>
              <a:gd name="connsiteY1" fmla="*/ 672299 h 2376669"/>
              <a:gd name="connsiteX2" fmla="*/ 952069 w 1204003"/>
              <a:gd name="connsiteY2" fmla="*/ 0 h 2376669"/>
              <a:gd name="connsiteX3" fmla="*/ 1204002 w 1204003"/>
              <a:gd name="connsiteY3" fmla="*/ 1621019 h 2376669"/>
              <a:gd name="connsiteX4" fmla="*/ 487029 w 1204003"/>
              <a:gd name="connsiteY4" fmla="*/ 2376669 h 2376669"/>
              <a:gd name="connsiteX0" fmla="*/ 487029 w 976854"/>
              <a:gd name="connsiteY0" fmla="*/ 2376669 h 2376669"/>
              <a:gd name="connsiteX1" fmla="*/ 0 w 976854"/>
              <a:gd name="connsiteY1" fmla="*/ 672299 h 2376669"/>
              <a:gd name="connsiteX2" fmla="*/ 952069 w 976854"/>
              <a:gd name="connsiteY2" fmla="*/ 0 h 2376669"/>
              <a:gd name="connsiteX3" fmla="*/ 976854 w 976854"/>
              <a:gd name="connsiteY3" fmla="*/ 2131158 h 2376669"/>
              <a:gd name="connsiteX4" fmla="*/ 487029 w 976854"/>
              <a:gd name="connsiteY4" fmla="*/ 2376669 h 2376669"/>
              <a:gd name="connsiteX0" fmla="*/ 67677 w 557502"/>
              <a:gd name="connsiteY0" fmla="*/ 2376669 h 2376669"/>
              <a:gd name="connsiteX1" fmla="*/ 0 w 557502"/>
              <a:gd name="connsiteY1" fmla="*/ 778177 h 2376669"/>
              <a:gd name="connsiteX2" fmla="*/ 532717 w 557502"/>
              <a:gd name="connsiteY2" fmla="*/ 0 h 2376669"/>
              <a:gd name="connsiteX3" fmla="*/ 557502 w 557502"/>
              <a:gd name="connsiteY3" fmla="*/ 2131158 h 2376669"/>
              <a:gd name="connsiteX4" fmla="*/ 67677 w 557502"/>
              <a:gd name="connsiteY4" fmla="*/ 2376669 h 2376669"/>
              <a:gd name="connsiteX0" fmla="*/ 137569 w 557502"/>
              <a:gd name="connsiteY0" fmla="*/ 2415170 h 2415170"/>
              <a:gd name="connsiteX1" fmla="*/ 0 w 557502"/>
              <a:gd name="connsiteY1" fmla="*/ 778177 h 2415170"/>
              <a:gd name="connsiteX2" fmla="*/ 532717 w 557502"/>
              <a:gd name="connsiteY2" fmla="*/ 0 h 2415170"/>
              <a:gd name="connsiteX3" fmla="*/ 557502 w 557502"/>
              <a:gd name="connsiteY3" fmla="*/ 2131158 h 2415170"/>
              <a:gd name="connsiteX4" fmla="*/ 137569 w 557502"/>
              <a:gd name="connsiteY4" fmla="*/ 2415170 h 2415170"/>
              <a:gd name="connsiteX0" fmla="*/ 32730 w 452663"/>
              <a:gd name="connsiteY0" fmla="*/ 2415170 h 2415170"/>
              <a:gd name="connsiteX1" fmla="*/ 0 w 452663"/>
              <a:gd name="connsiteY1" fmla="*/ 816678 h 2415170"/>
              <a:gd name="connsiteX2" fmla="*/ 427878 w 452663"/>
              <a:gd name="connsiteY2" fmla="*/ 0 h 2415170"/>
              <a:gd name="connsiteX3" fmla="*/ 452663 w 452663"/>
              <a:gd name="connsiteY3" fmla="*/ 2131158 h 2415170"/>
              <a:gd name="connsiteX4" fmla="*/ 32730 w 452663"/>
              <a:gd name="connsiteY4" fmla="*/ 2415170 h 241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2663" h="2415170">
                <a:moveTo>
                  <a:pt x="32730" y="2415170"/>
                </a:moveTo>
                <a:lnTo>
                  <a:pt x="0" y="816678"/>
                </a:lnTo>
                <a:lnTo>
                  <a:pt x="427878" y="0"/>
                </a:lnTo>
                <a:lnTo>
                  <a:pt x="452663" y="2131158"/>
                </a:lnTo>
                <a:lnTo>
                  <a:pt x="32730" y="24151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57200" y="969374"/>
            <a:ext cx="3722211" cy="5167086"/>
          </a:xfrm>
          <a:prstGeom prst="rect">
            <a:avLst/>
          </a:prstGeom>
          <a:solidFill>
            <a:srgbClr val="EFF5FB"/>
          </a:solidFill>
          <a:ln>
            <a:gradFill flip="none" rotWithShape="1">
              <a:gsLst>
                <a:gs pos="90000">
                  <a:srgbClr val="C3C5C6"/>
                </a:gs>
                <a:gs pos="100000">
                  <a:srgbClr val="A0A1A2"/>
                </a:gs>
                <a:gs pos="0">
                  <a:schemeClr val="accent1">
                    <a:lumMod val="5000"/>
                    <a:lumOff val="95000"/>
                  </a:schemeClr>
                </a:gs>
              </a:gsLst>
              <a:lin ang="0" scaled="1"/>
              <a:tileRect/>
            </a:gradFill>
          </a:ln>
          <a:effectLst>
            <a:outerShdw blurRad="444500" dist="5461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>
            <a:spLocks noChangeAspect="1"/>
          </p:cNvSpPr>
          <p:nvPr/>
        </p:nvSpPr>
        <p:spPr>
          <a:xfrm>
            <a:off x="977900" y="1365012"/>
            <a:ext cx="2746904" cy="1194626"/>
          </a:xfrm>
          <a:prstGeom prst="roundRect">
            <a:avLst>
              <a:gd name="adj" fmla="val 18457"/>
            </a:avLst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rtlCol="0" anchor="ctr"/>
          <a:lstStyle/>
          <a:p>
            <a:pPr indent="-398463" algn="ctr">
              <a:defRPr/>
            </a:pPr>
            <a:r>
              <a:rPr lang="ru-RU" b="1" dirty="0" smtClean="0">
                <a:solidFill>
                  <a:srgbClr val="195F69"/>
                </a:solidFill>
              </a:rPr>
              <a:t>Региональный центр</a:t>
            </a:r>
          </a:p>
          <a:p>
            <a:pPr indent="-398463" algn="ctr">
              <a:defRPr/>
            </a:pPr>
            <a:r>
              <a:rPr lang="ru-RU" b="1" dirty="0" smtClean="0">
                <a:solidFill>
                  <a:srgbClr val="195F69"/>
                </a:solidFill>
              </a:rPr>
              <a:t>финансовой грамотности</a:t>
            </a:r>
          </a:p>
        </p:txBody>
      </p:sp>
      <p:sp>
        <p:nvSpPr>
          <p:cNvPr id="46" name="Скругленный прямоугольник 45"/>
          <p:cNvSpPr>
            <a:spLocks noChangeAspect="1"/>
          </p:cNvSpPr>
          <p:nvPr/>
        </p:nvSpPr>
        <p:spPr>
          <a:xfrm>
            <a:off x="977900" y="2885728"/>
            <a:ext cx="2746904" cy="1194626"/>
          </a:xfrm>
          <a:prstGeom prst="roundRect">
            <a:avLst>
              <a:gd name="adj" fmla="val 18457"/>
            </a:avLst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rtlCol="0" anchor="ctr"/>
          <a:lstStyle/>
          <a:p>
            <a:pPr indent="-398463" algn="ctr">
              <a:defRPr/>
            </a:pPr>
            <a:r>
              <a:rPr lang="ru-RU" b="1" dirty="0">
                <a:solidFill>
                  <a:srgbClr val="195F69"/>
                </a:solidFill>
              </a:rPr>
              <a:t>Межведомственная комиссия</a:t>
            </a:r>
          </a:p>
        </p:txBody>
      </p:sp>
      <p:sp>
        <p:nvSpPr>
          <p:cNvPr id="47" name="Скругленный прямоугольник 46"/>
          <p:cNvSpPr>
            <a:spLocks noChangeAspect="1"/>
          </p:cNvSpPr>
          <p:nvPr/>
        </p:nvSpPr>
        <p:spPr>
          <a:xfrm>
            <a:off x="977900" y="4381045"/>
            <a:ext cx="2746904" cy="1194626"/>
          </a:xfrm>
          <a:prstGeom prst="roundRect">
            <a:avLst>
              <a:gd name="adj" fmla="val 18457"/>
            </a:avLst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rtlCol="0" anchor="ctr"/>
          <a:lstStyle/>
          <a:p>
            <a:pPr indent="-398463" algn="ctr">
              <a:defRPr/>
            </a:pPr>
            <a:r>
              <a:rPr lang="ru-RU" b="1" dirty="0">
                <a:solidFill>
                  <a:srgbClr val="195F69"/>
                </a:solidFill>
              </a:rPr>
              <a:t>Рабочая группа</a:t>
            </a:r>
          </a:p>
        </p:txBody>
      </p:sp>
      <p:grpSp>
        <p:nvGrpSpPr>
          <p:cNvPr id="41" name="Группа 27"/>
          <p:cNvGrpSpPr/>
          <p:nvPr/>
        </p:nvGrpSpPr>
        <p:grpSpPr>
          <a:xfrm>
            <a:off x="11125199" y="190500"/>
            <a:ext cx="521777" cy="969217"/>
            <a:chOff x="8664807" y="928207"/>
            <a:chExt cx="2617322" cy="607877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2" name="Параллелограмм 41"/>
            <p:cNvSpPr/>
            <p:nvPr/>
          </p:nvSpPr>
          <p:spPr>
            <a:xfrm rot="17035504">
              <a:off x="6879353" y="2815189"/>
              <a:ext cx="5123004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A9D9E5"/>
                </a:gs>
                <a:gs pos="54000">
                  <a:srgbClr val="33B6C8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араллелограмм 42"/>
            <p:cNvSpPr/>
            <p:nvPr/>
          </p:nvSpPr>
          <p:spPr>
            <a:xfrm rot="17035504">
              <a:off x="6892055" y="3885187"/>
              <a:ext cx="4894543" cy="1349039"/>
            </a:xfrm>
            <a:prstGeom prst="parallelogram">
              <a:avLst/>
            </a:prstGeom>
            <a:gradFill flip="none" rotWithShape="1">
              <a:gsLst>
                <a:gs pos="53000">
                  <a:srgbClr val="F9E7BF"/>
                </a:gs>
                <a:gs pos="53000">
                  <a:srgbClr val="EFC24D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араллелограмм 47"/>
            <p:cNvSpPr/>
            <p:nvPr/>
          </p:nvSpPr>
          <p:spPr>
            <a:xfrm rot="17035504">
              <a:off x="8348604" y="3647198"/>
              <a:ext cx="4518010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CFE5BF"/>
                </a:gs>
                <a:gs pos="54000">
                  <a:srgbClr val="AED292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9514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14"/>
          <p:cNvSpPr/>
          <p:nvPr/>
        </p:nvSpPr>
        <p:spPr>
          <a:xfrm>
            <a:off x="7608710" y="4211003"/>
            <a:ext cx="249357" cy="2415170"/>
          </a:xfrm>
          <a:custGeom>
            <a:avLst/>
            <a:gdLst>
              <a:gd name="connsiteX0" fmla="*/ 0 w 962314"/>
              <a:gd name="connsiteY0" fmla="*/ 1580829 h 1580829"/>
              <a:gd name="connsiteX1" fmla="*/ 240579 w 962314"/>
              <a:gd name="connsiteY1" fmla="*/ 0 h 1580829"/>
              <a:gd name="connsiteX2" fmla="*/ 962314 w 962314"/>
              <a:gd name="connsiteY2" fmla="*/ 0 h 1580829"/>
              <a:gd name="connsiteX3" fmla="*/ 721736 w 962314"/>
              <a:gd name="connsiteY3" fmla="*/ 1580829 h 1580829"/>
              <a:gd name="connsiteX4" fmla="*/ 0 w 962314"/>
              <a:gd name="connsiteY4" fmla="*/ 1580829 h 1580829"/>
              <a:gd name="connsiteX0" fmla="*/ 0 w 962314"/>
              <a:gd name="connsiteY0" fmla="*/ 1631629 h 1631629"/>
              <a:gd name="connsiteX1" fmla="*/ 342179 w 962314"/>
              <a:gd name="connsiteY1" fmla="*/ 0 h 1631629"/>
              <a:gd name="connsiteX2" fmla="*/ 962314 w 962314"/>
              <a:gd name="connsiteY2" fmla="*/ 50800 h 1631629"/>
              <a:gd name="connsiteX3" fmla="*/ 721736 w 962314"/>
              <a:gd name="connsiteY3" fmla="*/ 1631629 h 1631629"/>
              <a:gd name="connsiteX4" fmla="*/ 0 w 962314"/>
              <a:gd name="connsiteY4" fmla="*/ 1631629 h 16316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21736 w 1114714"/>
              <a:gd name="connsiteY3" fmla="*/ 2279329 h 2279329"/>
              <a:gd name="connsiteX4" fmla="*/ 0 w 1114714"/>
              <a:gd name="connsiteY4" fmla="*/ 2279329 h 22793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34436 w 1114714"/>
              <a:gd name="connsiteY3" fmla="*/ 1428429 h 2279329"/>
              <a:gd name="connsiteX4" fmla="*/ 0 w 1114714"/>
              <a:gd name="connsiteY4" fmla="*/ 2279329 h 22793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34436 w 1102014"/>
              <a:gd name="connsiteY3" fmla="*/ 14538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21736 w 1102014"/>
              <a:gd name="connsiteY3" fmla="*/ 15300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551729 w 1102014"/>
              <a:gd name="connsiteY1" fmla="*/ 777875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404092 w 1102014"/>
              <a:gd name="connsiteY1" fmla="*/ 725488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11539"/>
              <a:gd name="connsiteY0" fmla="*/ 2328542 h 2328542"/>
              <a:gd name="connsiteX1" fmla="*/ 404092 w 1111539"/>
              <a:gd name="connsiteY1" fmla="*/ 749301 h 2328542"/>
              <a:gd name="connsiteX2" fmla="*/ 1111539 w 1111539"/>
              <a:gd name="connsiteY2" fmla="*/ 0 h 2328542"/>
              <a:gd name="connsiteX3" fmla="*/ 716973 w 1111539"/>
              <a:gd name="connsiteY3" fmla="*/ 1572892 h 2328542"/>
              <a:gd name="connsiteX4" fmla="*/ 0 w 1111539"/>
              <a:gd name="connsiteY4" fmla="*/ 2328542 h 2328542"/>
              <a:gd name="connsiteX0" fmla="*/ 487029 w 1598568"/>
              <a:gd name="connsiteY0" fmla="*/ 2328542 h 2328542"/>
              <a:gd name="connsiteX1" fmla="*/ 0 w 1598568"/>
              <a:gd name="connsiteY1" fmla="*/ 624172 h 2328542"/>
              <a:gd name="connsiteX2" fmla="*/ 1598568 w 1598568"/>
              <a:gd name="connsiteY2" fmla="*/ 0 h 2328542"/>
              <a:gd name="connsiteX3" fmla="*/ 1204002 w 1598568"/>
              <a:gd name="connsiteY3" fmla="*/ 1572892 h 2328542"/>
              <a:gd name="connsiteX4" fmla="*/ 487029 w 1598568"/>
              <a:gd name="connsiteY4" fmla="*/ 2328542 h 2328542"/>
              <a:gd name="connsiteX0" fmla="*/ 487029 w 1204003"/>
              <a:gd name="connsiteY0" fmla="*/ 2376669 h 2376669"/>
              <a:gd name="connsiteX1" fmla="*/ 0 w 1204003"/>
              <a:gd name="connsiteY1" fmla="*/ 672299 h 2376669"/>
              <a:gd name="connsiteX2" fmla="*/ 952069 w 1204003"/>
              <a:gd name="connsiteY2" fmla="*/ 0 h 2376669"/>
              <a:gd name="connsiteX3" fmla="*/ 1204002 w 1204003"/>
              <a:gd name="connsiteY3" fmla="*/ 1621019 h 2376669"/>
              <a:gd name="connsiteX4" fmla="*/ 487029 w 1204003"/>
              <a:gd name="connsiteY4" fmla="*/ 2376669 h 2376669"/>
              <a:gd name="connsiteX0" fmla="*/ 487029 w 976854"/>
              <a:gd name="connsiteY0" fmla="*/ 2376669 h 2376669"/>
              <a:gd name="connsiteX1" fmla="*/ 0 w 976854"/>
              <a:gd name="connsiteY1" fmla="*/ 672299 h 2376669"/>
              <a:gd name="connsiteX2" fmla="*/ 952069 w 976854"/>
              <a:gd name="connsiteY2" fmla="*/ 0 h 2376669"/>
              <a:gd name="connsiteX3" fmla="*/ 976854 w 976854"/>
              <a:gd name="connsiteY3" fmla="*/ 2131158 h 2376669"/>
              <a:gd name="connsiteX4" fmla="*/ 487029 w 976854"/>
              <a:gd name="connsiteY4" fmla="*/ 2376669 h 2376669"/>
              <a:gd name="connsiteX0" fmla="*/ 67677 w 557502"/>
              <a:gd name="connsiteY0" fmla="*/ 2376669 h 2376669"/>
              <a:gd name="connsiteX1" fmla="*/ 0 w 557502"/>
              <a:gd name="connsiteY1" fmla="*/ 778177 h 2376669"/>
              <a:gd name="connsiteX2" fmla="*/ 532717 w 557502"/>
              <a:gd name="connsiteY2" fmla="*/ 0 h 2376669"/>
              <a:gd name="connsiteX3" fmla="*/ 557502 w 557502"/>
              <a:gd name="connsiteY3" fmla="*/ 2131158 h 2376669"/>
              <a:gd name="connsiteX4" fmla="*/ 67677 w 557502"/>
              <a:gd name="connsiteY4" fmla="*/ 2376669 h 2376669"/>
              <a:gd name="connsiteX0" fmla="*/ 137569 w 557502"/>
              <a:gd name="connsiteY0" fmla="*/ 2415170 h 2415170"/>
              <a:gd name="connsiteX1" fmla="*/ 0 w 557502"/>
              <a:gd name="connsiteY1" fmla="*/ 778177 h 2415170"/>
              <a:gd name="connsiteX2" fmla="*/ 532717 w 557502"/>
              <a:gd name="connsiteY2" fmla="*/ 0 h 2415170"/>
              <a:gd name="connsiteX3" fmla="*/ 557502 w 557502"/>
              <a:gd name="connsiteY3" fmla="*/ 2131158 h 2415170"/>
              <a:gd name="connsiteX4" fmla="*/ 137569 w 557502"/>
              <a:gd name="connsiteY4" fmla="*/ 2415170 h 2415170"/>
              <a:gd name="connsiteX0" fmla="*/ 32730 w 452663"/>
              <a:gd name="connsiteY0" fmla="*/ 2415170 h 2415170"/>
              <a:gd name="connsiteX1" fmla="*/ 0 w 452663"/>
              <a:gd name="connsiteY1" fmla="*/ 816678 h 2415170"/>
              <a:gd name="connsiteX2" fmla="*/ 427878 w 452663"/>
              <a:gd name="connsiteY2" fmla="*/ 0 h 2415170"/>
              <a:gd name="connsiteX3" fmla="*/ 452663 w 452663"/>
              <a:gd name="connsiteY3" fmla="*/ 2131158 h 2415170"/>
              <a:gd name="connsiteX4" fmla="*/ 32730 w 452663"/>
              <a:gd name="connsiteY4" fmla="*/ 2415170 h 241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2663" h="2415170">
                <a:moveTo>
                  <a:pt x="32730" y="2415170"/>
                </a:moveTo>
                <a:lnTo>
                  <a:pt x="0" y="816678"/>
                </a:lnTo>
                <a:lnTo>
                  <a:pt x="427878" y="0"/>
                </a:lnTo>
                <a:lnTo>
                  <a:pt x="452663" y="2131158"/>
                </a:lnTo>
                <a:lnTo>
                  <a:pt x="32730" y="24151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60126" y="146835"/>
            <a:ext cx="11493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КОМПОНЕНТЫ  </a:t>
            </a:r>
            <a:r>
              <a:rPr lang="ru-RU" sz="2800" b="1" dirty="0" smtClean="0">
                <a:solidFill>
                  <a:schemeClr val="bg1"/>
                </a:solidFill>
              </a:rPr>
              <a:t>РЕГИОНАЛЬНОЙ </a:t>
            </a:r>
            <a:r>
              <a:rPr lang="ru-RU" sz="2800" b="1" dirty="0" smtClean="0">
                <a:solidFill>
                  <a:schemeClr val="bg1"/>
                </a:solidFill>
              </a:rPr>
              <a:t>ПРОГРАММЫ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9" name="Параллелограмм 14"/>
          <p:cNvSpPr/>
          <p:nvPr/>
        </p:nvSpPr>
        <p:spPr>
          <a:xfrm>
            <a:off x="3938410" y="3995103"/>
            <a:ext cx="249357" cy="2415170"/>
          </a:xfrm>
          <a:custGeom>
            <a:avLst/>
            <a:gdLst>
              <a:gd name="connsiteX0" fmla="*/ 0 w 962314"/>
              <a:gd name="connsiteY0" fmla="*/ 1580829 h 1580829"/>
              <a:gd name="connsiteX1" fmla="*/ 240579 w 962314"/>
              <a:gd name="connsiteY1" fmla="*/ 0 h 1580829"/>
              <a:gd name="connsiteX2" fmla="*/ 962314 w 962314"/>
              <a:gd name="connsiteY2" fmla="*/ 0 h 1580829"/>
              <a:gd name="connsiteX3" fmla="*/ 721736 w 962314"/>
              <a:gd name="connsiteY3" fmla="*/ 1580829 h 1580829"/>
              <a:gd name="connsiteX4" fmla="*/ 0 w 962314"/>
              <a:gd name="connsiteY4" fmla="*/ 1580829 h 1580829"/>
              <a:gd name="connsiteX0" fmla="*/ 0 w 962314"/>
              <a:gd name="connsiteY0" fmla="*/ 1631629 h 1631629"/>
              <a:gd name="connsiteX1" fmla="*/ 342179 w 962314"/>
              <a:gd name="connsiteY1" fmla="*/ 0 h 1631629"/>
              <a:gd name="connsiteX2" fmla="*/ 962314 w 962314"/>
              <a:gd name="connsiteY2" fmla="*/ 50800 h 1631629"/>
              <a:gd name="connsiteX3" fmla="*/ 721736 w 962314"/>
              <a:gd name="connsiteY3" fmla="*/ 1631629 h 1631629"/>
              <a:gd name="connsiteX4" fmla="*/ 0 w 962314"/>
              <a:gd name="connsiteY4" fmla="*/ 1631629 h 16316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21736 w 1114714"/>
              <a:gd name="connsiteY3" fmla="*/ 2279329 h 2279329"/>
              <a:gd name="connsiteX4" fmla="*/ 0 w 1114714"/>
              <a:gd name="connsiteY4" fmla="*/ 2279329 h 2279329"/>
              <a:gd name="connsiteX0" fmla="*/ 0 w 1114714"/>
              <a:gd name="connsiteY0" fmla="*/ 2279329 h 2279329"/>
              <a:gd name="connsiteX1" fmla="*/ 342179 w 1114714"/>
              <a:gd name="connsiteY1" fmla="*/ 647700 h 2279329"/>
              <a:gd name="connsiteX2" fmla="*/ 1114714 w 1114714"/>
              <a:gd name="connsiteY2" fmla="*/ 0 h 2279329"/>
              <a:gd name="connsiteX3" fmla="*/ 734436 w 1114714"/>
              <a:gd name="connsiteY3" fmla="*/ 1428429 h 2279329"/>
              <a:gd name="connsiteX4" fmla="*/ 0 w 1114714"/>
              <a:gd name="connsiteY4" fmla="*/ 2279329 h 22793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34436 w 1102014"/>
              <a:gd name="connsiteY3" fmla="*/ 14538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21736 w 1102014"/>
              <a:gd name="connsiteY3" fmla="*/ 153002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342179 w 1102014"/>
              <a:gd name="connsiteY1" fmla="*/ 673100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551729 w 1102014"/>
              <a:gd name="connsiteY1" fmla="*/ 777875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02014"/>
              <a:gd name="connsiteY0" fmla="*/ 2304729 h 2304729"/>
              <a:gd name="connsiteX1" fmla="*/ 404092 w 1102014"/>
              <a:gd name="connsiteY1" fmla="*/ 725488 h 2304729"/>
              <a:gd name="connsiteX2" fmla="*/ 1102014 w 1102014"/>
              <a:gd name="connsiteY2" fmla="*/ 0 h 2304729"/>
              <a:gd name="connsiteX3" fmla="*/ 716973 w 1102014"/>
              <a:gd name="connsiteY3" fmla="*/ 1549079 h 2304729"/>
              <a:gd name="connsiteX4" fmla="*/ 0 w 1102014"/>
              <a:gd name="connsiteY4" fmla="*/ 2304729 h 2304729"/>
              <a:gd name="connsiteX0" fmla="*/ 0 w 1111539"/>
              <a:gd name="connsiteY0" fmla="*/ 2328542 h 2328542"/>
              <a:gd name="connsiteX1" fmla="*/ 404092 w 1111539"/>
              <a:gd name="connsiteY1" fmla="*/ 749301 h 2328542"/>
              <a:gd name="connsiteX2" fmla="*/ 1111539 w 1111539"/>
              <a:gd name="connsiteY2" fmla="*/ 0 h 2328542"/>
              <a:gd name="connsiteX3" fmla="*/ 716973 w 1111539"/>
              <a:gd name="connsiteY3" fmla="*/ 1572892 h 2328542"/>
              <a:gd name="connsiteX4" fmla="*/ 0 w 1111539"/>
              <a:gd name="connsiteY4" fmla="*/ 2328542 h 2328542"/>
              <a:gd name="connsiteX0" fmla="*/ 487029 w 1598568"/>
              <a:gd name="connsiteY0" fmla="*/ 2328542 h 2328542"/>
              <a:gd name="connsiteX1" fmla="*/ 0 w 1598568"/>
              <a:gd name="connsiteY1" fmla="*/ 624172 h 2328542"/>
              <a:gd name="connsiteX2" fmla="*/ 1598568 w 1598568"/>
              <a:gd name="connsiteY2" fmla="*/ 0 h 2328542"/>
              <a:gd name="connsiteX3" fmla="*/ 1204002 w 1598568"/>
              <a:gd name="connsiteY3" fmla="*/ 1572892 h 2328542"/>
              <a:gd name="connsiteX4" fmla="*/ 487029 w 1598568"/>
              <a:gd name="connsiteY4" fmla="*/ 2328542 h 2328542"/>
              <a:gd name="connsiteX0" fmla="*/ 487029 w 1204003"/>
              <a:gd name="connsiteY0" fmla="*/ 2376669 h 2376669"/>
              <a:gd name="connsiteX1" fmla="*/ 0 w 1204003"/>
              <a:gd name="connsiteY1" fmla="*/ 672299 h 2376669"/>
              <a:gd name="connsiteX2" fmla="*/ 952069 w 1204003"/>
              <a:gd name="connsiteY2" fmla="*/ 0 h 2376669"/>
              <a:gd name="connsiteX3" fmla="*/ 1204002 w 1204003"/>
              <a:gd name="connsiteY3" fmla="*/ 1621019 h 2376669"/>
              <a:gd name="connsiteX4" fmla="*/ 487029 w 1204003"/>
              <a:gd name="connsiteY4" fmla="*/ 2376669 h 2376669"/>
              <a:gd name="connsiteX0" fmla="*/ 487029 w 976854"/>
              <a:gd name="connsiteY0" fmla="*/ 2376669 h 2376669"/>
              <a:gd name="connsiteX1" fmla="*/ 0 w 976854"/>
              <a:gd name="connsiteY1" fmla="*/ 672299 h 2376669"/>
              <a:gd name="connsiteX2" fmla="*/ 952069 w 976854"/>
              <a:gd name="connsiteY2" fmla="*/ 0 h 2376669"/>
              <a:gd name="connsiteX3" fmla="*/ 976854 w 976854"/>
              <a:gd name="connsiteY3" fmla="*/ 2131158 h 2376669"/>
              <a:gd name="connsiteX4" fmla="*/ 487029 w 976854"/>
              <a:gd name="connsiteY4" fmla="*/ 2376669 h 2376669"/>
              <a:gd name="connsiteX0" fmla="*/ 67677 w 557502"/>
              <a:gd name="connsiteY0" fmla="*/ 2376669 h 2376669"/>
              <a:gd name="connsiteX1" fmla="*/ 0 w 557502"/>
              <a:gd name="connsiteY1" fmla="*/ 778177 h 2376669"/>
              <a:gd name="connsiteX2" fmla="*/ 532717 w 557502"/>
              <a:gd name="connsiteY2" fmla="*/ 0 h 2376669"/>
              <a:gd name="connsiteX3" fmla="*/ 557502 w 557502"/>
              <a:gd name="connsiteY3" fmla="*/ 2131158 h 2376669"/>
              <a:gd name="connsiteX4" fmla="*/ 67677 w 557502"/>
              <a:gd name="connsiteY4" fmla="*/ 2376669 h 2376669"/>
              <a:gd name="connsiteX0" fmla="*/ 137569 w 557502"/>
              <a:gd name="connsiteY0" fmla="*/ 2415170 h 2415170"/>
              <a:gd name="connsiteX1" fmla="*/ 0 w 557502"/>
              <a:gd name="connsiteY1" fmla="*/ 778177 h 2415170"/>
              <a:gd name="connsiteX2" fmla="*/ 532717 w 557502"/>
              <a:gd name="connsiteY2" fmla="*/ 0 h 2415170"/>
              <a:gd name="connsiteX3" fmla="*/ 557502 w 557502"/>
              <a:gd name="connsiteY3" fmla="*/ 2131158 h 2415170"/>
              <a:gd name="connsiteX4" fmla="*/ 137569 w 557502"/>
              <a:gd name="connsiteY4" fmla="*/ 2415170 h 2415170"/>
              <a:gd name="connsiteX0" fmla="*/ 32730 w 452663"/>
              <a:gd name="connsiteY0" fmla="*/ 2415170 h 2415170"/>
              <a:gd name="connsiteX1" fmla="*/ 0 w 452663"/>
              <a:gd name="connsiteY1" fmla="*/ 816678 h 2415170"/>
              <a:gd name="connsiteX2" fmla="*/ 427878 w 452663"/>
              <a:gd name="connsiteY2" fmla="*/ 0 h 2415170"/>
              <a:gd name="connsiteX3" fmla="*/ 452663 w 452663"/>
              <a:gd name="connsiteY3" fmla="*/ 2131158 h 2415170"/>
              <a:gd name="connsiteX4" fmla="*/ 32730 w 452663"/>
              <a:gd name="connsiteY4" fmla="*/ 2415170 h 241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2663" h="2415170">
                <a:moveTo>
                  <a:pt x="32730" y="2415170"/>
                </a:moveTo>
                <a:lnTo>
                  <a:pt x="0" y="816678"/>
                </a:lnTo>
                <a:lnTo>
                  <a:pt x="427878" y="0"/>
                </a:lnTo>
                <a:lnTo>
                  <a:pt x="452663" y="2131158"/>
                </a:lnTo>
                <a:lnTo>
                  <a:pt x="32730" y="24151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  <a:alpha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27"/>
          <p:cNvGrpSpPr/>
          <p:nvPr/>
        </p:nvGrpSpPr>
        <p:grpSpPr>
          <a:xfrm>
            <a:off x="11125199" y="190500"/>
            <a:ext cx="521777" cy="969217"/>
            <a:chOff x="8664807" y="928207"/>
            <a:chExt cx="2617322" cy="607877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2" name="Параллелограмм 41"/>
            <p:cNvSpPr/>
            <p:nvPr/>
          </p:nvSpPr>
          <p:spPr>
            <a:xfrm rot="17035504">
              <a:off x="6879353" y="2815189"/>
              <a:ext cx="5123004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A9D9E5"/>
                </a:gs>
                <a:gs pos="54000">
                  <a:srgbClr val="33B6C8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араллелограмм 42"/>
            <p:cNvSpPr/>
            <p:nvPr/>
          </p:nvSpPr>
          <p:spPr>
            <a:xfrm rot="17035504">
              <a:off x="6892055" y="3885187"/>
              <a:ext cx="4894543" cy="1349039"/>
            </a:xfrm>
            <a:prstGeom prst="parallelogram">
              <a:avLst/>
            </a:prstGeom>
            <a:gradFill flip="none" rotWithShape="1">
              <a:gsLst>
                <a:gs pos="53000">
                  <a:srgbClr val="F9E7BF"/>
                </a:gs>
                <a:gs pos="53000">
                  <a:srgbClr val="EFC24D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араллелограмм 47"/>
            <p:cNvSpPr/>
            <p:nvPr/>
          </p:nvSpPr>
          <p:spPr>
            <a:xfrm rot="17035504">
              <a:off x="8348604" y="3647198"/>
              <a:ext cx="4518010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CFE5BF"/>
                </a:gs>
                <a:gs pos="54000">
                  <a:srgbClr val="AED292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7386" y="1268109"/>
            <a:ext cx="9611591" cy="11764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856" y="2852052"/>
            <a:ext cx="9266856" cy="12072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577" y="4603737"/>
            <a:ext cx="6445872" cy="1262101"/>
          </a:xfrm>
          <a:prstGeom prst="rect">
            <a:avLst/>
          </a:prstGeom>
        </p:spPr>
      </p:pic>
      <p:sp>
        <p:nvSpPr>
          <p:cNvPr id="34" name="Скругленный прямоугольник 33"/>
          <p:cNvSpPr>
            <a:spLocks noChangeAspect="1"/>
          </p:cNvSpPr>
          <p:nvPr/>
        </p:nvSpPr>
        <p:spPr>
          <a:xfrm>
            <a:off x="1050636" y="1430390"/>
            <a:ext cx="7012709" cy="726705"/>
          </a:xfrm>
          <a:prstGeom prst="roundRect">
            <a:avLst>
              <a:gd name="adj" fmla="val 18457"/>
            </a:avLst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" rIns="36000" rtlCol="0" anchor="ctr"/>
          <a:lstStyle/>
          <a:p>
            <a:pPr indent="-398463" algn="ctr">
              <a:defRPr/>
            </a:pPr>
            <a:r>
              <a:rPr lang="ru-RU" b="1" dirty="0" smtClean="0">
                <a:solidFill>
                  <a:srgbClr val="195F69"/>
                </a:solidFill>
              </a:rPr>
              <a:t>ОБРАЗОВАТЕЛЬНЫЙ КОМПОНЕНТ</a:t>
            </a:r>
            <a:endParaRPr lang="ru-RU" b="1" dirty="0" smtClean="0">
              <a:solidFill>
                <a:srgbClr val="195F69"/>
              </a:solidFill>
            </a:endParaRPr>
          </a:p>
        </p:txBody>
      </p:sp>
      <p:sp>
        <p:nvSpPr>
          <p:cNvPr id="35" name="Скругленный прямоугольник 34"/>
          <p:cNvSpPr>
            <a:spLocks/>
          </p:cNvSpPr>
          <p:nvPr/>
        </p:nvSpPr>
        <p:spPr>
          <a:xfrm>
            <a:off x="4187767" y="3200545"/>
            <a:ext cx="5783861" cy="500246"/>
          </a:xfrm>
          <a:prstGeom prst="roundRect">
            <a:avLst>
              <a:gd name="adj" fmla="val 18457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tlCol="0" anchor="ctr"/>
          <a:lstStyle/>
          <a:p>
            <a:pPr indent="-398463" algn="ctr"/>
            <a:r>
              <a:rPr lang="ru-RU" b="1" dirty="0" smtClean="0">
                <a:solidFill>
                  <a:srgbClr val="4C732F"/>
                </a:solidFill>
              </a:rPr>
              <a:t>ИНФОРМАЦИОННЫЙ КОМПОНЕНТ</a:t>
            </a:r>
            <a:endParaRPr lang="ru-RU" b="1" dirty="0">
              <a:solidFill>
                <a:srgbClr val="4C732F"/>
              </a:solidFill>
            </a:endParaRPr>
          </a:p>
        </p:txBody>
      </p:sp>
      <p:sp>
        <p:nvSpPr>
          <p:cNvPr id="36" name="Скругленный прямоугольник 35"/>
          <p:cNvSpPr>
            <a:spLocks/>
          </p:cNvSpPr>
          <p:nvPr/>
        </p:nvSpPr>
        <p:spPr>
          <a:xfrm>
            <a:off x="5641824" y="4896459"/>
            <a:ext cx="5653487" cy="612458"/>
          </a:xfrm>
          <a:prstGeom prst="roundRect">
            <a:avLst>
              <a:gd name="adj" fmla="val 8781"/>
            </a:avLst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/>
            <a:r>
              <a:rPr lang="ru-RU" b="1" dirty="0" smtClean="0">
                <a:solidFill>
                  <a:srgbClr val="9B5A19"/>
                </a:solidFill>
              </a:rPr>
              <a:t>ОБРАЗОВАТЕЛЬНО-РАЗВЛЕКАТЕЛЬНЫЙ КОМПОНЕНТ</a:t>
            </a:r>
            <a:endParaRPr lang="ru-RU" b="1" dirty="0">
              <a:solidFill>
                <a:srgbClr val="9B5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19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368301" y="248938"/>
            <a:ext cx="11468100" cy="446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ru-RU" sz="2800" b="1" dirty="0">
                <a:solidFill>
                  <a:schemeClr val="bg1"/>
                </a:solidFill>
              </a:rPr>
              <a:t>ОБРАЗОВАТЕЛЬНЫЙ   КОМПОНЕНТ</a:t>
            </a:r>
          </a:p>
        </p:txBody>
      </p:sp>
      <p:grpSp>
        <p:nvGrpSpPr>
          <p:cNvPr id="2" name="Группа 27"/>
          <p:cNvGrpSpPr/>
          <p:nvPr/>
        </p:nvGrpSpPr>
        <p:grpSpPr>
          <a:xfrm>
            <a:off x="11125199" y="190500"/>
            <a:ext cx="521777" cy="969217"/>
            <a:chOff x="8664807" y="928207"/>
            <a:chExt cx="2617322" cy="607877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0" name="Параллелограмм 59"/>
            <p:cNvSpPr/>
            <p:nvPr/>
          </p:nvSpPr>
          <p:spPr>
            <a:xfrm rot="17035504">
              <a:off x="6879353" y="2815189"/>
              <a:ext cx="5123004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A9D9E5"/>
                </a:gs>
                <a:gs pos="54000">
                  <a:srgbClr val="33B6C8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араллелограмм 60"/>
            <p:cNvSpPr/>
            <p:nvPr/>
          </p:nvSpPr>
          <p:spPr>
            <a:xfrm rot="17035504">
              <a:off x="6892055" y="3885187"/>
              <a:ext cx="4894543" cy="1349039"/>
            </a:xfrm>
            <a:prstGeom prst="parallelogram">
              <a:avLst/>
            </a:prstGeom>
            <a:gradFill flip="none" rotWithShape="1">
              <a:gsLst>
                <a:gs pos="53000">
                  <a:srgbClr val="F9E7BF"/>
                </a:gs>
                <a:gs pos="53000">
                  <a:srgbClr val="EFC24D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араллелограмм 61"/>
            <p:cNvSpPr/>
            <p:nvPr/>
          </p:nvSpPr>
          <p:spPr>
            <a:xfrm rot="17035504">
              <a:off x="8348604" y="3647198"/>
              <a:ext cx="4518010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CFE5BF"/>
                </a:gs>
                <a:gs pos="54000">
                  <a:srgbClr val="AED292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756" name="AutoShape 12" descr="https://image.shutterstock.com/shutterstock/photos/77244301/display_1500/stock-photo-management-business-people-silhouettes-handshake-agreement-in-flowchart-process-7724430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9451508" y="3576736"/>
            <a:ext cx="1087210" cy="421052"/>
          </a:xfrm>
          <a:prstGeom prst="ellipse">
            <a:avLst/>
          </a:prstGeom>
          <a:noFill/>
          <a:ln>
            <a:solidFill>
              <a:srgbClr val="86A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Freeform 23"/>
          <p:cNvSpPr>
            <a:spLocks noEditPoints="1"/>
          </p:cNvSpPr>
          <p:nvPr/>
        </p:nvSpPr>
        <p:spPr bwMode="auto">
          <a:xfrm>
            <a:off x="9721497" y="1749326"/>
            <a:ext cx="746855" cy="2094982"/>
          </a:xfrm>
          <a:custGeom>
            <a:avLst/>
            <a:gdLst>
              <a:gd name="T0" fmla="*/ 634 w 1321"/>
              <a:gd name="T1" fmla="*/ 3557 h 3706"/>
              <a:gd name="T2" fmla="*/ 781 w 1321"/>
              <a:gd name="T3" fmla="*/ 3654 h 3706"/>
              <a:gd name="T4" fmla="*/ 479 w 1321"/>
              <a:gd name="T5" fmla="*/ 3656 h 3706"/>
              <a:gd name="T6" fmla="*/ 350 w 1321"/>
              <a:gd name="T7" fmla="*/ 3617 h 3706"/>
              <a:gd name="T8" fmla="*/ 328 w 1321"/>
              <a:gd name="T9" fmla="*/ 3649 h 3706"/>
              <a:gd name="T10" fmla="*/ 278 w 1321"/>
              <a:gd name="T11" fmla="*/ 3442 h 3706"/>
              <a:gd name="T12" fmla="*/ 354 w 1321"/>
              <a:gd name="T13" fmla="*/ 3302 h 3706"/>
              <a:gd name="T14" fmla="*/ 315 w 1321"/>
              <a:gd name="T15" fmla="*/ 2713 h 3706"/>
              <a:gd name="T16" fmla="*/ 350 w 1321"/>
              <a:gd name="T17" fmla="*/ 2169 h 3706"/>
              <a:gd name="T18" fmla="*/ 248 w 1321"/>
              <a:gd name="T19" fmla="*/ 1740 h 3706"/>
              <a:gd name="T20" fmla="*/ 322 w 1321"/>
              <a:gd name="T21" fmla="*/ 1520 h 3706"/>
              <a:gd name="T22" fmla="*/ 345 w 1321"/>
              <a:gd name="T23" fmla="*/ 1270 h 3706"/>
              <a:gd name="T24" fmla="*/ 309 w 1321"/>
              <a:gd name="T25" fmla="*/ 1143 h 3706"/>
              <a:gd name="T26" fmla="*/ 225 w 1321"/>
              <a:gd name="T27" fmla="*/ 988 h 3706"/>
              <a:gd name="T28" fmla="*/ 244 w 1321"/>
              <a:gd name="T29" fmla="*/ 1033 h 3706"/>
              <a:gd name="T30" fmla="*/ 142 w 1321"/>
              <a:gd name="T31" fmla="*/ 925 h 3706"/>
              <a:gd name="T32" fmla="*/ 114 w 1321"/>
              <a:gd name="T33" fmla="*/ 927 h 3706"/>
              <a:gd name="T34" fmla="*/ 80 w 1321"/>
              <a:gd name="T35" fmla="*/ 922 h 3706"/>
              <a:gd name="T36" fmla="*/ 42 w 1321"/>
              <a:gd name="T37" fmla="*/ 880 h 3706"/>
              <a:gd name="T38" fmla="*/ 42 w 1321"/>
              <a:gd name="T39" fmla="*/ 869 h 3706"/>
              <a:gd name="T40" fmla="*/ 41 w 1321"/>
              <a:gd name="T41" fmla="*/ 836 h 3706"/>
              <a:gd name="T42" fmla="*/ 26 w 1321"/>
              <a:gd name="T43" fmla="*/ 759 h 3706"/>
              <a:gd name="T44" fmla="*/ 95 w 1321"/>
              <a:gd name="T45" fmla="*/ 637 h 3706"/>
              <a:gd name="T46" fmla="*/ 49 w 1321"/>
              <a:gd name="T47" fmla="*/ 688 h 3706"/>
              <a:gd name="T48" fmla="*/ 36 w 1321"/>
              <a:gd name="T49" fmla="*/ 662 h 3706"/>
              <a:gd name="T50" fmla="*/ 73 w 1321"/>
              <a:gd name="T51" fmla="*/ 621 h 3706"/>
              <a:gd name="T52" fmla="*/ 32 w 1321"/>
              <a:gd name="T53" fmla="*/ 622 h 3706"/>
              <a:gd name="T54" fmla="*/ 95 w 1321"/>
              <a:gd name="T55" fmla="*/ 554 h 3706"/>
              <a:gd name="T56" fmla="*/ 205 w 1321"/>
              <a:gd name="T57" fmla="*/ 387 h 3706"/>
              <a:gd name="T58" fmla="*/ 313 w 1321"/>
              <a:gd name="T59" fmla="*/ 166 h 3706"/>
              <a:gd name="T60" fmla="*/ 580 w 1321"/>
              <a:gd name="T61" fmla="*/ 3 h 3706"/>
              <a:gd name="T62" fmla="*/ 789 w 1321"/>
              <a:gd name="T63" fmla="*/ 166 h 3706"/>
              <a:gd name="T64" fmla="*/ 758 w 1321"/>
              <a:gd name="T65" fmla="*/ 262 h 3706"/>
              <a:gd name="T66" fmla="*/ 765 w 1321"/>
              <a:gd name="T67" fmla="*/ 366 h 3706"/>
              <a:gd name="T68" fmla="*/ 740 w 1321"/>
              <a:gd name="T69" fmla="*/ 522 h 3706"/>
              <a:gd name="T70" fmla="*/ 764 w 1321"/>
              <a:gd name="T71" fmla="*/ 701 h 3706"/>
              <a:gd name="T72" fmla="*/ 803 w 1321"/>
              <a:gd name="T73" fmla="*/ 812 h 3706"/>
              <a:gd name="T74" fmla="*/ 840 w 1321"/>
              <a:gd name="T75" fmla="*/ 970 h 3706"/>
              <a:gd name="T76" fmla="*/ 901 w 1321"/>
              <a:gd name="T77" fmla="*/ 816 h 3706"/>
              <a:gd name="T78" fmla="*/ 886 w 1321"/>
              <a:gd name="T79" fmla="*/ 652 h 3706"/>
              <a:gd name="T80" fmla="*/ 1212 w 1321"/>
              <a:gd name="T81" fmla="*/ 393 h 3706"/>
              <a:gd name="T82" fmla="*/ 1296 w 1321"/>
              <a:gd name="T83" fmla="*/ 669 h 3706"/>
              <a:gd name="T84" fmla="*/ 1094 w 1321"/>
              <a:gd name="T85" fmla="*/ 919 h 3706"/>
              <a:gd name="T86" fmla="*/ 1032 w 1321"/>
              <a:gd name="T87" fmla="*/ 1001 h 3706"/>
              <a:gd name="T88" fmla="*/ 874 w 1321"/>
              <a:gd name="T89" fmla="*/ 1158 h 3706"/>
              <a:gd name="T90" fmla="*/ 835 w 1321"/>
              <a:gd name="T91" fmla="*/ 1402 h 3706"/>
              <a:gd name="T92" fmla="*/ 822 w 1321"/>
              <a:gd name="T93" fmla="*/ 1589 h 3706"/>
              <a:gd name="T94" fmla="*/ 781 w 1321"/>
              <a:gd name="T95" fmla="*/ 1717 h 3706"/>
              <a:gd name="T96" fmla="*/ 810 w 1321"/>
              <a:gd name="T97" fmla="*/ 2003 h 3706"/>
              <a:gd name="T98" fmla="*/ 771 w 1321"/>
              <a:gd name="T99" fmla="*/ 2628 h 3706"/>
              <a:gd name="T100" fmla="*/ 668 w 1321"/>
              <a:gd name="T101" fmla="*/ 2704 h 3706"/>
              <a:gd name="T102" fmla="*/ 651 w 1321"/>
              <a:gd name="T103" fmla="*/ 3234 h 3706"/>
              <a:gd name="T104" fmla="*/ 815 w 1321"/>
              <a:gd name="T105" fmla="*/ 3387 h 3706"/>
              <a:gd name="T106" fmla="*/ 691 w 1321"/>
              <a:gd name="T107" fmla="*/ 3477 h 3706"/>
              <a:gd name="T108" fmla="*/ 536 w 1321"/>
              <a:gd name="T109" fmla="*/ 3375 h 3706"/>
              <a:gd name="T110" fmla="*/ 80 w 1321"/>
              <a:gd name="T111" fmla="*/ 775 h 3706"/>
              <a:gd name="T112" fmla="*/ 12 w 1321"/>
              <a:gd name="T113" fmla="*/ 737 h 3706"/>
              <a:gd name="T114" fmla="*/ 173 w 1321"/>
              <a:gd name="T115" fmla="*/ 928 h 3706"/>
              <a:gd name="T116" fmla="*/ 79 w 1321"/>
              <a:gd name="T117" fmla="*/ 728 h 3706"/>
              <a:gd name="T118" fmla="*/ 86 w 1321"/>
              <a:gd name="T119" fmla="*/ 698 h 3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21" h="3706">
                <a:moveTo>
                  <a:pt x="536" y="3375"/>
                </a:moveTo>
                <a:cubicBezTo>
                  <a:pt x="538" y="3412"/>
                  <a:pt x="552" y="3439"/>
                  <a:pt x="568" y="3465"/>
                </a:cubicBezTo>
                <a:cubicBezTo>
                  <a:pt x="589" y="3496"/>
                  <a:pt x="611" y="3527"/>
                  <a:pt x="634" y="3557"/>
                </a:cubicBezTo>
                <a:cubicBezTo>
                  <a:pt x="641" y="3566"/>
                  <a:pt x="651" y="3574"/>
                  <a:pt x="661" y="3579"/>
                </a:cubicBezTo>
                <a:cubicBezTo>
                  <a:pt x="691" y="3593"/>
                  <a:pt x="723" y="3606"/>
                  <a:pt x="754" y="3620"/>
                </a:cubicBezTo>
                <a:cubicBezTo>
                  <a:pt x="768" y="3627"/>
                  <a:pt x="782" y="3637"/>
                  <a:pt x="781" y="3654"/>
                </a:cubicBezTo>
                <a:cubicBezTo>
                  <a:pt x="779" y="3673"/>
                  <a:pt x="763" y="3680"/>
                  <a:pt x="747" y="3684"/>
                </a:cubicBezTo>
                <a:cubicBezTo>
                  <a:pt x="685" y="3700"/>
                  <a:pt x="622" y="3706"/>
                  <a:pt x="559" y="3703"/>
                </a:cubicBezTo>
                <a:cubicBezTo>
                  <a:pt x="525" y="3701"/>
                  <a:pt x="498" y="3684"/>
                  <a:pt x="479" y="3656"/>
                </a:cubicBezTo>
                <a:cubicBezTo>
                  <a:pt x="454" y="3619"/>
                  <a:pt x="426" y="3586"/>
                  <a:pt x="388" y="3561"/>
                </a:cubicBezTo>
                <a:cubicBezTo>
                  <a:pt x="381" y="3557"/>
                  <a:pt x="373" y="3553"/>
                  <a:pt x="362" y="3547"/>
                </a:cubicBezTo>
                <a:cubicBezTo>
                  <a:pt x="357" y="3573"/>
                  <a:pt x="353" y="3595"/>
                  <a:pt x="350" y="3617"/>
                </a:cubicBezTo>
                <a:cubicBezTo>
                  <a:pt x="348" y="3627"/>
                  <a:pt x="348" y="3638"/>
                  <a:pt x="346" y="3649"/>
                </a:cubicBezTo>
                <a:cubicBezTo>
                  <a:pt x="345" y="3653"/>
                  <a:pt x="340" y="3656"/>
                  <a:pt x="337" y="3660"/>
                </a:cubicBezTo>
                <a:cubicBezTo>
                  <a:pt x="334" y="3656"/>
                  <a:pt x="329" y="3653"/>
                  <a:pt x="328" y="3649"/>
                </a:cubicBezTo>
                <a:cubicBezTo>
                  <a:pt x="324" y="3628"/>
                  <a:pt x="324" y="3607"/>
                  <a:pt x="318" y="3588"/>
                </a:cubicBezTo>
                <a:cubicBezTo>
                  <a:pt x="308" y="3554"/>
                  <a:pt x="294" y="3521"/>
                  <a:pt x="284" y="3488"/>
                </a:cubicBezTo>
                <a:cubicBezTo>
                  <a:pt x="280" y="3473"/>
                  <a:pt x="277" y="3457"/>
                  <a:pt x="278" y="3442"/>
                </a:cubicBezTo>
                <a:cubicBezTo>
                  <a:pt x="281" y="3410"/>
                  <a:pt x="294" y="3381"/>
                  <a:pt x="314" y="3356"/>
                </a:cubicBezTo>
                <a:cubicBezTo>
                  <a:pt x="318" y="3351"/>
                  <a:pt x="323" y="3344"/>
                  <a:pt x="329" y="3343"/>
                </a:cubicBezTo>
                <a:cubicBezTo>
                  <a:pt x="352" y="3338"/>
                  <a:pt x="355" y="3320"/>
                  <a:pt x="354" y="3302"/>
                </a:cubicBezTo>
                <a:cubicBezTo>
                  <a:pt x="351" y="3266"/>
                  <a:pt x="347" y="3231"/>
                  <a:pt x="342" y="3195"/>
                </a:cubicBezTo>
                <a:cubicBezTo>
                  <a:pt x="329" y="3110"/>
                  <a:pt x="317" y="3025"/>
                  <a:pt x="302" y="2941"/>
                </a:cubicBezTo>
                <a:cubicBezTo>
                  <a:pt x="288" y="2864"/>
                  <a:pt x="302" y="2789"/>
                  <a:pt x="315" y="2713"/>
                </a:cubicBezTo>
                <a:cubicBezTo>
                  <a:pt x="328" y="2632"/>
                  <a:pt x="337" y="2549"/>
                  <a:pt x="346" y="2467"/>
                </a:cubicBezTo>
                <a:cubicBezTo>
                  <a:pt x="353" y="2402"/>
                  <a:pt x="359" y="2336"/>
                  <a:pt x="361" y="2270"/>
                </a:cubicBezTo>
                <a:cubicBezTo>
                  <a:pt x="362" y="2237"/>
                  <a:pt x="356" y="2202"/>
                  <a:pt x="350" y="2169"/>
                </a:cubicBezTo>
                <a:cubicBezTo>
                  <a:pt x="336" y="2097"/>
                  <a:pt x="322" y="2025"/>
                  <a:pt x="305" y="1954"/>
                </a:cubicBezTo>
                <a:cubicBezTo>
                  <a:pt x="299" y="1928"/>
                  <a:pt x="286" y="1902"/>
                  <a:pt x="272" y="1878"/>
                </a:cubicBezTo>
                <a:cubicBezTo>
                  <a:pt x="245" y="1835"/>
                  <a:pt x="243" y="1788"/>
                  <a:pt x="248" y="1740"/>
                </a:cubicBezTo>
                <a:cubicBezTo>
                  <a:pt x="255" y="1677"/>
                  <a:pt x="283" y="1621"/>
                  <a:pt x="309" y="1565"/>
                </a:cubicBezTo>
                <a:cubicBezTo>
                  <a:pt x="315" y="1553"/>
                  <a:pt x="317" y="1539"/>
                  <a:pt x="321" y="1526"/>
                </a:cubicBezTo>
                <a:cubicBezTo>
                  <a:pt x="322" y="1524"/>
                  <a:pt x="321" y="1521"/>
                  <a:pt x="322" y="1520"/>
                </a:cubicBezTo>
                <a:cubicBezTo>
                  <a:pt x="350" y="1489"/>
                  <a:pt x="336" y="1450"/>
                  <a:pt x="342" y="1415"/>
                </a:cubicBezTo>
                <a:cubicBezTo>
                  <a:pt x="345" y="1396"/>
                  <a:pt x="349" y="1377"/>
                  <a:pt x="354" y="1359"/>
                </a:cubicBezTo>
                <a:cubicBezTo>
                  <a:pt x="361" y="1328"/>
                  <a:pt x="361" y="1299"/>
                  <a:pt x="345" y="1270"/>
                </a:cubicBezTo>
                <a:cubicBezTo>
                  <a:pt x="343" y="1265"/>
                  <a:pt x="341" y="1255"/>
                  <a:pt x="344" y="1251"/>
                </a:cubicBezTo>
                <a:cubicBezTo>
                  <a:pt x="353" y="1237"/>
                  <a:pt x="350" y="1225"/>
                  <a:pt x="341" y="1214"/>
                </a:cubicBezTo>
                <a:cubicBezTo>
                  <a:pt x="322" y="1194"/>
                  <a:pt x="317" y="1168"/>
                  <a:pt x="309" y="1143"/>
                </a:cubicBezTo>
                <a:cubicBezTo>
                  <a:pt x="296" y="1104"/>
                  <a:pt x="275" y="1067"/>
                  <a:pt x="258" y="1029"/>
                </a:cubicBezTo>
                <a:cubicBezTo>
                  <a:pt x="256" y="1025"/>
                  <a:pt x="255" y="1021"/>
                  <a:pt x="254" y="1017"/>
                </a:cubicBezTo>
                <a:cubicBezTo>
                  <a:pt x="248" y="1003"/>
                  <a:pt x="243" y="989"/>
                  <a:pt x="225" y="988"/>
                </a:cubicBezTo>
                <a:cubicBezTo>
                  <a:pt x="223" y="993"/>
                  <a:pt x="221" y="997"/>
                  <a:pt x="220" y="998"/>
                </a:cubicBezTo>
                <a:cubicBezTo>
                  <a:pt x="208" y="992"/>
                  <a:pt x="197" y="987"/>
                  <a:pt x="184" y="980"/>
                </a:cubicBezTo>
                <a:cubicBezTo>
                  <a:pt x="183" y="1019"/>
                  <a:pt x="215" y="1044"/>
                  <a:pt x="244" y="1033"/>
                </a:cubicBezTo>
                <a:cubicBezTo>
                  <a:pt x="231" y="1047"/>
                  <a:pt x="208" y="1046"/>
                  <a:pt x="194" y="1029"/>
                </a:cubicBezTo>
                <a:cubicBezTo>
                  <a:pt x="187" y="1020"/>
                  <a:pt x="182" y="1007"/>
                  <a:pt x="176" y="996"/>
                </a:cubicBezTo>
                <a:cubicBezTo>
                  <a:pt x="165" y="973"/>
                  <a:pt x="154" y="950"/>
                  <a:pt x="142" y="925"/>
                </a:cubicBezTo>
                <a:cubicBezTo>
                  <a:pt x="126" y="938"/>
                  <a:pt x="122" y="967"/>
                  <a:pt x="96" y="965"/>
                </a:cubicBezTo>
                <a:cubicBezTo>
                  <a:pt x="105" y="958"/>
                  <a:pt x="115" y="951"/>
                  <a:pt x="122" y="942"/>
                </a:cubicBezTo>
                <a:cubicBezTo>
                  <a:pt x="128" y="935"/>
                  <a:pt x="126" y="926"/>
                  <a:pt x="114" y="927"/>
                </a:cubicBezTo>
                <a:cubicBezTo>
                  <a:pt x="96" y="928"/>
                  <a:pt x="77" y="931"/>
                  <a:pt x="59" y="932"/>
                </a:cubicBezTo>
                <a:cubicBezTo>
                  <a:pt x="52" y="932"/>
                  <a:pt x="45" y="931"/>
                  <a:pt x="39" y="926"/>
                </a:cubicBezTo>
                <a:cubicBezTo>
                  <a:pt x="53" y="925"/>
                  <a:pt x="67" y="923"/>
                  <a:pt x="80" y="922"/>
                </a:cubicBezTo>
                <a:cubicBezTo>
                  <a:pt x="80" y="920"/>
                  <a:pt x="80" y="918"/>
                  <a:pt x="81" y="916"/>
                </a:cubicBezTo>
                <a:cubicBezTo>
                  <a:pt x="67" y="906"/>
                  <a:pt x="53" y="895"/>
                  <a:pt x="39" y="885"/>
                </a:cubicBezTo>
                <a:cubicBezTo>
                  <a:pt x="40" y="884"/>
                  <a:pt x="41" y="882"/>
                  <a:pt x="42" y="880"/>
                </a:cubicBezTo>
                <a:cubicBezTo>
                  <a:pt x="61" y="888"/>
                  <a:pt x="72" y="914"/>
                  <a:pt x="99" y="903"/>
                </a:cubicBezTo>
                <a:cubicBezTo>
                  <a:pt x="83" y="889"/>
                  <a:pt x="70" y="877"/>
                  <a:pt x="55" y="865"/>
                </a:cubicBezTo>
                <a:cubicBezTo>
                  <a:pt x="53" y="864"/>
                  <a:pt x="46" y="867"/>
                  <a:pt x="42" y="869"/>
                </a:cubicBezTo>
                <a:cubicBezTo>
                  <a:pt x="36" y="871"/>
                  <a:pt x="31" y="874"/>
                  <a:pt x="21" y="878"/>
                </a:cubicBezTo>
                <a:cubicBezTo>
                  <a:pt x="23" y="864"/>
                  <a:pt x="23" y="856"/>
                  <a:pt x="26" y="849"/>
                </a:cubicBezTo>
                <a:cubicBezTo>
                  <a:pt x="29" y="844"/>
                  <a:pt x="37" y="836"/>
                  <a:pt x="41" y="836"/>
                </a:cubicBezTo>
                <a:cubicBezTo>
                  <a:pt x="61" y="837"/>
                  <a:pt x="66" y="823"/>
                  <a:pt x="72" y="810"/>
                </a:cubicBezTo>
                <a:cubicBezTo>
                  <a:pt x="79" y="796"/>
                  <a:pt x="70" y="785"/>
                  <a:pt x="59" y="778"/>
                </a:cubicBezTo>
                <a:cubicBezTo>
                  <a:pt x="49" y="771"/>
                  <a:pt x="38" y="765"/>
                  <a:pt x="26" y="759"/>
                </a:cubicBezTo>
                <a:cubicBezTo>
                  <a:pt x="1" y="747"/>
                  <a:pt x="0" y="733"/>
                  <a:pt x="24" y="718"/>
                </a:cubicBezTo>
                <a:cubicBezTo>
                  <a:pt x="45" y="704"/>
                  <a:pt x="66" y="691"/>
                  <a:pt x="86" y="678"/>
                </a:cubicBezTo>
                <a:cubicBezTo>
                  <a:pt x="101" y="667"/>
                  <a:pt x="102" y="653"/>
                  <a:pt x="95" y="637"/>
                </a:cubicBezTo>
                <a:cubicBezTo>
                  <a:pt x="89" y="627"/>
                  <a:pt x="83" y="626"/>
                  <a:pt x="77" y="635"/>
                </a:cubicBezTo>
                <a:cubicBezTo>
                  <a:pt x="69" y="645"/>
                  <a:pt x="63" y="655"/>
                  <a:pt x="57" y="666"/>
                </a:cubicBezTo>
                <a:cubicBezTo>
                  <a:pt x="54" y="673"/>
                  <a:pt x="52" y="680"/>
                  <a:pt x="49" y="688"/>
                </a:cubicBezTo>
                <a:cubicBezTo>
                  <a:pt x="47" y="688"/>
                  <a:pt x="45" y="688"/>
                  <a:pt x="43" y="688"/>
                </a:cubicBezTo>
                <a:cubicBezTo>
                  <a:pt x="39" y="680"/>
                  <a:pt x="36" y="672"/>
                  <a:pt x="32" y="664"/>
                </a:cubicBezTo>
                <a:cubicBezTo>
                  <a:pt x="33" y="664"/>
                  <a:pt x="34" y="663"/>
                  <a:pt x="36" y="662"/>
                </a:cubicBezTo>
                <a:cubicBezTo>
                  <a:pt x="39" y="666"/>
                  <a:pt x="41" y="670"/>
                  <a:pt x="47" y="678"/>
                </a:cubicBezTo>
                <a:cubicBezTo>
                  <a:pt x="50" y="666"/>
                  <a:pt x="51" y="658"/>
                  <a:pt x="54" y="650"/>
                </a:cubicBezTo>
                <a:cubicBezTo>
                  <a:pt x="60" y="640"/>
                  <a:pt x="67" y="631"/>
                  <a:pt x="73" y="621"/>
                </a:cubicBezTo>
                <a:cubicBezTo>
                  <a:pt x="77" y="615"/>
                  <a:pt x="81" y="609"/>
                  <a:pt x="84" y="602"/>
                </a:cubicBezTo>
                <a:cubicBezTo>
                  <a:pt x="74" y="599"/>
                  <a:pt x="62" y="591"/>
                  <a:pt x="55" y="594"/>
                </a:cubicBezTo>
                <a:cubicBezTo>
                  <a:pt x="45" y="598"/>
                  <a:pt x="38" y="612"/>
                  <a:pt x="32" y="622"/>
                </a:cubicBezTo>
                <a:cubicBezTo>
                  <a:pt x="28" y="628"/>
                  <a:pt x="25" y="635"/>
                  <a:pt x="20" y="641"/>
                </a:cubicBezTo>
                <a:cubicBezTo>
                  <a:pt x="21" y="613"/>
                  <a:pt x="32" y="591"/>
                  <a:pt x="58" y="578"/>
                </a:cubicBezTo>
                <a:cubicBezTo>
                  <a:pt x="71" y="572"/>
                  <a:pt x="82" y="561"/>
                  <a:pt x="95" y="554"/>
                </a:cubicBezTo>
                <a:cubicBezTo>
                  <a:pt x="112" y="543"/>
                  <a:pt x="121" y="521"/>
                  <a:pt x="145" y="520"/>
                </a:cubicBezTo>
                <a:cubicBezTo>
                  <a:pt x="150" y="519"/>
                  <a:pt x="158" y="504"/>
                  <a:pt x="158" y="496"/>
                </a:cubicBezTo>
                <a:cubicBezTo>
                  <a:pt x="157" y="452"/>
                  <a:pt x="174" y="417"/>
                  <a:pt x="205" y="387"/>
                </a:cubicBezTo>
                <a:cubicBezTo>
                  <a:pt x="227" y="366"/>
                  <a:pt x="250" y="346"/>
                  <a:pt x="264" y="321"/>
                </a:cubicBezTo>
                <a:cubicBezTo>
                  <a:pt x="278" y="297"/>
                  <a:pt x="286" y="267"/>
                  <a:pt x="289" y="239"/>
                </a:cubicBezTo>
                <a:cubicBezTo>
                  <a:pt x="291" y="212"/>
                  <a:pt x="297" y="188"/>
                  <a:pt x="313" y="166"/>
                </a:cubicBezTo>
                <a:cubicBezTo>
                  <a:pt x="335" y="136"/>
                  <a:pt x="352" y="104"/>
                  <a:pt x="373" y="74"/>
                </a:cubicBezTo>
                <a:cubicBezTo>
                  <a:pt x="406" y="29"/>
                  <a:pt x="454" y="8"/>
                  <a:pt x="508" y="2"/>
                </a:cubicBezTo>
                <a:cubicBezTo>
                  <a:pt x="532" y="0"/>
                  <a:pt x="556" y="0"/>
                  <a:pt x="580" y="3"/>
                </a:cubicBezTo>
                <a:cubicBezTo>
                  <a:pt x="596" y="5"/>
                  <a:pt x="612" y="14"/>
                  <a:pt x="628" y="20"/>
                </a:cubicBezTo>
                <a:cubicBezTo>
                  <a:pt x="666" y="33"/>
                  <a:pt x="706" y="44"/>
                  <a:pt x="743" y="60"/>
                </a:cubicBezTo>
                <a:cubicBezTo>
                  <a:pt x="787" y="79"/>
                  <a:pt x="803" y="120"/>
                  <a:pt x="789" y="166"/>
                </a:cubicBezTo>
                <a:cubicBezTo>
                  <a:pt x="787" y="174"/>
                  <a:pt x="787" y="184"/>
                  <a:pt x="786" y="193"/>
                </a:cubicBezTo>
                <a:cubicBezTo>
                  <a:pt x="785" y="204"/>
                  <a:pt x="787" y="215"/>
                  <a:pt x="775" y="225"/>
                </a:cubicBezTo>
                <a:cubicBezTo>
                  <a:pt x="766" y="233"/>
                  <a:pt x="758" y="249"/>
                  <a:pt x="758" y="262"/>
                </a:cubicBezTo>
                <a:cubicBezTo>
                  <a:pt x="757" y="278"/>
                  <a:pt x="764" y="294"/>
                  <a:pt x="769" y="309"/>
                </a:cubicBezTo>
                <a:cubicBezTo>
                  <a:pt x="772" y="318"/>
                  <a:pt x="779" y="327"/>
                  <a:pt x="782" y="336"/>
                </a:cubicBezTo>
                <a:cubicBezTo>
                  <a:pt x="790" y="354"/>
                  <a:pt x="784" y="365"/>
                  <a:pt x="765" y="366"/>
                </a:cubicBezTo>
                <a:cubicBezTo>
                  <a:pt x="751" y="368"/>
                  <a:pt x="747" y="374"/>
                  <a:pt x="744" y="386"/>
                </a:cubicBezTo>
                <a:cubicBezTo>
                  <a:pt x="735" y="414"/>
                  <a:pt x="725" y="441"/>
                  <a:pt x="716" y="469"/>
                </a:cubicBezTo>
                <a:cubicBezTo>
                  <a:pt x="706" y="503"/>
                  <a:pt x="709" y="509"/>
                  <a:pt x="740" y="522"/>
                </a:cubicBezTo>
                <a:cubicBezTo>
                  <a:pt x="784" y="539"/>
                  <a:pt x="809" y="581"/>
                  <a:pt x="804" y="628"/>
                </a:cubicBezTo>
                <a:cubicBezTo>
                  <a:pt x="803" y="638"/>
                  <a:pt x="802" y="648"/>
                  <a:pt x="802" y="658"/>
                </a:cubicBezTo>
                <a:cubicBezTo>
                  <a:pt x="802" y="693"/>
                  <a:pt x="799" y="697"/>
                  <a:pt x="764" y="701"/>
                </a:cubicBezTo>
                <a:cubicBezTo>
                  <a:pt x="773" y="733"/>
                  <a:pt x="781" y="766"/>
                  <a:pt x="790" y="798"/>
                </a:cubicBezTo>
                <a:cubicBezTo>
                  <a:pt x="789" y="798"/>
                  <a:pt x="788" y="798"/>
                  <a:pt x="787" y="798"/>
                </a:cubicBezTo>
                <a:cubicBezTo>
                  <a:pt x="792" y="803"/>
                  <a:pt x="797" y="807"/>
                  <a:pt x="803" y="812"/>
                </a:cubicBezTo>
                <a:cubicBezTo>
                  <a:pt x="797" y="817"/>
                  <a:pt x="792" y="823"/>
                  <a:pt x="786" y="827"/>
                </a:cubicBezTo>
                <a:cubicBezTo>
                  <a:pt x="764" y="839"/>
                  <a:pt x="760" y="860"/>
                  <a:pt x="776" y="882"/>
                </a:cubicBezTo>
                <a:cubicBezTo>
                  <a:pt x="797" y="910"/>
                  <a:pt x="818" y="939"/>
                  <a:pt x="840" y="970"/>
                </a:cubicBezTo>
                <a:cubicBezTo>
                  <a:pt x="867" y="966"/>
                  <a:pt x="883" y="941"/>
                  <a:pt x="875" y="910"/>
                </a:cubicBezTo>
                <a:cubicBezTo>
                  <a:pt x="874" y="905"/>
                  <a:pt x="873" y="898"/>
                  <a:pt x="876" y="896"/>
                </a:cubicBezTo>
                <a:cubicBezTo>
                  <a:pt x="900" y="873"/>
                  <a:pt x="898" y="844"/>
                  <a:pt x="901" y="816"/>
                </a:cubicBezTo>
                <a:cubicBezTo>
                  <a:pt x="903" y="799"/>
                  <a:pt x="905" y="786"/>
                  <a:pt x="925" y="783"/>
                </a:cubicBezTo>
                <a:cubicBezTo>
                  <a:pt x="940" y="780"/>
                  <a:pt x="934" y="769"/>
                  <a:pt x="931" y="761"/>
                </a:cubicBezTo>
                <a:cubicBezTo>
                  <a:pt x="916" y="725"/>
                  <a:pt x="902" y="688"/>
                  <a:pt x="886" y="652"/>
                </a:cubicBezTo>
                <a:cubicBezTo>
                  <a:pt x="879" y="637"/>
                  <a:pt x="880" y="628"/>
                  <a:pt x="894" y="617"/>
                </a:cubicBezTo>
                <a:cubicBezTo>
                  <a:pt x="991" y="540"/>
                  <a:pt x="1086" y="462"/>
                  <a:pt x="1182" y="384"/>
                </a:cubicBezTo>
                <a:cubicBezTo>
                  <a:pt x="1201" y="369"/>
                  <a:pt x="1204" y="370"/>
                  <a:pt x="1212" y="393"/>
                </a:cubicBezTo>
                <a:cubicBezTo>
                  <a:pt x="1234" y="451"/>
                  <a:pt x="1255" y="509"/>
                  <a:pt x="1277" y="567"/>
                </a:cubicBezTo>
                <a:cubicBezTo>
                  <a:pt x="1284" y="585"/>
                  <a:pt x="1295" y="602"/>
                  <a:pt x="1304" y="619"/>
                </a:cubicBezTo>
                <a:cubicBezTo>
                  <a:pt x="1320" y="647"/>
                  <a:pt x="1321" y="649"/>
                  <a:pt x="1296" y="669"/>
                </a:cubicBezTo>
                <a:cubicBezTo>
                  <a:pt x="1261" y="699"/>
                  <a:pt x="1227" y="729"/>
                  <a:pt x="1190" y="756"/>
                </a:cubicBezTo>
                <a:cubicBezTo>
                  <a:pt x="1151" y="785"/>
                  <a:pt x="1132" y="825"/>
                  <a:pt x="1115" y="867"/>
                </a:cubicBezTo>
                <a:cubicBezTo>
                  <a:pt x="1107" y="884"/>
                  <a:pt x="1100" y="901"/>
                  <a:pt x="1094" y="919"/>
                </a:cubicBezTo>
                <a:cubicBezTo>
                  <a:pt x="1091" y="929"/>
                  <a:pt x="1090" y="941"/>
                  <a:pt x="1087" y="951"/>
                </a:cubicBezTo>
                <a:cubicBezTo>
                  <a:pt x="1084" y="959"/>
                  <a:pt x="1080" y="968"/>
                  <a:pt x="1074" y="974"/>
                </a:cubicBezTo>
                <a:cubicBezTo>
                  <a:pt x="1061" y="984"/>
                  <a:pt x="1046" y="992"/>
                  <a:pt x="1032" y="1001"/>
                </a:cubicBezTo>
                <a:cubicBezTo>
                  <a:pt x="1019" y="1009"/>
                  <a:pt x="1003" y="1015"/>
                  <a:pt x="1001" y="1035"/>
                </a:cubicBezTo>
                <a:cubicBezTo>
                  <a:pt x="1001" y="1037"/>
                  <a:pt x="997" y="1040"/>
                  <a:pt x="994" y="1042"/>
                </a:cubicBezTo>
                <a:cubicBezTo>
                  <a:pt x="946" y="1072"/>
                  <a:pt x="913" y="1118"/>
                  <a:pt x="874" y="1158"/>
                </a:cubicBezTo>
                <a:cubicBezTo>
                  <a:pt x="858" y="1174"/>
                  <a:pt x="843" y="1191"/>
                  <a:pt x="826" y="1206"/>
                </a:cubicBezTo>
                <a:cubicBezTo>
                  <a:pt x="815" y="1217"/>
                  <a:pt x="810" y="1230"/>
                  <a:pt x="812" y="1246"/>
                </a:cubicBezTo>
                <a:cubicBezTo>
                  <a:pt x="820" y="1298"/>
                  <a:pt x="827" y="1350"/>
                  <a:pt x="835" y="1402"/>
                </a:cubicBezTo>
                <a:cubicBezTo>
                  <a:pt x="835" y="1406"/>
                  <a:pt x="837" y="1411"/>
                  <a:pt x="839" y="1412"/>
                </a:cubicBezTo>
                <a:cubicBezTo>
                  <a:pt x="858" y="1423"/>
                  <a:pt x="854" y="1438"/>
                  <a:pt x="850" y="1454"/>
                </a:cubicBezTo>
                <a:cubicBezTo>
                  <a:pt x="841" y="1499"/>
                  <a:pt x="831" y="1544"/>
                  <a:pt x="822" y="1589"/>
                </a:cubicBezTo>
                <a:cubicBezTo>
                  <a:pt x="821" y="1592"/>
                  <a:pt x="821" y="1595"/>
                  <a:pt x="822" y="1598"/>
                </a:cubicBezTo>
                <a:cubicBezTo>
                  <a:pt x="833" y="1627"/>
                  <a:pt x="822" y="1650"/>
                  <a:pt x="799" y="1666"/>
                </a:cubicBezTo>
                <a:cubicBezTo>
                  <a:pt x="779" y="1679"/>
                  <a:pt x="773" y="1694"/>
                  <a:pt x="781" y="1717"/>
                </a:cubicBezTo>
                <a:cubicBezTo>
                  <a:pt x="786" y="1732"/>
                  <a:pt x="783" y="1752"/>
                  <a:pt x="790" y="1765"/>
                </a:cubicBezTo>
                <a:cubicBezTo>
                  <a:pt x="811" y="1803"/>
                  <a:pt x="799" y="1844"/>
                  <a:pt x="804" y="1883"/>
                </a:cubicBezTo>
                <a:cubicBezTo>
                  <a:pt x="808" y="1923"/>
                  <a:pt x="812" y="1963"/>
                  <a:pt x="810" y="2003"/>
                </a:cubicBezTo>
                <a:cubicBezTo>
                  <a:pt x="808" y="2067"/>
                  <a:pt x="802" y="2130"/>
                  <a:pt x="798" y="2194"/>
                </a:cubicBezTo>
                <a:cubicBezTo>
                  <a:pt x="794" y="2276"/>
                  <a:pt x="791" y="2359"/>
                  <a:pt x="786" y="2441"/>
                </a:cubicBezTo>
                <a:cubicBezTo>
                  <a:pt x="782" y="2504"/>
                  <a:pt x="776" y="2566"/>
                  <a:pt x="771" y="2628"/>
                </a:cubicBezTo>
                <a:cubicBezTo>
                  <a:pt x="771" y="2630"/>
                  <a:pt x="770" y="2633"/>
                  <a:pt x="770" y="2634"/>
                </a:cubicBezTo>
                <a:cubicBezTo>
                  <a:pt x="781" y="2669"/>
                  <a:pt x="760" y="2681"/>
                  <a:pt x="731" y="2687"/>
                </a:cubicBezTo>
                <a:cubicBezTo>
                  <a:pt x="710" y="2692"/>
                  <a:pt x="689" y="2699"/>
                  <a:pt x="668" y="2704"/>
                </a:cubicBezTo>
                <a:cubicBezTo>
                  <a:pt x="657" y="2706"/>
                  <a:pt x="648" y="2709"/>
                  <a:pt x="648" y="2721"/>
                </a:cubicBezTo>
                <a:cubicBezTo>
                  <a:pt x="642" y="2829"/>
                  <a:pt x="611" y="2934"/>
                  <a:pt x="618" y="3043"/>
                </a:cubicBezTo>
                <a:cubicBezTo>
                  <a:pt x="621" y="3108"/>
                  <a:pt x="632" y="3172"/>
                  <a:pt x="651" y="3234"/>
                </a:cubicBezTo>
                <a:cubicBezTo>
                  <a:pt x="656" y="3248"/>
                  <a:pt x="665" y="3261"/>
                  <a:pt x="672" y="3274"/>
                </a:cubicBezTo>
                <a:cubicBezTo>
                  <a:pt x="677" y="3284"/>
                  <a:pt x="686" y="3291"/>
                  <a:pt x="690" y="3301"/>
                </a:cubicBezTo>
                <a:cubicBezTo>
                  <a:pt x="711" y="3360"/>
                  <a:pt x="764" y="3372"/>
                  <a:pt x="815" y="3387"/>
                </a:cubicBezTo>
                <a:cubicBezTo>
                  <a:pt x="826" y="3390"/>
                  <a:pt x="838" y="3393"/>
                  <a:pt x="848" y="3399"/>
                </a:cubicBezTo>
                <a:cubicBezTo>
                  <a:pt x="870" y="3412"/>
                  <a:pt x="871" y="3438"/>
                  <a:pt x="848" y="3450"/>
                </a:cubicBezTo>
                <a:cubicBezTo>
                  <a:pt x="799" y="3476"/>
                  <a:pt x="745" y="3485"/>
                  <a:pt x="691" y="3477"/>
                </a:cubicBezTo>
                <a:cubicBezTo>
                  <a:pt x="671" y="3474"/>
                  <a:pt x="653" y="3456"/>
                  <a:pt x="636" y="3443"/>
                </a:cubicBezTo>
                <a:cubicBezTo>
                  <a:pt x="611" y="3425"/>
                  <a:pt x="588" y="3405"/>
                  <a:pt x="564" y="3387"/>
                </a:cubicBezTo>
                <a:cubicBezTo>
                  <a:pt x="557" y="3382"/>
                  <a:pt x="549" y="3380"/>
                  <a:pt x="536" y="3375"/>
                </a:cubicBezTo>
                <a:close/>
                <a:moveTo>
                  <a:pt x="12" y="737"/>
                </a:moveTo>
                <a:cubicBezTo>
                  <a:pt x="12" y="740"/>
                  <a:pt x="12" y="743"/>
                  <a:pt x="12" y="747"/>
                </a:cubicBezTo>
                <a:cubicBezTo>
                  <a:pt x="35" y="756"/>
                  <a:pt x="58" y="766"/>
                  <a:pt x="80" y="775"/>
                </a:cubicBezTo>
                <a:cubicBezTo>
                  <a:pt x="81" y="776"/>
                  <a:pt x="89" y="765"/>
                  <a:pt x="88" y="761"/>
                </a:cubicBezTo>
                <a:cubicBezTo>
                  <a:pt x="83" y="744"/>
                  <a:pt x="75" y="728"/>
                  <a:pt x="67" y="708"/>
                </a:cubicBezTo>
                <a:cubicBezTo>
                  <a:pt x="48" y="718"/>
                  <a:pt x="30" y="728"/>
                  <a:pt x="12" y="737"/>
                </a:cubicBezTo>
                <a:close/>
                <a:moveTo>
                  <a:pt x="209" y="920"/>
                </a:moveTo>
                <a:cubicBezTo>
                  <a:pt x="203" y="914"/>
                  <a:pt x="197" y="908"/>
                  <a:pt x="196" y="909"/>
                </a:cubicBezTo>
                <a:cubicBezTo>
                  <a:pt x="188" y="914"/>
                  <a:pt x="180" y="921"/>
                  <a:pt x="173" y="928"/>
                </a:cubicBezTo>
                <a:cubicBezTo>
                  <a:pt x="177" y="933"/>
                  <a:pt x="182" y="937"/>
                  <a:pt x="187" y="942"/>
                </a:cubicBezTo>
                <a:cubicBezTo>
                  <a:pt x="194" y="936"/>
                  <a:pt x="201" y="929"/>
                  <a:pt x="209" y="920"/>
                </a:cubicBezTo>
                <a:close/>
                <a:moveTo>
                  <a:pt x="79" y="728"/>
                </a:moveTo>
                <a:cubicBezTo>
                  <a:pt x="81" y="729"/>
                  <a:pt x="84" y="729"/>
                  <a:pt x="87" y="730"/>
                </a:cubicBezTo>
                <a:cubicBezTo>
                  <a:pt x="101" y="722"/>
                  <a:pt x="97" y="711"/>
                  <a:pt x="92" y="700"/>
                </a:cubicBezTo>
                <a:cubicBezTo>
                  <a:pt x="90" y="699"/>
                  <a:pt x="88" y="699"/>
                  <a:pt x="86" y="698"/>
                </a:cubicBezTo>
                <a:cubicBezTo>
                  <a:pt x="83" y="708"/>
                  <a:pt x="81" y="718"/>
                  <a:pt x="79" y="728"/>
                </a:cubicBezTo>
                <a:close/>
              </a:path>
            </a:pathLst>
          </a:custGeom>
          <a:solidFill>
            <a:srgbClr val="EB932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0825677" y="3990194"/>
            <a:ext cx="1366323" cy="529146"/>
          </a:xfrm>
          <a:prstGeom prst="ellipse">
            <a:avLst/>
          </a:prstGeom>
          <a:noFill/>
          <a:ln>
            <a:solidFill>
              <a:srgbClr val="86A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Freeform 72"/>
          <p:cNvSpPr>
            <a:spLocks noEditPoints="1"/>
          </p:cNvSpPr>
          <p:nvPr/>
        </p:nvSpPr>
        <p:spPr bwMode="auto">
          <a:xfrm>
            <a:off x="11268531" y="2882901"/>
            <a:ext cx="671131" cy="1453986"/>
          </a:xfrm>
          <a:custGeom>
            <a:avLst/>
            <a:gdLst>
              <a:gd name="T0" fmla="*/ 134 w 785"/>
              <a:gd name="T1" fmla="*/ 1436 h 1700"/>
              <a:gd name="T2" fmla="*/ 170 w 785"/>
              <a:gd name="T3" fmla="*/ 1261 h 1700"/>
              <a:gd name="T4" fmla="*/ 239 w 785"/>
              <a:gd name="T5" fmla="*/ 1028 h 1700"/>
              <a:gd name="T6" fmla="*/ 221 w 785"/>
              <a:gd name="T7" fmla="*/ 949 h 1700"/>
              <a:gd name="T8" fmla="*/ 147 w 785"/>
              <a:gd name="T9" fmla="*/ 889 h 1700"/>
              <a:gd name="T10" fmla="*/ 105 w 785"/>
              <a:gd name="T11" fmla="*/ 606 h 1700"/>
              <a:gd name="T12" fmla="*/ 237 w 785"/>
              <a:gd name="T13" fmla="*/ 565 h 1700"/>
              <a:gd name="T14" fmla="*/ 272 w 785"/>
              <a:gd name="T15" fmla="*/ 475 h 1700"/>
              <a:gd name="T16" fmla="*/ 285 w 785"/>
              <a:gd name="T17" fmla="*/ 366 h 1700"/>
              <a:gd name="T18" fmla="*/ 311 w 785"/>
              <a:gd name="T19" fmla="*/ 303 h 1700"/>
              <a:gd name="T20" fmla="*/ 236 w 785"/>
              <a:gd name="T21" fmla="*/ 230 h 1700"/>
              <a:gd name="T22" fmla="*/ 231 w 785"/>
              <a:gd name="T23" fmla="*/ 182 h 1700"/>
              <a:gd name="T24" fmla="*/ 239 w 785"/>
              <a:gd name="T25" fmla="*/ 70 h 1700"/>
              <a:gd name="T26" fmla="*/ 353 w 785"/>
              <a:gd name="T27" fmla="*/ 1 h 1700"/>
              <a:gd name="T28" fmla="*/ 485 w 785"/>
              <a:gd name="T29" fmla="*/ 54 h 1700"/>
              <a:gd name="T30" fmla="*/ 515 w 785"/>
              <a:gd name="T31" fmla="*/ 113 h 1700"/>
              <a:gd name="T32" fmla="*/ 465 w 785"/>
              <a:gd name="T33" fmla="*/ 267 h 1700"/>
              <a:gd name="T34" fmla="*/ 493 w 785"/>
              <a:gd name="T35" fmla="*/ 355 h 1700"/>
              <a:gd name="T36" fmla="*/ 509 w 785"/>
              <a:gd name="T37" fmla="*/ 307 h 1700"/>
              <a:gd name="T38" fmla="*/ 536 w 785"/>
              <a:gd name="T39" fmla="*/ 394 h 1700"/>
              <a:gd name="T40" fmla="*/ 571 w 785"/>
              <a:gd name="T41" fmla="*/ 382 h 1700"/>
              <a:gd name="T42" fmla="*/ 636 w 785"/>
              <a:gd name="T43" fmla="*/ 415 h 1700"/>
              <a:gd name="T44" fmla="*/ 721 w 785"/>
              <a:gd name="T45" fmla="*/ 582 h 1700"/>
              <a:gd name="T46" fmla="*/ 766 w 785"/>
              <a:gd name="T47" fmla="*/ 797 h 1700"/>
              <a:gd name="T48" fmla="*/ 779 w 785"/>
              <a:gd name="T49" fmla="*/ 1012 h 1700"/>
              <a:gd name="T50" fmla="*/ 625 w 785"/>
              <a:gd name="T51" fmla="*/ 1111 h 1700"/>
              <a:gd name="T52" fmla="*/ 534 w 785"/>
              <a:gd name="T53" fmla="*/ 1066 h 1700"/>
              <a:gd name="T54" fmla="*/ 530 w 785"/>
              <a:gd name="T55" fmla="*/ 1135 h 1700"/>
              <a:gd name="T56" fmla="*/ 609 w 785"/>
              <a:gd name="T57" fmla="*/ 1326 h 1700"/>
              <a:gd name="T58" fmla="*/ 666 w 785"/>
              <a:gd name="T59" fmla="*/ 1426 h 1700"/>
              <a:gd name="T60" fmla="*/ 701 w 785"/>
              <a:gd name="T61" fmla="*/ 1495 h 1700"/>
              <a:gd name="T62" fmla="*/ 724 w 785"/>
              <a:gd name="T63" fmla="*/ 1579 h 1700"/>
              <a:gd name="T64" fmla="*/ 614 w 785"/>
              <a:gd name="T65" fmla="*/ 1630 h 1700"/>
              <a:gd name="T66" fmla="*/ 509 w 785"/>
              <a:gd name="T67" fmla="*/ 1652 h 1700"/>
              <a:gd name="T68" fmla="*/ 511 w 785"/>
              <a:gd name="T69" fmla="*/ 1594 h 1700"/>
              <a:gd name="T70" fmla="*/ 574 w 785"/>
              <a:gd name="T71" fmla="*/ 1501 h 1700"/>
              <a:gd name="T72" fmla="*/ 516 w 785"/>
              <a:gd name="T73" fmla="*/ 1434 h 1700"/>
              <a:gd name="T74" fmla="*/ 376 w 785"/>
              <a:gd name="T75" fmla="*/ 1283 h 1700"/>
              <a:gd name="T76" fmla="*/ 287 w 785"/>
              <a:gd name="T77" fmla="*/ 1481 h 1700"/>
              <a:gd name="T78" fmla="*/ 273 w 785"/>
              <a:gd name="T79" fmla="*/ 1582 h 1700"/>
              <a:gd name="T80" fmla="*/ 240 w 785"/>
              <a:gd name="T81" fmla="*/ 1694 h 1700"/>
              <a:gd name="T82" fmla="*/ 155 w 785"/>
              <a:gd name="T83" fmla="*/ 1680 h 1700"/>
              <a:gd name="T84" fmla="*/ 5 w 785"/>
              <a:gd name="T85" fmla="*/ 1616 h 1700"/>
              <a:gd name="T86" fmla="*/ 130 w 785"/>
              <a:gd name="T87" fmla="*/ 1529 h 1700"/>
              <a:gd name="T88" fmla="*/ 519 w 785"/>
              <a:gd name="T89" fmla="*/ 381 h 1700"/>
              <a:gd name="T90" fmla="*/ 517 w 785"/>
              <a:gd name="T91" fmla="*/ 345 h 1700"/>
              <a:gd name="T92" fmla="*/ 506 w 785"/>
              <a:gd name="T93" fmla="*/ 371 h 1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85" h="1700">
                <a:moveTo>
                  <a:pt x="152" y="1500"/>
                </a:moveTo>
                <a:cubicBezTo>
                  <a:pt x="127" y="1486"/>
                  <a:pt x="127" y="1463"/>
                  <a:pt x="134" y="1436"/>
                </a:cubicBezTo>
                <a:cubicBezTo>
                  <a:pt x="143" y="1402"/>
                  <a:pt x="148" y="1367"/>
                  <a:pt x="155" y="1332"/>
                </a:cubicBezTo>
                <a:cubicBezTo>
                  <a:pt x="159" y="1308"/>
                  <a:pt x="165" y="1285"/>
                  <a:pt x="170" y="1261"/>
                </a:cubicBezTo>
                <a:cubicBezTo>
                  <a:pt x="176" y="1233"/>
                  <a:pt x="181" y="1205"/>
                  <a:pt x="189" y="1177"/>
                </a:cubicBezTo>
                <a:cubicBezTo>
                  <a:pt x="205" y="1127"/>
                  <a:pt x="222" y="1078"/>
                  <a:pt x="239" y="1028"/>
                </a:cubicBezTo>
                <a:cubicBezTo>
                  <a:pt x="243" y="1017"/>
                  <a:pt x="244" y="1009"/>
                  <a:pt x="233" y="999"/>
                </a:cubicBezTo>
                <a:cubicBezTo>
                  <a:pt x="219" y="986"/>
                  <a:pt x="216" y="969"/>
                  <a:pt x="221" y="949"/>
                </a:cubicBezTo>
                <a:cubicBezTo>
                  <a:pt x="227" y="927"/>
                  <a:pt x="229" y="904"/>
                  <a:pt x="233" y="877"/>
                </a:cubicBezTo>
                <a:cubicBezTo>
                  <a:pt x="202" y="882"/>
                  <a:pt x="174" y="884"/>
                  <a:pt x="147" y="889"/>
                </a:cubicBezTo>
                <a:cubicBezTo>
                  <a:pt x="131" y="892"/>
                  <a:pt x="126" y="886"/>
                  <a:pt x="125" y="871"/>
                </a:cubicBezTo>
                <a:cubicBezTo>
                  <a:pt x="118" y="782"/>
                  <a:pt x="111" y="694"/>
                  <a:pt x="105" y="606"/>
                </a:cubicBezTo>
                <a:cubicBezTo>
                  <a:pt x="103" y="582"/>
                  <a:pt x="107" y="577"/>
                  <a:pt x="131" y="574"/>
                </a:cubicBezTo>
                <a:cubicBezTo>
                  <a:pt x="167" y="571"/>
                  <a:pt x="202" y="567"/>
                  <a:pt x="237" y="565"/>
                </a:cubicBezTo>
                <a:cubicBezTo>
                  <a:pt x="251" y="565"/>
                  <a:pt x="255" y="559"/>
                  <a:pt x="257" y="545"/>
                </a:cubicBezTo>
                <a:cubicBezTo>
                  <a:pt x="260" y="522"/>
                  <a:pt x="268" y="499"/>
                  <a:pt x="272" y="475"/>
                </a:cubicBezTo>
                <a:cubicBezTo>
                  <a:pt x="273" y="466"/>
                  <a:pt x="272" y="456"/>
                  <a:pt x="270" y="446"/>
                </a:cubicBezTo>
                <a:cubicBezTo>
                  <a:pt x="263" y="417"/>
                  <a:pt x="261" y="391"/>
                  <a:pt x="285" y="366"/>
                </a:cubicBezTo>
                <a:cubicBezTo>
                  <a:pt x="296" y="355"/>
                  <a:pt x="301" y="337"/>
                  <a:pt x="318" y="328"/>
                </a:cubicBezTo>
                <a:cubicBezTo>
                  <a:pt x="326" y="324"/>
                  <a:pt x="321" y="306"/>
                  <a:pt x="311" y="303"/>
                </a:cubicBezTo>
                <a:cubicBezTo>
                  <a:pt x="308" y="302"/>
                  <a:pt x="305" y="303"/>
                  <a:pt x="301" y="302"/>
                </a:cubicBezTo>
                <a:cubicBezTo>
                  <a:pt x="255" y="297"/>
                  <a:pt x="237" y="277"/>
                  <a:pt x="236" y="230"/>
                </a:cubicBezTo>
                <a:cubicBezTo>
                  <a:pt x="235" y="226"/>
                  <a:pt x="235" y="220"/>
                  <a:pt x="232" y="218"/>
                </a:cubicBezTo>
                <a:cubicBezTo>
                  <a:pt x="214" y="206"/>
                  <a:pt x="220" y="193"/>
                  <a:pt x="231" y="182"/>
                </a:cubicBezTo>
                <a:cubicBezTo>
                  <a:pt x="253" y="161"/>
                  <a:pt x="246" y="139"/>
                  <a:pt x="241" y="115"/>
                </a:cubicBezTo>
                <a:cubicBezTo>
                  <a:pt x="237" y="101"/>
                  <a:pt x="232" y="86"/>
                  <a:pt x="239" y="70"/>
                </a:cubicBezTo>
                <a:cubicBezTo>
                  <a:pt x="240" y="68"/>
                  <a:pt x="240" y="65"/>
                  <a:pt x="242" y="63"/>
                </a:cubicBezTo>
                <a:cubicBezTo>
                  <a:pt x="274" y="34"/>
                  <a:pt x="305" y="1"/>
                  <a:pt x="353" y="1"/>
                </a:cubicBezTo>
                <a:cubicBezTo>
                  <a:pt x="378" y="1"/>
                  <a:pt x="403" y="0"/>
                  <a:pt x="427" y="4"/>
                </a:cubicBezTo>
                <a:cubicBezTo>
                  <a:pt x="456" y="8"/>
                  <a:pt x="477" y="23"/>
                  <a:pt x="485" y="54"/>
                </a:cubicBezTo>
                <a:cubicBezTo>
                  <a:pt x="485" y="58"/>
                  <a:pt x="488" y="63"/>
                  <a:pt x="492" y="65"/>
                </a:cubicBezTo>
                <a:cubicBezTo>
                  <a:pt x="512" y="75"/>
                  <a:pt x="514" y="94"/>
                  <a:pt x="515" y="113"/>
                </a:cubicBezTo>
                <a:cubicBezTo>
                  <a:pt x="517" y="162"/>
                  <a:pt x="505" y="208"/>
                  <a:pt x="481" y="250"/>
                </a:cubicBezTo>
                <a:cubicBezTo>
                  <a:pt x="477" y="257"/>
                  <a:pt x="471" y="262"/>
                  <a:pt x="465" y="267"/>
                </a:cubicBezTo>
                <a:cubicBezTo>
                  <a:pt x="452" y="278"/>
                  <a:pt x="452" y="301"/>
                  <a:pt x="463" y="313"/>
                </a:cubicBezTo>
                <a:cubicBezTo>
                  <a:pt x="473" y="325"/>
                  <a:pt x="482" y="339"/>
                  <a:pt x="493" y="355"/>
                </a:cubicBezTo>
                <a:cubicBezTo>
                  <a:pt x="494" y="345"/>
                  <a:pt x="493" y="336"/>
                  <a:pt x="496" y="327"/>
                </a:cubicBezTo>
                <a:cubicBezTo>
                  <a:pt x="498" y="320"/>
                  <a:pt x="504" y="314"/>
                  <a:pt x="509" y="307"/>
                </a:cubicBezTo>
                <a:cubicBezTo>
                  <a:pt x="515" y="313"/>
                  <a:pt x="525" y="318"/>
                  <a:pt x="527" y="324"/>
                </a:cubicBezTo>
                <a:cubicBezTo>
                  <a:pt x="531" y="346"/>
                  <a:pt x="533" y="369"/>
                  <a:pt x="536" y="394"/>
                </a:cubicBezTo>
                <a:cubicBezTo>
                  <a:pt x="538" y="393"/>
                  <a:pt x="545" y="391"/>
                  <a:pt x="546" y="387"/>
                </a:cubicBezTo>
                <a:cubicBezTo>
                  <a:pt x="553" y="372"/>
                  <a:pt x="562" y="373"/>
                  <a:pt x="571" y="382"/>
                </a:cubicBezTo>
                <a:cubicBezTo>
                  <a:pt x="582" y="393"/>
                  <a:pt x="593" y="396"/>
                  <a:pt x="608" y="396"/>
                </a:cubicBezTo>
                <a:cubicBezTo>
                  <a:pt x="618" y="397"/>
                  <a:pt x="631" y="406"/>
                  <a:pt x="636" y="415"/>
                </a:cubicBezTo>
                <a:cubicBezTo>
                  <a:pt x="660" y="464"/>
                  <a:pt x="682" y="514"/>
                  <a:pt x="705" y="563"/>
                </a:cubicBezTo>
                <a:cubicBezTo>
                  <a:pt x="708" y="570"/>
                  <a:pt x="715" y="576"/>
                  <a:pt x="721" y="582"/>
                </a:cubicBezTo>
                <a:cubicBezTo>
                  <a:pt x="726" y="588"/>
                  <a:pt x="734" y="593"/>
                  <a:pt x="735" y="600"/>
                </a:cubicBezTo>
                <a:cubicBezTo>
                  <a:pt x="747" y="665"/>
                  <a:pt x="763" y="731"/>
                  <a:pt x="766" y="797"/>
                </a:cubicBezTo>
                <a:cubicBezTo>
                  <a:pt x="768" y="851"/>
                  <a:pt x="773" y="905"/>
                  <a:pt x="782" y="959"/>
                </a:cubicBezTo>
                <a:cubicBezTo>
                  <a:pt x="785" y="976"/>
                  <a:pt x="782" y="995"/>
                  <a:pt x="779" y="1012"/>
                </a:cubicBezTo>
                <a:cubicBezTo>
                  <a:pt x="774" y="1038"/>
                  <a:pt x="757" y="1055"/>
                  <a:pt x="732" y="1065"/>
                </a:cubicBezTo>
                <a:cubicBezTo>
                  <a:pt x="696" y="1079"/>
                  <a:pt x="660" y="1095"/>
                  <a:pt x="625" y="1111"/>
                </a:cubicBezTo>
                <a:cubicBezTo>
                  <a:pt x="602" y="1121"/>
                  <a:pt x="581" y="1117"/>
                  <a:pt x="564" y="1100"/>
                </a:cubicBezTo>
                <a:cubicBezTo>
                  <a:pt x="553" y="1090"/>
                  <a:pt x="544" y="1077"/>
                  <a:pt x="534" y="1066"/>
                </a:cubicBezTo>
                <a:cubicBezTo>
                  <a:pt x="520" y="1084"/>
                  <a:pt x="507" y="1102"/>
                  <a:pt x="527" y="1124"/>
                </a:cubicBezTo>
                <a:cubicBezTo>
                  <a:pt x="530" y="1127"/>
                  <a:pt x="531" y="1132"/>
                  <a:pt x="530" y="1135"/>
                </a:cubicBezTo>
                <a:cubicBezTo>
                  <a:pt x="523" y="1171"/>
                  <a:pt x="537" y="1199"/>
                  <a:pt x="555" y="1228"/>
                </a:cubicBezTo>
                <a:cubicBezTo>
                  <a:pt x="575" y="1260"/>
                  <a:pt x="591" y="1293"/>
                  <a:pt x="609" y="1326"/>
                </a:cubicBezTo>
                <a:cubicBezTo>
                  <a:pt x="611" y="1330"/>
                  <a:pt x="615" y="1335"/>
                  <a:pt x="615" y="1340"/>
                </a:cubicBezTo>
                <a:cubicBezTo>
                  <a:pt x="617" y="1378"/>
                  <a:pt x="643" y="1401"/>
                  <a:pt x="666" y="1426"/>
                </a:cubicBezTo>
                <a:cubicBezTo>
                  <a:pt x="682" y="1443"/>
                  <a:pt x="703" y="1458"/>
                  <a:pt x="697" y="1486"/>
                </a:cubicBezTo>
                <a:cubicBezTo>
                  <a:pt x="697" y="1489"/>
                  <a:pt x="699" y="1494"/>
                  <a:pt x="701" y="1495"/>
                </a:cubicBezTo>
                <a:cubicBezTo>
                  <a:pt x="721" y="1507"/>
                  <a:pt x="720" y="1528"/>
                  <a:pt x="724" y="1546"/>
                </a:cubicBezTo>
                <a:cubicBezTo>
                  <a:pt x="726" y="1556"/>
                  <a:pt x="729" y="1572"/>
                  <a:pt x="724" y="1579"/>
                </a:cubicBezTo>
                <a:cubicBezTo>
                  <a:pt x="708" y="1595"/>
                  <a:pt x="691" y="1617"/>
                  <a:pt x="666" y="1612"/>
                </a:cubicBezTo>
                <a:cubicBezTo>
                  <a:pt x="643" y="1608"/>
                  <a:pt x="629" y="1618"/>
                  <a:pt x="614" y="1630"/>
                </a:cubicBezTo>
                <a:cubicBezTo>
                  <a:pt x="589" y="1648"/>
                  <a:pt x="561" y="1655"/>
                  <a:pt x="532" y="1656"/>
                </a:cubicBezTo>
                <a:cubicBezTo>
                  <a:pt x="524" y="1656"/>
                  <a:pt x="516" y="1655"/>
                  <a:pt x="509" y="1652"/>
                </a:cubicBezTo>
                <a:cubicBezTo>
                  <a:pt x="490" y="1643"/>
                  <a:pt x="485" y="1620"/>
                  <a:pt x="499" y="1605"/>
                </a:cubicBezTo>
                <a:cubicBezTo>
                  <a:pt x="502" y="1601"/>
                  <a:pt x="506" y="1596"/>
                  <a:pt x="511" y="1594"/>
                </a:cubicBezTo>
                <a:cubicBezTo>
                  <a:pt x="555" y="1580"/>
                  <a:pt x="559" y="1537"/>
                  <a:pt x="578" y="1505"/>
                </a:cubicBezTo>
                <a:cubicBezTo>
                  <a:pt x="576" y="1503"/>
                  <a:pt x="575" y="1501"/>
                  <a:pt x="574" y="1501"/>
                </a:cubicBezTo>
                <a:cubicBezTo>
                  <a:pt x="541" y="1499"/>
                  <a:pt x="520" y="1486"/>
                  <a:pt x="523" y="1448"/>
                </a:cubicBezTo>
                <a:cubicBezTo>
                  <a:pt x="524" y="1444"/>
                  <a:pt x="520" y="1438"/>
                  <a:pt x="516" y="1434"/>
                </a:cubicBezTo>
                <a:cubicBezTo>
                  <a:pt x="491" y="1410"/>
                  <a:pt x="470" y="1378"/>
                  <a:pt x="439" y="1363"/>
                </a:cubicBezTo>
                <a:cubicBezTo>
                  <a:pt x="404" y="1346"/>
                  <a:pt x="391" y="1319"/>
                  <a:pt x="376" y="1283"/>
                </a:cubicBezTo>
                <a:cubicBezTo>
                  <a:pt x="359" y="1312"/>
                  <a:pt x="342" y="1336"/>
                  <a:pt x="331" y="1363"/>
                </a:cubicBezTo>
                <a:cubicBezTo>
                  <a:pt x="314" y="1402"/>
                  <a:pt x="301" y="1441"/>
                  <a:pt x="287" y="1481"/>
                </a:cubicBezTo>
                <a:cubicBezTo>
                  <a:pt x="283" y="1493"/>
                  <a:pt x="283" y="1507"/>
                  <a:pt x="277" y="1519"/>
                </a:cubicBezTo>
                <a:cubicBezTo>
                  <a:pt x="266" y="1540"/>
                  <a:pt x="264" y="1557"/>
                  <a:pt x="273" y="1582"/>
                </a:cubicBezTo>
                <a:cubicBezTo>
                  <a:pt x="283" y="1607"/>
                  <a:pt x="275" y="1639"/>
                  <a:pt x="272" y="1667"/>
                </a:cubicBezTo>
                <a:cubicBezTo>
                  <a:pt x="271" y="1687"/>
                  <a:pt x="259" y="1698"/>
                  <a:pt x="240" y="1694"/>
                </a:cubicBezTo>
                <a:cubicBezTo>
                  <a:pt x="216" y="1690"/>
                  <a:pt x="187" y="1700"/>
                  <a:pt x="166" y="1679"/>
                </a:cubicBezTo>
                <a:cubicBezTo>
                  <a:pt x="164" y="1677"/>
                  <a:pt x="159" y="1679"/>
                  <a:pt x="155" y="1680"/>
                </a:cubicBezTo>
                <a:cubicBezTo>
                  <a:pt x="106" y="1693"/>
                  <a:pt x="63" y="1673"/>
                  <a:pt x="21" y="1653"/>
                </a:cubicBezTo>
                <a:cubicBezTo>
                  <a:pt x="7" y="1646"/>
                  <a:pt x="0" y="1632"/>
                  <a:pt x="5" y="1616"/>
                </a:cubicBezTo>
                <a:cubicBezTo>
                  <a:pt x="9" y="1600"/>
                  <a:pt x="22" y="1592"/>
                  <a:pt x="36" y="1594"/>
                </a:cubicBezTo>
                <a:cubicBezTo>
                  <a:pt x="87" y="1600"/>
                  <a:pt x="106" y="1561"/>
                  <a:pt x="130" y="1529"/>
                </a:cubicBezTo>
                <a:cubicBezTo>
                  <a:pt x="136" y="1520"/>
                  <a:pt x="143" y="1512"/>
                  <a:pt x="152" y="1500"/>
                </a:cubicBezTo>
                <a:close/>
                <a:moveTo>
                  <a:pt x="519" y="381"/>
                </a:moveTo>
                <a:cubicBezTo>
                  <a:pt x="521" y="380"/>
                  <a:pt x="523" y="379"/>
                  <a:pt x="525" y="379"/>
                </a:cubicBezTo>
                <a:cubicBezTo>
                  <a:pt x="522" y="367"/>
                  <a:pt x="520" y="356"/>
                  <a:pt x="517" y="345"/>
                </a:cubicBezTo>
                <a:cubicBezTo>
                  <a:pt x="516" y="345"/>
                  <a:pt x="515" y="345"/>
                  <a:pt x="513" y="346"/>
                </a:cubicBezTo>
                <a:cubicBezTo>
                  <a:pt x="511" y="354"/>
                  <a:pt x="509" y="362"/>
                  <a:pt x="506" y="371"/>
                </a:cubicBezTo>
                <a:cubicBezTo>
                  <a:pt x="511" y="374"/>
                  <a:pt x="515" y="377"/>
                  <a:pt x="519" y="381"/>
                </a:cubicBezTo>
                <a:close/>
              </a:path>
            </a:pathLst>
          </a:custGeom>
          <a:solidFill>
            <a:srgbClr val="839E4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9507723" y="4920082"/>
            <a:ext cx="2222738" cy="860816"/>
          </a:xfrm>
          <a:prstGeom prst="ellipse">
            <a:avLst/>
          </a:prstGeom>
          <a:noFill/>
          <a:ln>
            <a:solidFill>
              <a:srgbClr val="86A8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Freeform 21"/>
          <p:cNvSpPr>
            <a:spLocks noEditPoints="1"/>
          </p:cNvSpPr>
          <p:nvPr/>
        </p:nvSpPr>
        <p:spPr bwMode="auto">
          <a:xfrm>
            <a:off x="9950132" y="3768429"/>
            <a:ext cx="1297221" cy="1830574"/>
          </a:xfrm>
          <a:custGeom>
            <a:avLst/>
            <a:gdLst>
              <a:gd name="T0" fmla="*/ 64 w 1847"/>
              <a:gd name="T1" fmla="*/ 1705 h 2607"/>
              <a:gd name="T2" fmla="*/ 62 w 1847"/>
              <a:gd name="T3" fmla="*/ 1481 h 2607"/>
              <a:gd name="T4" fmla="*/ 629 w 1847"/>
              <a:gd name="T5" fmla="*/ 1579 h 2607"/>
              <a:gd name="T6" fmla="*/ 566 w 1847"/>
              <a:gd name="T7" fmla="*/ 1367 h 2607"/>
              <a:gd name="T8" fmla="*/ 539 w 1847"/>
              <a:gd name="T9" fmla="*/ 1035 h 2607"/>
              <a:gd name="T10" fmla="*/ 434 w 1847"/>
              <a:gd name="T11" fmla="*/ 765 h 2607"/>
              <a:gd name="T12" fmla="*/ 195 w 1847"/>
              <a:gd name="T13" fmla="*/ 312 h 2607"/>
              <a:gd name="T14" fmla="*/ 372 w 1847"/>
              <a:gd name="T15" fmla="*/ 278 h 2607"/>
              <a:gd name="T16" fmla="*/ 744 w 1847"/>
              <a:gd name="T17" fmla="*/ 198 h 2607"/>
              <a:gd name="T18" fmla="*/ 999 w 1847"/>
              <a:gd name="T19" fmla="*/ 630 h 2607"/>
              <a:gd name="T20" fmla="*/ 1128 w 1847"/>
              <a:gd name="T21" fmla="*/ 599 h 2607"/>
              <a:gd name="T22" fmla="*/ 1005 w 1847"/>
              <a:gd name="T23" fmla="*/ 517 h 2607"/>
              <a:gd name="T24" fmla="*/ 969 w 1847"/>
              <a:gd name="T25" fmla="*/ 386 h 2607"/>
              <a:gd name="T26" fmla="*/ 995 w 1847"/>
              <a:gd name="T27" fmla="*/ 281 h 2607"/>
              <a:gd name="T28" fmla="*/ 985 w 1847"/>
              <a:gd name="T29" fmla="*/ 223 h 2607"/>
              <a:gd name="T30" fmla="*/ 1049 w 1847"/>
              <a:gd name="T31" fmla="*/ 63 h 2607"/>
              <a:gd name="T32" fmla="*/ 1436 w 1847"/>
              <a:gd name="T33" fmla="*/ 56 h 2607"/>
              <a:gd name="T34" fmla="*/ 1535 w 1847"/>
              <a:gd name="T35" fmla="*/ 387 h 2607"/>
              <a:gd name="T36" fmla="*/ 1451 w 1847"/>
              <a:gd name="T37" fmla="*/ 534 h 2607"/>
              <a:gd name="T38" fmla="*/ 1413 w 1847"/>
              <a:gd name="T39" fmla="*/ 564 h 2607"/>
              <a:gd name="T40" fmla="*/ 1681 w 1847"/>
              <a:gd name="T41" fmla="*/ 724 h 2607"/>
              <a:gd name="T42" fmla="*/ 1829 w 1847"/>
              <a:gd name="T43" fmla="*/ 939 h 2607"/>
              <a:gd name="T44" fmla="*/ 1694 w 1847"/>
              <a:gd name="T45" fmla="*/ 1800 h 2607"/>
              <a:gd name="T46" fmla="*/ 1723 w 1847"/>
              <a:gd name="T47" fmla="*/ 2053 h 2607"/>
              <a:gd name="T48" fmla="*/ 1706 w 1847"/>
              <a:gd name="T49" fmla="*/ 2182 h 2607"/>
              <a:gd name="T50" fmla="*/ 1391 w 1847"/>
              <a:gd name="T51" fmla="*/ 2350 h 2607"/>
              <a:gd name="T52" fmla="*/ 1172 w 1847"/>
              <a:gd name="T53" fmla="*/ 2274 h 2607"/>
              <a:gd name="T54" fmla="*/ 1081 w 1847"/>
              <a:gd name="T55" fmla="*/ 2360 h 2607"/>
              <a:gd name="T56" fmla="*/ 983 w 1847"/>
              <a:gd name="T57" fmla="*/ 2524 h 2607"/>
              <a:gd name="T58" fmla="*/ 768 w 1847"/>
              <a:gd name="T59" fmla="*/ 2516 h 2607"/>
              <a:gd name="T60" fmla="*/ 690 w 1847"/>
              <a:gd name="T61" fmla="*/ 2393 h 2607"/>
              <a:gd name="T62" fmla="*/ 492 w 1847"/>
              <a:gd name="T63" fmla="*/ 2310 h 2607"/>
              <a:gd name="T64" fmla="*/ 334 w 1847"/>
              <a:gd name="T65" fmla="*/ 2062 h 2607"/>
              <a:gd name="T66" fmla="*/ 888 w 1847"/>
              <a:gd name="T67" fmla="*/ 1275 h 2607"/>
              <a:gd name="T68" fmla="*/ 724 w 1847"/>
              <a:gd name="T69" fmla="*/ 1613 h 2607"/>
              <a:gd name="T70" fmla="*/ 921 w 1847"/>
              <a:gd name="T71" fmla="*/ 1660 h 2607"/>
              <a:gd name="T72" fmla="*/ 972 w 1847"/>
              <a:gd name="T73" fmla="*/ 1401 h 2607"/>
              <a:gd name="T74" fmla="*/ 777 w 1847"/>
              <a:gd name="T75" fmla="*/ 782 h 2607"/>
              <a:gd name="T76" fmla="*/ 655 w 1847"/>
              <a:gd name="T77" fmla="*/ 885 h 2607"/>
              <a:gd name="T78" fmla="*/ 646 w 1847"/>
              <a:gd name="T79" fmla="*/ 1019 h 2607"/>
              <a:gd name="T80" fmla="*/ 687 w 1847"/>
              <a:gd name="T81" fmla="*/ 1172 h 2607"/>
              <a:gd name="T82" fmla="*/ 777 w 1847"/>
              <a:gd name="T83" fmla="*/ 782 h 2607"/>
              <a:gd name="T84" fmla="*/ 639 w 1847"/>
              <a:gd name="T85" fmla="*/ 835 h 2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47" h="2607">
                <a:moveTo>
                  <a:pt x="350" y="2046"/>
                </a:moveTo>
                <a:cubicBezTo>
                  <a:pt x="339" y="2034"/>
                  <a:pt x="329" y="2022"/>
                  <a:pt x="318" y="2010"/>
                </a:cubicBezTo>
                <a:cubicBezTo>
                  <a:pt x="227" y="1914"/>
                  <a:pt x="143" y="1811"/>
                  <a:pt x="64" y="1705"/>
                </a:cubicBezTo>
                <a:cubicBezTo>
                  <a:pt x="46" y="1681"/>
                  <a:pt x="31" y="1655"/>
                  <a:pt x="14" y="1630"/>
                </a:cubicBezTo>
                <a:cubicBezTo>
                  <a:pt x="0" y="1609"/>
                  <a:pt x="1" y="1587"/>
                  <a:pt x="13" y="1566"/>
                </a:cubicBezTo>
                <a:cubicBezTo>
                  <a:pt x="29" y="1537"/>
                  <a:pt x="45" y="1509"/>
                  <a:pt x="62" y="1481"/>
                </a:cubicBezTo>
                <a:cubicBezTo>
                  <a:pt x="80" y="1450"/>
                  <a:pt x="106" y="1434"/>
                  <a:pt x="144" y="1433"/>
                </a:cubicBezTo>
                <a:cubicBezTo>
                  <a:pt x="216" y="1432"/>
                  <a:pt x="283" y="1453"/>
                  <a:pt x="349" y="1477"/>
                </a:cubicBezTo>
                <a:cubicBezTo>
                  <a:pt x="442" y="1511"/>
                  <a:pt x="536" y="1545"/>
                  <a:pt x="629" y="1579"/>
                </a:cubicBezTo>
                <a:cubicBezTo>
                  <a:pt x="634" y="1581"/>
                  <a:pt x="639" y="1582"/>
                  <a:pt x="648" y="1584"/>
                </a:cubicBezTo>
                <a:cubicBezTo>
                  <a:pt x="645" y="1574"/>
                  <a:pt x="643" y="1568"/>
                  <a:pt x="641" y="1562"/>
                </a:cubicBezTo>
                <a:cubicBezTo>
                  <a:pt x="615" y="1497"/>
                  <a:pt x="588" y="1433"/>
                  <a:pt x="566" y="1367"/>
                </a:cubicBezTo>
                <a:cubicBezTo>
                  <a:pt x="557" y="1341"/>
                  <a:pt x="560" y="1310"/>
                  <a:pt x="557" y="1282"/>
                </a:cubicBezTo>
                <a:cubicBezTo>
                  <a:pt x="555" y="1244"/>
                  <a:pt x="552" y="1206"/>
                  <a:pt x="550" y="1168"/>
                </a:cubicBezTo>
                <a:cubicBezTo>
                  <a:pt x="546" y="1124"/>
                  <a:pt x="544" y="1079"/>
                  <a:pt x="539" y="1035"/>
                </a:cubicBezTo>
                <a:cubicBezTo>
                  <a:pt x="533" y="991"/>
                  <a:pt x="516" y="951"/>
                  <a:pt x="493" y="913"/>
                </a:cubicBezTo>
                <a:cubicBezTo>
                  <a:pt x="485" y="900"/>
                  <a:pt x="484" y="883"/>
                  <a:pt x="482" y="868"/>
                </a:cubicBezTo>
                <a:cubicBezTo>
                  <a:pt x="477" y="829"/>
                  <a:pt x="467" y="793"/>
                  <a:pt x="434" y="765"/>
                </a:cubicBezTo>
                <a:cubicBezTo>
                  <a:pt x="416" y="750"/>
                  <a:pt x="400" y="729"/>
                  <a:pt x="390" y="708"/>
                </a:cubicBezTo>
                <a:cubicBezTo>
                  <a:pt x="346" y="621"/>
                  <a:pt x="304" y="532"/>
                  <a:pt x="262" y="444"/>
                </a:cubicBezTo>
                <a:cubicBezTo>
                  <a:pt x="240" y="400"/>
                  <a:pt x="217" y="356"/>
                  <a:pt x="195" y="312"/>
                </a:cubicBezTo>
                <a:cubicBezTo>
                  <a:pt x="191" y="304"/>
                  <a:pt x="188" y="295"/>
                  <a:pt x="184" y="286"/>
                </a:cubicBezTo>
                <a:cubicBezTo>
                  <a:pt x="227" y="267"/>
                  <a:pt x="267" y="244"/>
                  <a:pt x="316" y="267"/>
                </a:cubicBezTo>
                <a:cubicBezTo>
                  <a:pt x="333" y="275"/>
                  <a:pt x="354" y="273"/>
                  <a:pt x="372" y="278"/>
                </a:cubicBezTo>
                <a:cubicBezTo>
                  <a:pt x="386" y="282"/>
                  <a:pt x="399" y="289"/>
                  <a:pt x="409" y="299"/>
                </a:cubicBezTo>
                <a:cubicBezTo>
                  <a:pt x="419" y="310"/>
                  <a:pt x="428" y="313"/>
                  <a:pt x="442" y="308"/>
                </a:cubicBezTo>
                <a:cubicBezTo>
                  <a:pt x="543" y="271"/>
                  <a:pt x="643" y="235"/>
                  <a:pt x="744" y="198"/>
                </a:cubicBezTo>
                <a:cubicBezTo>
                  <a:pt x="774" y="188"/>
                  <a:pt x="774" y="188"/>
                  <a:pt x="786" y="218"/>
                </a:cubicBezTo>
                <a:cubicBezTo>
                  <a:pt x="840" y="348"/>
                  <a:pt x="895" y="479"/>
                  <a:pt x="949" y="610"/>
                </a:cubicBezTo>
                <a:cubicBezTo>
                  <a:pt x="962" y="641"/>
                  <a:pt x="969" y="643"/>
                  <a:pt x="999" y="630"/>
                </a:cubicBezTo>
                <a:cubicBezTo>
                  <a:pt x="1006" y="627"/>
                  <a:pt x="1013" y="624"/>
                  <a:pt x="1020" y="623"/>
                </a:cubicBezTo>
                <a:cubicBezTo>
                  <a:pt x="1049" y="619"/>
                  <a:pt x="1079" y="616"/>
                  <a:pt x="1108" y="611"/>
                </a:cubicBezTo>
                <a:cubicBezTo>
                  <a:pt x="1115" y="610"/>
                  <a:pt x="1122" y="603"/>
                  <a:pt x="1128" y="599"/>
                </a:cubicBezTo>
                <a:cubicBezTo>
                  <a:pt x="1122" y="594"/>
                  <a:pt x="1116" y="588"/>
                  <a:pt x="1108" y="585"/>
                </a:cubicBezTo>
                <a:cubicBezTo>
                  <a:pt x="1084" y="577"/>
                  <a:pt x="1060" y="570"/>
                  <a:pt x="1036" y="563"/>
                </a:cubicBezTo>
                <a:cubicBezTo>
                  <a:pt x="1010" y="555"/>
                  <a:pt x="1004" y="544"/>
                  <a:pt x="1005" y="517"/>
                </a:cubicBezTo>
                <a:cubicBezTo>
                  <a:pt x="1005" y="501"/>
                  <a:pt x="1002" y="484"/>
                  <a:pt x="1000" y="468"/>
                </a:cubicBezTo>
                <a:cubicBezTo>
                  <a:pt x="998" y="459"/>
                  <a:pt x="993" y="450"/>
                  <a:pt x="993" y="441"/>
                </a:cubicBezTo>
                <a:cubicBezTo>
                  <a:pt x="993" y="419"/>
                  <a:pt x="993" y="399"/>
                  <a:pt x="969" y="386"/>
                </a:cubicBezTo>
                <a:cubicBezTo>
                  <a:pt x="958" y="379"/>
                  <a:pt x="962" y="364"/>
                  <a:pt x="968" y="353"/>
                </a:cubicBezTo>
                <a:cubicBezTo>
                  <a:pt x="973" y="343"/>
                  <a:pt x="980" y="334"/>
                  <a:pt x="987" y="325"/>
                </a:cubicBezTo>
                <a:cubicBezTo>
                  <a:pt x="996" y="311"/>
                  <a:pt x="1004" y="298"/>
                  <a:pt x="995" y="281"/>
                </a:cubicBezTo>
                <a:cubicBezTo>
                  <a:pt x="992" y="276"/>
                  <a:pt x="994" y="269"/>
                  <a:pt x="995" y="263"/>
                </a:cubicBezTo>
                <a:cubicBezTo>
                  <a:pt x="998" y="254"/>
                  <a:pt x="1000" y="248"/>
                  <a:pt x="989" y="242"/>
                </a:cubicBezTo>
                <a:cubicBezTo>
                  <a:pt x="985" y="239"/>
                  <a:pt x="984" y="229"/>
                  <a:pt x="985" y="223"/>
                </a:cubicBezTo>
                <a:cubicBezTo>
                  <a:pt x="992" y="181"/>
                  <a:pt x="1003" y="141"/>
                  <a:pt x="1033" y="109"/>
                </a:cubicBezTo>
                <a:cubicBezTo>
                  <a:pt x="1039" y="103"/>
                  <a:pt x="1039" y="91"/>
                  <a:pt x="1042" y="82"/>
                </a:cubicBezTo>
                <a:cubicBezTo>
                  <a:pt x="1044" y="76"/>
                  <a:pt x="1045" y="68"/>
                  <a:pt x="1049" y="63"/>
                </a:cubicBezTo>
                <a:cubicBezTo>
                  <a:pt x="1074" y="37"/>
                  <a:pt x="1101" y="14"/>
                  <a:pt x="1141" y="13"/>
                </a:cubicBezTo>
                <a:cubicBezTo>
                  <a:pt x="1213" y="11"/>
                  <a:pt x="1286" y="0"/>
                  <a:pt x="1357" y="23"/>
                </a:cubicBezTo>
                <a:cubicBezTo>
                  <a:pt x="1384" y="32"/>
                  <a:pt x="1410" y="44"/>
                  <a:pt x="1436" y="56"/>
                </a:cubicBezTo>
                <a:cubicBezTo>
                  <a:pt x="1444" y="60"/>
                  <a:pt x="1453" y="66"/>
                  <a:pt x="1457" y="74"/>
                </a:cubicBezTo>
                <a:cubicBezTo>
                  <a:pt x="1480" y="113"/>
                  <a:pt x="1506" y="150"/>
                  <a:pt x="1517" y="195"/>
                </a:cubicBezTo>
                <a:cubicBezTo>
                  <a:pt x="1532" y="258"/>
                  <a:pt x="1537" y="322"/>
                  <a:pt x="1535" y="387"/>
                </a:cubicBezTo>
                <a:cubicBezTo>
                  <a:pt x="1534" y="428"/>
                  <a:pt x="1518" y="465"/>
                  <a:pt x="1500" y="502"/>
                </a:cubicBezTo>
                <a:cubicBezTo>
                  <a:pt x="1492" y="518"/>
                  <a:pt x="1493" y="537"/>
                  <a:pt x="1488" y="560"/>
                </a:cubicBezTo>
                <a:cubicBezTo>
                  <a:pt x="1474" y="569"/>
                  <a:pt x="1468" y="547"/>
                  <a:pt x="1451" y="534"/>
                </a:cubicBezTo>
                <a:cubicBezTo>
                  <a:pt x="1456" y="550"/>
                  <a:pt x="1459" y="561"/>
                  <a:pt x="1465" y="577"/>
                </a:cubicBezTo>
                <a:cubicBezTo>
                  <a:pt x="1453" y="572"/>
                  <a:pt x="1447" y="566"/>
                  <a:pt x="1439" y="565"/>
                </a:cubicBezTo>
                <a:cubicBezTo>
                  <a:pt x="1431" y="563"/>
                  <a:pt x="1421" y="564"/>
                  <a:pt x="1413" y="564"/>
                </a:cubicBezTo>
                <a:cubicBezTo>
                  <a:pt x="1413" y="576"/>
                  <a:pt x="1411" y="590"/>
                  <a:pt x="1416" y="600"/>
                </a:cubicBezTo>
                <a:cubicBezTo>
                  <a:pt x="1420" y="608"/>
                  <a:pt x="1433" y="613"/>
                  <a:pt x="1442" y="617"/>
                </a:cubicBezTo>
                <a:cubicBezTo>
                  <a:pt x="1522" y="653"/>
                  <a:pt x="1601" y="688"/>
                  <a:pt x="1681" y="724"/>
                </a:cubicBezTo>
                <a:cubicBezTo>
                  <a:pt x="1686" y="727"/>
                  <a:pt x="1690" y="733"/>
                  <a:pt x="1694" y="738"/>
                </a:cubicBezTo>
                <a:cubicBezTo>
                  <a:pt x="1698" y="742"/>
                  <a:pt x="1701" y="747"/>
                  <a:pt x="1705" y="749"/>
                </a:cubicBezTo>
                <a:cubicBezTo>
                  <a:pt x="1784" y="788"/>
                  <a:pt x="1817" y="856"/>
                  <a:pt x="1829" y="939"/>
                </a:cubicBezTo>
                <a:cubicBezTo>
                  <a:pt x="1847" y="1071"/>
                  <a:pt x="1842" y="1203"/>
                  <a:pt x="1822" y="1334"/>
                </a:cubicBezTo>
                <a:cubicBezTo>
                  <a:pt x="1807" y="1433"/>
                  <a:pt x="1787" y="1532"/>
                  <a:pt x="1763" y="1629"/>
                </a:cubicBezTo>
                <a:cubicBezTo>
                  <a:pt x="1749" y="1689"/>
                  <a:pt x="1730" y="1748"/>
                  <a:pt x="1694" y="1800"/>
                </a:cubicBezTo>
                <a:cubicBezTo>
                  <a:pt x="1681" y="1819"/>
                  <a:pt x="1677" y="1841"/>
                  <a:pt x="1689" y="1864"/>
                </a:cubicBezTo>
                <a:cubicBezTo>
                  <a:pt x="1707" y="1899"/>
                  <a:pt x="1720" y="1933"/>
                  <a:pt x="1713" y="1975"/>
                </a:cubicBezTo>
                <a:cubicBezTo>
                  <a:pt x="1710" y="2000"/>
                  <a:pt x="1720" y="2027"/>
                  <a:pt x="1723" y="2053"/>
                </a:cubicBezTo>
                <a:cubicBezTo>
                  <a:pt x="1726" y="2071"/>
                  <a:pt x="1730" y="2089"/>
                  <a:pt x="1728" y="2106"/>
                </a:cubicBezTo>
                <a:cubicBezTo>
                  <a:pt x="1726" y="2127"/>
                  <a:pt x="1718" y="2147"/>
                  <a:pt x="1712" y="2167"/>
                </a:cubicBezTo>
                <a:cubicBezTo>
                  <a:pt x="1711" y="2172"/>
                  <a:pt x="1707" y="2177"/>
                  <a:pt x="1706" y="2182"/>
                </a:cubicBezTo>
                <a:cubicBezTo>
                  <a:pt x="1696" y="2243"/>
                  <a:pt x="1655" y="2287"/>
                  <a:pt x="1619" y="2334"/>
                </a:cubicBezTo>
                <a:cubicBezTo>
                  <a:pt x="1606" y="2351"/>
                  <a:pt x="1587" y="2360"/>
                  <a:pt x="1565" y="2359"/>
                </a:cubicBezTo>
                <a:cubicBezTo>
                  <a:pt x="1507" y="2357"/>
                  <a:pt x="1449" y="2357"/>
                  <a:pt x="1391" y="2350"/>
                </a:cubicBezTo>
                <a:cubicBezTo>
                  <a:pt x="1359" y="2346"/>
                  <a:pt x="1328" y="2332"/>
                  <a:pt x="1296" y="2323"/>
                </a:cubicBezTo>
                <a:cubicBezTo>
                  <a:pt x="1278" y="2318"/>
                  <a:pt x="1261" y="2311"/>
                  <a:pt x="1243" y="2307"/>
                </a:cubicBezTo>
                <a:cubicBezTo>
                  <a:pt x="1215" y="2303"/>
                  <a:pt x="1191" y="2294"/>
                  <a:pt x="1172" y="2274"/>
                </a:cubicBezTo>
                <a:cubicBezTo>
                  <a:pt x="1152" y="2253"/>
                  <a:pt x="1125" y="2256"/>
                  <a:pt x="1101" y="2259"/>
                </a:cubicBezTo>
                <a:cubicBezTo>
                  <a:pt x="1094" y="2259"/>
                  <a:pt x="1086" y="2272"/>
                  <a:pt x="1085" y="2280"/>
                </a:cubicBezTo>
                <a:cubicBezTo>
                  <a:pt x="1082" y="2306"/>
                  <a:pt x="1082" y="2333"/>
                  <a:pt x="1081" y="2360"/>
                </a:cubicBezTo>
                <a:cubicBezTo>
                  <a:pt x="1080" y="2376"/>
                  <a:pt x="1079" y="2393"/>
                  <a:pt x="1078" y="2409"/>
                </a:cubicBezTo>
                <a:cubicBezTo>
                  <a:pt x="1075" y="2438"/>
                  <a:pt x="1061" y="2458"/>
                  <a:pt x="1034" y="2466"/>
                </a:cubicBezTo>
                <a:cubicBezTo>
                  <a:pt x="1004" y="2475"/>
                  <a:pt x="992" y="2496"/>
                  <a:pt x="983" y="2524"/>
                </a:cubicBezTo>
                <a:cubicBezTo>
                  <a:pt x="977" y="2546"/>
                  <a:pt x="963" y="2566"/>
                  <a:pt x="950" y="2586"/>
                </a:cubicBezTo>
                <a:cubicBezTo>
                  <a:pt x="940" y="2603"/>
                  <a:pt x="923" y="2607"/>
                  <a:pt x="904" y="2603"/>
                </a:cubicBezTo>
                <a:cubicBezTo>
                  <a:pt x="847" y="2593"/>
                  <a:pt x="799" y="2569"/>
                  <a:pt x="768" y="2516"/>
                </a:cubicBezTo>
                <a:cubicBezTo>
                  <a:pt x="758" y="2499"/>
                  <a:pt x="740" y="2486"/>
                  <a:pt x="727" y="2471"/>
                </a:cubicBezTo>
                <a:cubicBezTo>
                  <a:pt x="720" y="2463"/>
                  <a:pt x="717" y="2453"/>
                  <a:pt x="712" y="2443"/>
                </a:cubicBezTo>
                <a:cubicBezTo>
                  <a:pt x="705" y="2427"/>
                  <a:pt x="694" y="2410"/>
                  <a:pt x="690" y="2393"/>
                </a:cubicBezTo>
                <a:cubicBezTo>
                  <a:pt x="684" y="2371"/>
                  <a:pt x="673" y="2355"/>
                  <a:pt x="656" y="2340"/>
                </a:cubicBezTo>
                <a:cubicBezTo>
                  <a:pt x="625" y="2311"/>
                  <a:pt x="588" y="2309"/>
                  <a:pt x="548" y="2312"/>
                </a:cubicBezTo>
                <a:cubicBezTo>
                  <a:pt x="530" y="2313"/>
                  <a:pt x="510" y="2313"/>
                  <a:pt x="492" y="2310"/>
                </a:cubicBezTo>
                <a:cubicBezTo>
                  <a:pt x="435" y="2301"/>
                  <a:pt x="384" y="2276"/>
                  <a:pt x="334" y="2250"/>
                </a:cubicBezTo>
                <a:cubicBezTo>
                  <a:pt x="295" y="2230"/>
                  <a:pt x="271" y="2175"/>
                  <a:pt x="288" y="2135"/>
                </a:cubicBezTo>
                <a:cubicBezTo>
                  <a:pt x="299" y="2109"/>
                  <a:pt x="318" y="2086"/>
                  <a:pt x="334" y="2062"/>
                </a:cubicBezTo>
                <a:cubicBezTo>
                  <a:pt x="338" y="2057"/>
                  <a:pt x="344" y="2053"/>
                  <a:pt x="350" y="2046"/>
                </a:cubicBezTo>
                <a:close/>
                <a:moveTo>
                  <a:pt x="895" y="1263"/>
                </a:moveTo>
                <a:cubicBezTo>
                  <a:pt x="891" y="1269"/>
                  <a:pt x="889" y="1272"/>
                  <a:pt x="888" y="1275"/>
                </a:cubicBezTo>
                <a:cubicBezTo>
                  <a:pt x="875" y="1322"/>
                  <a:pt x="859" y="1369"/>
                  <a:pt x="849" y="1417"/>
                </a:cubicBezTo>
                <a:cubicBezTo>
                  <a:pt x="835" y="1487"/>
                  <a:pt x="801" y="1543"/>
                  <a:pt x="748" y="1589"/>
                </a:cubicBezTo>
                <a:cubicBezTo>
                  <a:pt x="740" y="1596"/>
                  <a:pt x="733" y="1604"/>
                  <a:pt x="724" y="1613"/>
                </a:cubicBezTo>
                <a:cubicBezTo>
                  <a:pt x="733" y="1619"/>
                  <a:pt x="738" y="1623"/>
                  <a:pt x="744" y="1627"/>
                </a:cubicBezTo>
                <a:cubicBezTo>
                  <a:pt x="794" y="1658"/>
                  <a:pt x="852" y="1658"/>
                  <a:pt x="907" y="1671"/>
                </a:cubicBezTo>
                <a:cubicBezTo>
                  <a:pt x="911" y="1671"/>
                  <a:pt x="919" y="1665"/>
                  <a:pt x="921" y="1660"/>
                </a:cubicBezTo>
                <a:cubicBezTo>
                  <a:pt x="927" y="1647"/>
                  <a:pt x="929" y="1632"/>
                  <a:pt x="937" y="1622"/>
                </a:cubicBezTo>
                <a:cubicBezTo>
                  <a:pt x="978" y="1566"/>
                  <a:pt x="992" y="1504"/>
                  <a:pt x="988" y="1437"/>
                </a:cubicBezTo>
                <a:cubicBezTo>
                  <a:pt x="988" y="1425"/>
                  <a:pt x="981" y="1409"/>
                  <a:pt x="972" y="1401"/>
                </a:cubicBezTo>
                <a:cubicBezTo>
                  <a:pt x="949" y="1381"/>
                  <a:pt x="931" y="1359"/>
                  <a:pt x="920" y="1331"/>
                </a:cubicBezTo>
                <a:cubicBezTo>
                  <a:pt x="912" y="1310"/>
                  <a:pt x="904" y="1288"/>
                  <a:pt x="895" y="1263"/>
                </a:cubicBezTo>
                <a:close/>
                <a:moveTo>
                  <a:pt x="777" y="782"/>
                </a:moveTo>
                <a:cubicBezTo>
                  <a:pt x="750" y="789"/>
                  <a:pt x="724" y="791"/>
                  <a:pt x="716" y="823"/>
                </a:cubicBezTo>
                <a:cubicBezTo>
                  <a:pt x="714" y="830"/>
                  <a:pt x="707" y="836"/>
                  <a:pt x="702" y="841"/>
                </a:cubicBezTo>
                <a:cubicBezTo>
                  <a:pt x="686" y="856"/>
                  <a:pt x="670" y="870"/>
                  <a:pt x="655" y="885"/>
                </a:cubicBezTo>
                <a:cubicBezTo>
                  <a:pt x="649" y="892"/>
                  <a:pt x="643" y="902"/>
                  <a:pt x="643" y="911"/>
                </a:cubicBezTo>
                <a:cubicBezTo>
                  <a:pt x="644" y="941"/>
                  <a:pt x="646" y="971"/>
                  <a:pt x="648" y="1002"/>
                </a:cubicBezTo>
                <a:cubicBezTo>
                  <a:pt x="648" y="1008"/>
                  <a:pt x="648" y="1014"/>
                  <a:pt x="646" y="1019"/>
                </a:cubicBezTo>
                <a:cubicBezTo>
                  <a:pt x="636" y="1042"/>
                  <a:pt x="638" y="1065"/>
                  <a:pt x="645" y="1088"/>
                </a:cubicBezTo>
                <a:cubicBezTo>
                  <a:pt x="655" y="1120"/>
                  <a:pt x="665" y="1151"/>
                  <a:pt x="677" y="1188"/>
                </a:cubicBezTo>
                <a:cubicBezTo>
                  <a:pt x="683" y="1178"/>
                  <a:pt x="686" y="1175"/>
                  <a:pt x="687" y="1172"/>
                </a:cubicBezTo>
                <a:cubicBezTo>
                  <a:pt x="701" y="1127"/>
                  <a:pt x="718" y="1082"/>
                  <a:pt x="728" y="1036"/>
                </a:cubicBezTo>
                <a:cubicBezTo>
                  <a:pt x="743" y="958"/>
                  <a:pt x="749" y="878"/>
                  <a:pt x="776" y="802"/>
                </a:cubicBezTo>
                <a:cubicBezTo>
                  <a:pt x="778" y="797"/>
                  <a:pt x="777" y="791"/>
                  <a:pt x="777" y="782"/>
                </a:cubicBezTo>
                <a:close/>
                <a:moveTo>
                  <a:pt x="676" y="824"/>
                </a:moveTo>
                <a:cubicBezTo>
                  <a:pt x="674" y="821"/>
                  <a:pt x="673" y="819"/>
                  <a:pt x="671" y="816"/>
                </a:cubicBezTo>
                <a:cubicBezTo>
                  <a:pt x="661" y="823"/>
                  <a:pt x="650" y="829"/>
                  <a:pt x="639" y="835"/>
                </a:cubicBezTo>
                <a:cubicBezTo>
                  <a:pt x="641" y="838"/>
                  <a:pt x="643" y="841"/>
                  <a:pt x="645" y="844"/>
                </a:cubicBezTo>
                <a:cubicBezTo>
                  <a:pt x="655" y="837"/>
                  <a:pt x="665" y="831"/>
                  <a:pt x="676" y="824"/>
                </a:cubicBezTo>
                <a:close/>
              </a:path>
            </a:pathLst>
          </a:custGeom>
          <a:solidFill>
            <a:srgbClr val="3889C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94875" y="896277"/>
            <a:ext cx="8384876" cy="5764092"/>
          </a:xfrm>
          <a:prstGeom prst="roundRect">
            <a:avLst>
              <a:gd name="adj" fmla="val 2382"/>
            </a:avLst>
          </a:prstGeom>
          <a:solidFill>
            <a:schemeClr val="bg1"/>
          </a:solidFill>
          <a:ln>
            <a:noFill/>
          </a:ln>
          <a:effectLst>
            <a:outerShdw blurRad="177800" dist="38100" dir="8100000" algn="tr" rotWithShape="0">
              <a:prstClr val="black">
                <a:alpha val="5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>
            <a:spLocks/>
          </p:cNvSpPr>
          <p:nvPr/>
        </p:nvSpPr>
        <p:spPr>
          <a:xfrm>
            <a:off x="3431698" y="2294641"/>
            <a:ext cx="2551610" cy="1080000"/>
          </a:xfrm>
          <a:prstGeom prst="rect">
            <a:avLst/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4C732F"/>
                </a:solidFill>
              </a:rPr>
              <a:t>Обучение учителей </a:t>
            </a:r>
            <a:r>
              <a:rPr lang="ru-RU" b="1" dirty="0" smtClean="0">
                <a:solidFill>
                  <a:srgbClr val="4C732F"/>
                </a:solidFill>
              </a:rPr>
              <a:t>школ методике </a:t>
            </a:r>
            <a:r>
              <a:rPr lang="ru-RU" b="1" dirty="0">
                <a:solidFill>
                  <a:srgbClr val="4C732F"/>
                </a:solidFill>
              </a:rPr>
              <a:t>преподавания </a:t>
            </a:r>
            <a:r>
              <a:rPr lang="ru-RU" b="1" dirty="0" smtClean="0">
                <a:solidFill>
                  <a:srgbClr val="4C732F"/>
                </a:solidFill>
              </a:rPr>
              <a:t>ФГ            </a:t>
            </a:r>
            <a:r>
              <a:rPr lang="ru-RU" b="1" dirty="0">
                <a:solidFill>
                  <a:srgbClr val="4C732F"/>
                </a:solidFill>
              </a:rPr>
              <a:t>в </a:t>
            </a:r>
            <a:r>
              <a:rPr lang="ru-RU" b="1" dirty="0" smtClean="0">
                <a:solidFill>
                  <a:srgbClr val="4C732F"/>
                </a:solidFill>
              </a:rPr>
              <a:t>школе, ФГОС</a:t>
            </a:r>
            <a:endParaRPr lang="ru-RU" b="1" dirty="0">
              <a:solidFill>
                <a:srgbClr val="4C732F"/>
              </a:solidFill>
            </a:endParaRPr>
          </a:p>
        </p:txBody>
      </p:sp>
      <p:sp>
        <p:nvSpPr>
          <p:cNvPr id="54" name="Прямоугольник 53"/>
          <p:cNvSpPr>
            <a:spLocks/>
          </p:cNvSpPr>
          <p:nvPr/>
        </p:nvSpPr>
        <p:spPr>
          <a:xfrm>
            <a:off x="6590462" y="2015010"/>
            <a:ext cx="1994261" cy="660447"/>
          </a:xfrm>
          <a:prstGeom prst="rect">
            <a:avLst/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НМЦ при </a:t>
            </a: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СКИРО ПК и ПРО</a:t>
            </a:r>
          </a:p>
        </p:txBody>
      </p:sp>
      <p:sp>
        <p:nvSpPr>
          <p:cNvPr id="55" name="Прямоугольник 54"/>
          <p:cNvSpPr>
            <a:spLocks noChangeAspect="1"/>
          </p:cNvSpPr>
          <p:nvPr/>
        </p:nvSpPr>
        <p:spPr>
          <a:xfrm>
            <a:off x="675706" y="996086"/>
            <a:ext cx="2206117" cy="633283"/>
          </a:xfrm>
          <a:prstGeom prst="rect">
            <a:avLst/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/>
            <a:r>
              <a:rPr lang="ru-RU" b="1" dirty="0">
                <a:solidFill>
                  <a:srgbClr val="195F69"/>
                </a:solidFill>
              </a:rPr>
              <a:t>МФ РФ</a:t>
            </a:r>
          </a:p>
        </p:txBody>
      </p:sp>
      <p:sp>
        <p:nvSpPr>
          <p:cNvPr id="56" name="Прямоугольник 55"/>
          <p:cNvSpPr>
            <a:spLocks noChangeAspect="1"/>
          </p:cNvSpPr>
          <p:nvPr/>
        </p:nvSpPr>
        <p:spPr>
          <a:xfrm>
            <a:off x="3580405" y="996085"/>
            <a:ext cx="2254196" cy="633283"/>
          </a:xfrm>
          <a:prstGeom prst="rect">
            <a:avLst/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/>
            <a:r>
              <a:rPr lang="ru-RU" b="1" dirty="0" smtClean="0">
                <a:solidFill>
                  <a:srgbClr val="195F69"/>
                </a:solidFill>
              </a:rPr>
              <a:t>МФ СК</a:t>
            </a:r>
            <a:endParaRPr lang="ru-RU" b="1" dirty="0">
              <a:solidFill>
                <a:srgbClr val="195F69"/>
              </a:solidFill>
            </a:endParaRPr>
          </a:p>
        </p:txBody>
      </p:sp>
      <p:sp>
        <p:nvSpPr>
          <p:cNvPr id="67" name="Прямоугольник 66"/>
          <p:cNvSpPr>
            <a:spLocks noChangeAspect="1"/>
          </p:cNvSpPr>
          <p:nvPr/>
        </p:nvSpPr>
        <p:spPr>
          <a:xfrm>
            <a:off x="6590462" y="996085"/>
            <a:ext cx="1994261" cy="633283"/>
          </a:xfrm>
          <a:prstGeom prst="rect">
            <a:avLst/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/>
            <a:r>
              <a:rPr lang="ru-RU" b="1" dirty="0" smtClean="0">
                <a:solidFill>
                  <a:srgbClr val="195F69"/>
                </a:solidFill>
              </a:rPr>
              <a:t>РЦФГ</a:t>
            </a:r>
            <a:endParaRPr lang="ru-RU" b="1" dirty="0">
              <a:solidFill>
                <a:srgbClr val="195F69"/>
              </a:solidFill>
            </a:endParaRPr>
          </a:p>
        </p:txBody>
      </p:sp>
      <p:sp>
        <p:nvSpPr>
          <p:cNvPr id="68" name="Прямоугольник 67"/>
          <p:cNvSpPr>
            <a:spLocks noChangeAspect="1"/>
          </p:cNvSpPr>
          <p:nvPr/>
        </p:nvSpPr>
        <p:spPr>
          <a:xfrm>
            <a:off x="675706" y="2326931"/>
            <a:ext cx="2206117" cy="1015421"/>
          </a:xfrm>
          <a:prstGeom prst="rect">
            <a:avLst/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195F69"/>
                </a:solidFill>
              </a:rPr>
              <a:t>Федеральный методический центр по ФГ ВШЭ </a:t>
            </a:r>
            <a:r>
              <a:rPr lang="ru-RU" b="1" dirty="0" smtClean="0">
                <a:solidFill>
                  <a:srgbClr val="195F69"/>
                </a:solidFill>
              </a:rPr>
              <a:t>        и </a:t>
            </a:r>
            <a:r>
              <a:rPr lang="ru-RU" b="1" dirty="0" err="1">
                <a:solidFill>
                  <a:srgbClr val="195F69"/>
                </a:solidFill>
              </a:rPr>
              <a:t>РАНХиГС</a:t>
            </a:r>
            <a:endParaRPr lang="ru-RU" b="1" dirty="0">
              <a:solidFill>
                <a:srgbClr val="195F69"/>
              </a:solidFill>
            </a:endParaRPr>
          </a:p>
        </p:txBody>
      </p:sp>
      <p:sp>
        <p:nvSpPr>
          <p:cNvPr id="69" name="Прямоугольник 68"/>
          <p:cNvSpPr>
            <a:spLocks noChangeAspect="1"/>
          </p:cNvSpPr>
          <p:nvPr/>
        </p:nvSpPr>
        <p:spPr>
          <a:xfrm>
            <a:off x="675706" y="3913227"/>
            <a:ext cx="2206117" cy="1015421"/>
          </a:xfrm>
          <a:prstGeom prst="rect">
            <a:avLst/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195F69"/>
                </a:solidFill>
              </a:rPr>
              <a:t>Федеральный методический центр МГУ</a:t>
            </a:r>
          </a:p>
        </p:txBody>
      </p:sp>
      <p:sp>
        <p:nvSpPr>
          <p:cNvPr id="70" name="Прямоугольник 69"/>
          <p:cNvSpPr>
            <a:spLocks noChangeAspect="1"/>
          </p:cNvSpPr>
          <p:nvPr/>
        </p:nvSpPr>
        <p:spPr>
          <a:xfrm>
            <a:off x="675706" y="5366989"/>
            <a:ext cx="2206117" cy="1015421"/>
          </a:xfrm>
          <a:prstGeom prst="rect">
            <a:avLst/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195F69"/>
                </a:solidFill>
              </a:rPr>
              <a:t>Финансовый университет </a:t>
            </a:r>
          </a:p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195F69"/>
                </a:solidFill>
              </a:rPr>
              <a:t>при Правительстве </a:t>
            </a:r>
            <a:r>
              <a:rPr lang="ru-RU" b="1" dirty="0" smtClean="0">
                <a:solidFill>
                  <a:srgbClr val="195F69"/>
                </a:solidFill>
              </a:rPr>
              <a:t>РФ</a:t>
            </a:r>
            <a:endParaRPr lang="ru-RU" b="1" dirty="0">
              <a:solidFill>
                <a:srgbClr val="195F69"/>
              </a:solidFill>
            </a:endParaRPr>
          </a:p>
        </p:txBody>
      </p:sp>
      <p:sp>
        <p:nvSpPr>
          <p:cNvPr id="71" name="Прямоугольник 70"/>
          <p:cNvSpPr>
            <a:spLocks/>
          </p:cNvSpPr>
          <p:nvPr/>
        </p:nvSpPr>
        <p:spPr>
          <a:xfrm>
            <a:off x="6590462" y="3001040"/>
            <a:ext cx="1994261" cy="660447"/>
          </a:xfrm>
          <a:prstGeom prst="rect">
            <a:avLst/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Организация деятельности учителей</a:t>
            </a:r>
          </a:p>
        </p:txBody>
      </p:sp>
      <p:sp>
        <p:nvSpPr>
          <p:cNvPr id="72" name="Прямоугольник 71"/>
          <p:cNvSpPr>
            <a:spLocks/>
          </p:cNvSpPr>
          <p:nvPr/>
        </p:nvSpPr>
        <p:spPr>
          <a:xfrm>
            <a:off x="3431698" y="3880937"/>
            <a:ext cx="2551610" cy="1080000"/>
          </a:xfrm>
          <a:prstGeom prst="rect">
            <a:avLst/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4C732F"/>
                </a:solidFill>
              </a:rPr>
              <a:t>Координация преподавателей ВУЗов на базе СКФУ</a:t>
            </a:r>
          </a:p>
        </p:txBody>
      </p:sp>
      <p:sp>
        <p:nvSpPr>
          <p:cNvPr id="73" name="Прямоугольник 72"/>
          <p:cNvSpPr>
            <a:spLocks/>
          </p:cNvSpPr>
          <p:nvPr/>
        </p:nvSpPr>
        <p:spPr>
          <a:xfrm>
            <a:off x="6590462" y="3913227"/>
            <a:ext cx="1994261" cy="1015421"/>
          </a:xfrm>
          <a:prstGeom prst="rect">
            <a:avLst/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Работа </a:t>
            </a:r>
            <a:endParaRPr lang="ru-RU" b="1" dirty="0" smtClean="0">
              <a:solidFill>
                <a:srgbClr val="9B5A19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 smtClean="0">
                <a:solidFill>
                  <a:srgbClr val="9B5A19"/>
                </a:solidFill>
              </a:rPr>
              <a:t>со </a:t>
            </a:r>
            <a:r>
              <a:rPr lang="ru-RU" b="1" dirty="0">
                <a:solidFill>
                  <a:srgbClr val="9B5A19"/>
                </a:solidFill>
              </a:rPr>
              <a:t>студентами ВУЗов и СПО</a:t>
            </a:r>
          </a:p>
        </p:txBody>
      </p:sp>
      <p:sp>
        <p:nvSpPr>
          <p:cNvPr id="74" name="Прямоугольник 73"/>
          <p:cNvSpPr>
            <a:spLocks/>
          </p:cNvSpPr>
          <p:nvPr/>
        </p:nvSpPr>
        <p:spPr>
          <a:xfrm>
            <a:off x="3431698" y="5275250"/>
            <a:ext cx="2551610" cy="1221613"/>
          </a:xfrm>
          <a:prstGeom prst="rect">
            <a:avLst/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>
                <a:solidFill>
                  <a:srgbClr val="4C732F"/>
                </a:solidFill>
              </a:rPr>
              <a:t>Обучение  </a:t>
            </a:r>
            <a:r>
              <a:rPr lang="ru-RU" b="1" dirty="0" err="1" smtClean="0">
                <a:solidFill>
                  <a:srgbClr val="4C732F"/>
                </a:solidFill>
              </a:rPr>
              <a:t>консуль-тантов-методистов</a:t>
            </a:r>
            <a:endParaRPr lang="ru-RU" b="1" dirty="0" smtClean="0">
              <a:solidFill>
                <a:srgbClr val="4C732F"/>
              </a:solidFill>
            </a:endParaRPr>
          </a:p>
          <a:p>
            <a:pPr algn="ctr">
              <a:lnSpc>
                <a:spcPts val="1800"/>
              </a:lnSpc>
            </a:pPr>
            <a:r>
              <a:rPr lang="ru-RU" b="1" dirty="0" smtClean="0">
                <a:solidFill>
                  <a:srgbClr val="4C732F"/>
                </a:solidFill>
              </a:rPr>
              <a:t> по ФГ при поддержке РЦФГ</a:t>
            </a:r>
            <a:endParaRPr lang="ru-RU" b="1" dirty="0">
              <a:solidFill>
                <a:srgbClr val="4C732F"/>
              </a:solidFill>
            </a:endParaRPr>
          </a:p>
        </p:txBody>
      </p:sp>
      <p:sp>
        <p:nvSpPr>
          <p:cNvPr id="75" name="Прямоугольник 74"/>
          <p:cNvSpPr>
            <a:spLocks/>
          </p:cNvSpPr>
          <p:nvPr/>
        </p:nvSpPr>
        <p:spPr>
          <a:xfrm>
            <a:off x="6590462" y="5145924"/>
            <a:ext cx="1994261" cy="660447"/>
          </a:xfrm>
          <a:prstGeom prst="rect">
            <a:avLst/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 smtClean="0">
                <a:solidFill>
                  <a:srgbClr val="9B5A19"/>
                </a:solidFill>
              </a:rPr>
              <a:t>Площадки ЦСОН</a:t>
            </a:r>
            <a:endParaRPr lang="ru-RU" b="1" dirty="0">
              <a:solidFill>
                <a:srgbClr val="9B5A19"/>
              </a:solidFill>
            </a:endParaRPr>
          </a:p>
        </p:txBody>
      </p:sp>
      <p:sp>
        <p:nvSpPr>
          <p:cNvPr id="76" name="Прямоугольник 75"/>
          <p:cNvSpPr>
            <a:spLocks/>
          </p:cNvSpPr>
          <p:nvPr/>
        </p:nvSpPr>
        <p:spPr>
          <a:xfrm>
            <a:off x="6590462" y="5926781"/>
            <a:ext cx="1994261" cy="660447"/>
          </a:xfrm>
          <a:prstGeom prst="rect">
            <a:avLst/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algn="ctr">
              <a:lnSpc>
                <a:spcPts val="1800"/>
              </a:lnSpc>
            </a:pPr>
            <a:r>
              <a:rPr lang="ru-RU" b="1" dirty="0" smtClean="0">
                <a:solidFill>
                  <a:srgbClr val="9B5A19"/>
                </a:solidFill>
              </a:rPr>
              <a:t>Библиотеки</a:t>
            </a:r>
            <a:endParaRPr lang="ru-RU" b="1" dirty="0">
              <a:solidFill>
                <a:srgbClr val="9B5A19"/>
              </a:solidFill>
            </a:endParaRPr>
          </a:p>
        </p:txBody>
      </p:sp>
      <p:sp>
        <p:nvSpPr>
          <p:cNvPr id="77" name="Стрелка вправо 76"/>
          <p:cNvSpPr/>
          <p:nvPr/>
        </p:nvSpPr>
        <p:spPr>
          <a:xfrm>
            <a:off x="3001468" y="1073109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 flipH="1">
            <a:off x="3323926" y="1322663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право 78"/>
          <p:cNvSpPr/>
          <p:nvPr/>
        </p:nvSpPr>
        <p:spPr>
          <a:xfrm>
            <a:off x="3001468" y="2708012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трелка вправо 79"/>
          <p:cNvSpPr/>
          <p:nvPr/>
        </p:nvSpPr>
        <p:spPr>
          <a:xfrm>
            <a:off x="3001468" y="4300754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Стрелка вправо 90"/>
          <p:cNvSpPr/>
          <p:nvPr/>
        </p:nvSpPr>
        <p:spPr>
          <a:xfrm>
            <a:off x="3001468" y="5748070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Стрелка вправо 91"/>
          <p:cNvSpPr/>
          <p:nvPr/>
        </p:nvSpPr>
        <p:spPr>
          <a:xfrm>
            <a:off x="5964220" y="1073109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трелка вправо 92"/>
          <p:cNvSpPr/>
          <p:nvPr/>
        </p:nvSpPr>
        <p:spPr>
          <a:xfrm flipH="1">
            <a:off x="6339606" y="1278335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Стрелка вправо 93"/>
          <p:cNvSpPr/>
          <p:nvPr/>
        </p:nvSpPr>
        <p:spPr>
          <a:xfrm>
            <a:off x="6088500" y="4300754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CFE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трелка вправо 94"/>
          <p:cNvSpPr/>
          <p:nvPr/>
        </p:nvSpPr>
        <p:spPr>
          <a:xfrm>
            <a:off x="6088500" y="5456454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CFE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Стрелка вправо 95"/>
          <p:cNvSpPr/>
          <p:nvPr/>
        </p:nvSpPr>
        <p:spPr>
          <a:xfrm>
            <a:off x="6088500" y="6015254"/>
            <a:ext cx="144000" cy="253258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CFE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трелка вправо 96"/>
          <p:cNvSpPr/>
          <p:nvPr/>
        </p:nvSpPr>
        <p:spPr>
          <a:xfrm rot="16200000" flipH="1">
            <a:off x="7528700" y="1669383"/>
            <a:ext cx="144000" cy="25051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A9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Стрелка вправо 97"/>
          <p:cNvSpPr/>
          <p:nvPr/>
        </p:nvSpPr>
        <p:spPr>
          <a:xfrm rot="16200000" flipH="1">
            <a:off x="7515592" y="2709718"/>
            <a:ext cx="144000" cy="25051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F6D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Стрелка вправо 98"/>
          <p:cNvSpPr/>
          <p:nvPr/>
        </p:nvSpPr>
        <p:spPr>
          <a:xfrm flipH="1">
            <a:off x="6355955" y="2727062"/>
            <a:ext cx="144000" cy="25051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F6D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395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Скругленный прямоугольник 50"/>
          <p:cNvSpPr>
            <a:spLocks/>
          </p:cNvSpPr>
          <p:nvPr/>
        </p:nvSpPr>
        <p:spPr>
          <a:xfrm>
            <a:off x="614452" y="1330998"/>
            <a:ext cx="3914103" cy="1712476"/>
          </a:xfrm>
          <a:prstGeom prst="roundRect">
            <a:avLst>
              <a:gd name="adj" fmla="val 8781"/>
            </a:avLst>
          </a:prstGeom>
          <a:solidFill>
            <a:srgbClr val="F6FBFC"/>
          </a:solidFill>
          <a:ln w="60325">
            <a:gradFill>
              <a:gsLst>
                <a:gs pos="50000">
                  <a:srgbClr val="A9D9E5"/>
                </a:gs>
                <a:gs pos="56000">
                  <a:srgbClr val="33B6C8"/>
                </a:gs>
              </a:gsLst>
              <a:lin ang="5400000" scaled="1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>
              <a:lnSpc>
                <a:spcPts val="1500"/>
              </a:lnSpc>
            </a:pPr>
            <a:r>
              <a:rPr lang="ru-RU" b="1" dirty="0">
                <a:solidFill>
                  <a:srgbClr val="195F69"/>
                </a:solidFill>
              </a:rPr>
              <a:t>Социальная реклама</a:t>
            </a:r>
          </a:p>
          <a:p>
            <a:pPr indent="-398463" algn="ctr">
              <a:lnSpc>
                <a:spcPts val="1500"/>
              </a:lnSpc>
            </a:pPr>
            <a:r>
              <a:rPr lang="ru-RU" b="1" dirty="0" smtClean="0">
                <a:solidFill>
                  <a:srgbClr val="195F69"/>
                </a:solidFill>
              </a:rPr>
              <a:t>1 800 мин/год   </a:t>
            </a:r>
            <a:endParaRPr lang="ru-RU" b="1" dirty="0">
              <a:solidFill>
                <a:srgbClr val="195F69"/>
              </a:solidFill>
            </a:endParaRPr>
          </a:p>
          <a:p>
            <a:pPr indent="-398463" algn="ctr">
              <a:lnSpc>
                <a:spcPts val="1500"/>
              </a:lnSpc>
            </a:pPr>
            <a:r>
              <a:rPr lang="ru-RU" b="1" dirty="0">
                <a:solidFill>
                  <a:srgbClr val="195F69"/>
                </a:solidFill>
              </a:rPr>
              <a:t> Проект «Знания для жизни»</a:t>
            </a:r>
          </a:p>
          <a:p>
            <a:pPr indent="-398463" algn="ctr">
              <a:lnSpc>
                <a:spcPts val="1500"/>
              </a:lnSpc>
            </a:pPr>
            <a:r>
              <a:rPr lang="ru-RU" b="1" dirty="0">
                <a:solidFill>
                  <a:srgbClr val="195F69"/>
                </a:solidFill>
              </a:rPr>
              <a:t>2 выпуска в месяц Х 2 площадки</a:t>
            </a:r>
          </a:p>
        </p:txBody>
      </p:sp>
      <p:sp>
        <p:nvSpPr>
          <p:cNvPr id="50" name="Скругленный прямоугольник 49"/>
          <p:cNvSpPr>
            <a:spLocks/>
          </p:cNvSpPr>
          <p:nvPr/>
        </p:nvSpPr>
        <p:spPr>
          <a:xfrm>
            <a:off x="7622948" y="1322617"/>
            <a:ext cx="3914103" cy="1712476"/>
          </a:xfrm>
          <a:prstGeom prst="roundRect">
            <a:avLst>
              <a:gd name="adj" fmla="val 8781"/>
            </a:avLst>
          </a:prstGeom>
          <a:solidFill>
            <a:srgbClr val="FEF6F1"/>
          </a:solidFill>
          <a:ln w="60325">
            <a:gradFill>
              <a:gsLst>
                <a:gs pos="50000">
                  <a:srgbClr val="F6C3A0"/>
                </a:gs>
                <a:gs pos="56000">
                  <a:srgbClr val="EC7320"/>
                </a:gs>
              </a:gsLst>
              <a:lin ang="5400000" scaled="1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Социальная реклама </a:t>
            </a:r>
          </a:p>
          <a:p>
            <a:pPr indent="-398463"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Более 20 выходов в </a:t>
            </a:r>
            <a:r>
              <a:rPr lang="ru-RU" b="1" dirty="0" smtClean="0">
                <a:solidFill>
                  <a:srgbClr val="9B5A19"/>
                </a:solidFill>
              </a:rPr>
              <a:t>день</a:t>
            </a:r>
          </a:p>
          <a:p>
            <a:pPr indent="-398463" algn="ctr">
              <a:lnSpc>
                <a:spcPts val="1800"/>
              </a:lnSpc>
            </a:pPr>
            <a:r>
              <a:rPr lang="ru-RU" b="1" dirty="0" smtClean="0">
                <a:solidFill>
                  <a:srgbClr val="9B5A19"/>
                </a:solidFill>
              </a:rPr>
              <a:t>на </a:t>
            </a:r>
            <a:r>
              <a:rPr lang="ru-RU" b="1" dirty="0">
                <a:solidFill>
                  <a:srgbClr val="9B5A19"/>
                </a:solidFill>
              </a:rPr>
              <a:t>3 площадках</a:t>
            </a:r>
          </a:p>
        </p:txBody>
      </p:sp>
      <p:sp>
        <p:nvSpPr>
          <p:cNvPr id="53" name="Скругленный прямоугольник 52"/>
          <p:cNvSpPr>
            <a:spLocks/>
          </p:cNvSpPr>
          <p:nvPr/>
        </p:nvSpPr>
        <p:spPr>
          <a:xfrm>
            <a:off x="614452" y="4398142"/>
            <a:ext cx="3914103" cy="1712476"/>
          </a:xfrm>
          <a:prstGeom prst="roundRect">
            <a:avLst>
              <a:gd name="adj" fmla="val 8781"/>
            </a:avLst>
          </a:prstGeom>
          <a:solidFill>
            <a:srgbClr val="F9FBF7"/>
          </a:solidFill>
          <a:ln w="60325">
            <a:gradFill>
              <a:gsLst>
                <a:gs pos="50000">
                  <a:srgbClr val="CFE5BF"/>
                </a:gs>
                <a:gs pos="56000">
                  <a:srgbClr val="AED292"/>
                </a:gs>
              </a:gsLst>
              <a:lin ang="5400000" scaled="1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>
              <a:lnSpc>
                <a:spcPts val="1800"/>
              </a:lnSpc>
            </a:pPr>
            <a:r>
              <a:rPr lang="ru-RU" b="1" dirty="0">
                <a:solidFill>
                  <a:srgbClr val="4C732F"/>
                </a:solidFill>
              </a:rPr>
              <a:t>6 </a:t>
            </a:r>
            <a:r>
              <a:rPr lang="ru-RU" b="1" dirty="0" smtClean="0">
                <a:solidFill>
                  <a:srgbClr val="4C732F"/>
                </a:solidFill>
              </a:rPr>
              <a:t>тем Х 100 </a:t>
            </a:r>
            <a:r>
              <a:rPr lang="ru-RU" b="1" dirty="0">
                <a:solidFill>
                  <a:srgbClr val="4C732F"/>
                </a:solidFill>
              </a:rPr>
              <a:t>буклетов </a:t>
            </a:r>
            <a:r>
              <a:rPr lang="ru-RU" b="1" dirty="0" smtClean="0">
                <a:solidFill>
                  <a:srgbClr val="4C732F"/>
                </a:solidFill>
              </a:rPr>
              <a:t>Х 33</a:t>
            </a:r>
          </a:p>
          <a:p>
            <a:pPr indent="-398463" algn="ctr">
              <a:lnSpc>
                <a:spcPts val="1800"/>
              </a:lnSpc>
            </a:pPr>
            <a:r>
              <a:rPr lang="ru-RU" b="1" dirty="0" smtClean="0">
                <a:solidFill>
                  <a:srgbClr val="4C732F"/>
                </a:solidFill>
              </a:rPr>
              <a:t>площадки </a:t>
            </a:r>
            <a:r>
              <a:rPr lang="ru-RU" b="1" dirty="0">
                <a:solidFill>
                  <a:srgbClr val="4C732F"/>
                </a:solidFill>
              </a:rPr>
              <a:t>МФЦ</a:t>
            </a:r>
          </a:p>
        </p:txBody>
      </p:sp>
      <p:sp>
        <p:nvSpPr>
          <p:cNvPr id="49" name="Скругленный прямоугольник 48"/>
          <p:cNvSpPr>
            <a:spLocks/>
          </p:cNvSpPr>
          <p:nvPr/>
        </p:nvSpPr>
        <p:spPr>
          <a:xfrm>
            <a:off x="7610248" y="4408100"/>
            <a:ext cx="3914103" cy="1712476"/>
          </a:xfrm>
          <a:prstGeom prst="roundRect">
            <a:avLst>
              <a:gd name="adj" fmla="val 8781"/>
            </a:avLst>
          </a:prstGeom>
          <a:solidFill>
            <a:srgbClr val="FEF9F0"/>
          </a:solidFill>
          <a:ln w="60325">
            <a:gradFill>
              <a:gsLst>
                <a:gs pos="50000">
                  <a:srgbClr val="F9E7BF"/>
                </a:gs>
                <a:gs pos="56000">
                  <a:srgbClr val="EFC24D"/>
                </a:gs>
              </a:gsLst>
              <a:lin ang="5400000" scaled="1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" rtlCol="0" anchor="ctr"/>
          <a:lstStyle/>
          <a:p>
            <a:pPr indent="-398463"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2 страницы </a:t>
            </a:r>
            <a:r>
              <a:rPr lang="ru-RU" b="1" dirty="0" err="1" smtClean="0">
                <a:solidFill>
                  <a:srgbClr val="9B5A19"/>
                </a:solidFill>
              </a:rPr>
              <a:t>ВКонтакте</a:t>
            </a:r>
            <a:endParaRPr lang="ru-RU" b="1" dirty="0">
              <a:solidFill>
                <a:srgbClr val="9B5A19"/>
              </a:solidFill>
            </a:endParaRPr>
          </a:p>
          <a:p>
            <a:pPr indent="-398463" algn="ctr">
              <a:lnSpc>
                <a:spcPts val="1800"/>
              </a:lnSpc>
            </a:pPr>
            <a:r>
              <a:rPr lang="ru-RU" b="1" dirty="0">
                <a:solidFill>
                  <a:srgbClr val="9B5A19"/>
                </a:solidFill>
              </a:rPr>
              <a:t>Интернет ресурсы </a:t>
            </a:r>
            <a:r>
              <a:rPr lang="ru-RU" b="1" dirty="0" smtClean="0">
                <a:solidFill>
                  <a:srgbClr val="9B5A19"/>
                </a:solidFill>
              </a:rPr>
              <a:t>АиФ</a:t>
            </a:r>
          </a:p>
          <a:p>
            <a:pPr indent="-398463" algn="ctr">
              <a:lnSpc>
                <a:spcPts val="1800"/>
              </a:lnSpc>
            </a:pPr>
            <a:r>
              <a:rPr lang="ru-RU" b="1" dirty="0" smtClean="0">
                <a:solidFill>
                  <a:srgbClr val="9B5A19"/>
                </a:solidFill>
              </a:rPr>
              <a:t>и ИД Комсомольская </a:t>
            </a:r>
            <a:r>
              <a:rPr lang="ru-RU" b="1" dirty="0">
                <a:solidFill>
                  <a:srgbClr val="9B5A19"/>
                </a:solidFill>
              </a:rPr>
              <a:t>Правда</a:t>
            </a:r>
          </a:p>
        </p:txBody>
      </p:sp>
      <p:sp>
        <p:nvSpPr>
          <p:cNvPr id="2" name="Овал 1"/>
          <p:cNvSpPr/>
          <p:nvPr/>
        </p:nvSpPr>
        <p:spPr>
          <a:xfrm>
            <a:off x="3828759" y="1519548"/>
            <a:ext cx="4615542" cy="461554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77800" dist="1016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1383" y="182854"/>
            <a:ext cx="11506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ИНФОРМАЦИОННАЯ </a:t>
            </a:r>
            <a:r>
              <a:rPr lang="ru-RU" sz="2800" b="1" dirty="0">
                <a:solidFill>
                  <a:schemeClr val="bg1"/>
                </a:solidFill>
              </a:rPr>
              <a:t>КАМПАНИЯ РЕГИОНАЛЬНОГО ЦЕНТРА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3978934" y="1708148"/>
            <a:ext cx="4326864" cy="4258663"/>
            <a:chOff x="3940834" y="1843317"/>
            <a:chExt cx="4326864" cy="4055460"/>
          </a:xfrm>
        </p:grpSpPr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3940834" y="1843317"/>
              <a:ext cx="2830509" cy="1987004"/>
            </a:xfrm>
            <a:custGeom>
              <a:avLst/>
              <a:gdLst>
                <a:gd name="T0" fmla="*/ 602 w 1127"/>
                <a:gd name="T1" fmla="*/ 843 h 843"/>
                <a:gd name="T2" fmla="*/ 623 w 1127"/>
                <a:gd name="T3" fmla="*/ 698 h 843"/>
                <a:gd name="T4" fmla="*/ 564 w 1127"/>
                <a:gd name="T5" fmla="*/ 615 h 843"/>
                <a:gd name="T6" fmla="*/ 352 w 1127"/>
                <a:gd name="T7" fmla="*/ 635 h 843"/>
                <a:gd name="T8" fmla="*/ 336 w 1127"/>
                <a:gd name="T9" fmla="*/ 843 h 843"/>
                <a:gd name="T10" fmla="*/ 325 w 1127"/>
                <a:gd name="T11" fmla="*/ 843 h 843"/>
                <a:gd name="T12" fmla="*/ 13 w 1127"/>
                <a:gd name="T13" fmla="*/ 843 h 843"/>
                <a:gd name="T14" fmla="*/ 1 w 1127"/>
                <a:gd name="T15" fmla="*/ 831 h 843"/>
                <a:gd name="T16" fmla="*/ 175 w 1127"/>
                <a:gd name="T17" fmla="*/ 341 h 843"/>
                <a:gd name="T18" fmla="*/ 368 w 1127"/>
                <a:gd name="T19" fmla="*/ 155 h 843"/>
                <a:gd name="T20" fmla="*/ 648 w 1127"/>
                <a:gd name="T21" fmla="*/ 27 h 843"/>
                <a:gd name="T22" fmla="*/ 830 w 1127"/>
                <a:gd name="T23" fmla="*/ 1 h 843"/>
                <a:gd name="T24" fmla="*/ 844 w 1127"/>
                <a:gd name="T25" fmla="*/ 14 h 843"/>
                <a:gd name="T26" fmla="*/ 844 w 1127"/>
                <a:gd name="T27" fmla="*/ 331 h 843"/>
                <a:gd name="T28" fmla="*/ 844 w 1127"/>
                <a:gd name="T29" fmla="*/ 343 h 843"/>
                <a:gd name="T30" fmla="*/ 853 w 1127"/>
                <a:gd name="T31" fmla="*/ 360 h 843"/>
                <a:gd name="T32" fmla="*/ 872 w 1127"/>
                <a:gd name="T33" fmla="*/ 356 h 843"/>
                <a:gd name="T34" fmla="*/ 957 w 1127"/>
                <a:gd name="T35" fmla="*/ 308 h 843"/>
                <a:gd name="T36" fmla="*/ 1092 w 1127"/>
                <a:gd name="T37" fmla="*/ 341 h 843"/>
                <a:gd name="T38" fmla="*/ 1123 w 1127"/>
                <a:gd name="T39" fmla="*/ 462 h 843"/>
                <a:gd name="T40" fmla="*/ 1058 w 1127"/>
                <a:gd name="T41" fmla="*/ 558 h 843"/>
                <a:gd name="T42" fmla="*/ 969 w 1127"/>
                <a:gd name="T43" fmla="*/ 572 h 843"/>
                <a:gd name="T44" fmla="*/ 878 w 1127"/>
                <a:gd name="T45" fmla="*/ 518 h 843"/>
                <a:gd name="T46" fmla="*/ 872 w 1127"/>
                <a:gd name="T47" fmla="*/ 511 h 843"/>
                <a:gd name="T48" fmla="*/ 853 w 1127"/>
                <a:gd name="T49" fmla="*/ 507 h 843"/>
                <a:gd name="T50" fmla="*/ 844 w 1127"/>
                <a:gd name="T51" fmla="*/ 519 h 843"/>
                <a:gd name="T52" fmla="*/ 844 w 1127"/>
                <a:gd name="T53" fmla="*/ 532 h 843"/>
                <a:gd name="T54" fmla="*/ 844 w 1127"/>
                <a:gd name="T55" fmla="*/ 829 h 843"/>
                <a:gd name="T56" fmla="*/ 830 w 1127"/>
                <a:gd name="T57" fmla="*/ 843 h 843"/>
                <a:gd name="T58" fmla="*/ 602 w 1127"/>
                <a:gd name="T59" fmla="*/ 843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27" h="843">
                  <a:moveTo>
                    <a:pt x="602" y="843"/>
                  </a:moveTo>
                  <a:cubicBezTo>
                    <a:pt x="632" y="797"/>
                    <a:pt x="638" y="749"/>
                    <a:pt x="623" y="698"/>
                  </a:cubicBezTo>
                  <a:cubicBezTo>
                    <a:pt x="613" y="664"/>
                    <a:pt x="594" y="636"/>
                    <a:pt x="564" y="615"/>
                  </a:cubicBezTo>
                  <a:cubicBezTo>
                    <a:pt x="504" y="574"/>
                    <a:pt x="407" y="583"/>
                    <a:pt x="352" y="635"/>
                  </a:cubicBezTo>
                  <a:cubicBezTo>
                    <a:pt x="308" y="676"/>
                    <a:pt x="281" y="761"/>
                    <a:pt x="336" y="843"/>
                  </a:cubicBezTo>
                  <a:cubicBezTo>
                    <a:pt x="332" y="843"/>
                    <a:pt x="329" y="843"/>
                    <a:pt x="325" y="843"/>
                  </a:cubicBezTo>
                  <a:cubicBezTo>
                    <a:pt x="221" y="843"/>
                    <a:pt x="117" y="843"/>
                    <a:pt x="13" y="843"/>
                  </a:cubicBezTo>
                  <a:cubicBezTo>
                    <a:pt x="3" y="843"/>
                    <a:pt x="0" y="841"/>
                    <a:pt x="1" y="831"/>
                  </a:cubicBezTo>
                  <a:cubicBezTo>
                    <a:pt x="8" y="649"/>
                    <a:pt x="66" y="486"/>
                    <a:pt x="175" y="341"/>
                  </a:cubicBezTo>
                  <a:cubicBezTo>
                    <a:pt x="229" y="269"/>
                    <a:pt x="294" y="207"/>
                    <a:pt x="368" y="155"/>
                  </a:cubicBezTo>
                  <a:cubicBezTo>
                    <a:pt x="454" y="95"/>
                    <a:pt x="547" y="53"/>
                    <a:pt x="648" y="27"/>
                  </a:cubicBezTo>
                  <a:cubicBezTo>
                    <a:pt x="708" y="12"/>
                    <a:pt x="768" y="3"/>
                    <a:pt x="830" y="1"/>
                  </a:cubicBezTo>
                  <a:cubicBezTo>
                    <a:pt x="841" y="0"/>
                    <a:pt x="844" y="3"/>
                    <a:pt x="844" y="14"/>
                  </a:cubicBezTo>
                  <a:cubicBezTo>
                    <a:pt x="843" y="119"/>
                    <a:pt x="844" y="225"/>
                    <a:pt x="844" y="331"/>
                  </a:cubicBezTo>
                  <a:cubicBezTo>
                    <a:pt x="844" y="335"/>
                    <a:pt x="844" y="339"/>
                    <a:pt x="844" y="343"/>
                  </a:cubicBezTo>
                  <a:cubicBezTo>
                    <a:pt x="844" y="350"/>
                    <a:pt x="846" y="356"/>
                    <a:pt x="853" y="360"/>
                  </a:cubicBezTo>
                  <a:cubicBezTo>
                    <a:pt x="861" y="363"/>
                    <a:pt x="866" y="361"/>
                    <a:pt x="872" y="356"/>
                  </a:cubicBezTo>
                  <a:cubicBezTo>
                    <a:pt x="898" y="335"/>
                    <a:pt x="925" y="317"/>
                    <a:pt x="957" y="308"/>
                  </a:cubicBezTo>
                  <a:cubicBezTo>
                    <a:pt x="1008" y="292"/>
                    <a:pt x="1055" y="301"/>
                    <a:pt x="1092" y="341"/>
                  </a:cubicBezTo>
                  <a:cubicBezTo>
                    <a:pt x="1124" y="375"/>
                    <a:pt x="1127" y="418"/>
                    <a:pt x="1123" y="462"/>
                  </a:cubicBezTo>
                  <a:cubicBezTo>
                    <a:pt x="1118" y="505"/>
                    <a:pt x="1097" y="538"/>
                    <a:pt x="1058" y="558"/>
                  </a:cubicBezTo>
                  <a:cubicBezTo>
                    <a:pt x="1030" y="572"/>
                    <a:pt x="999" y="576"/>
                    <a:pt x="969" y="572"/>
                  </a:cubicBezTo>
                  <a:cubicBezTo>
                    <a:pt x="933" y="567"/>
                    <a:pt x="902" y="548"/>
                    <a:pt x="878" y="518"/>
                  </a:cubicBezTo>
                  <a:cubicBezTo>
                    <a:pt x="876" y="516"/>
                    <a:pt x="874" y="513"/>
                    <a:pt x="872" y="511"/>
                  </a:cubicBezTo>
                  <a:cubicBezTo>
                    <a:pt x="866" y="505"/>
                    <a:pt x="860" y="505"/>
                    <a:pt x="853" y="507"/>
                  </a:cubicBezTo>
                  <a:cubicBezTo>
                    <a:pt x="845" y="508"/>
                    <a:pt x="845" y="514"/>
                    <a:pt x="844" y="519"/>
                  </a:cubicBezTo>
                  <a:cubicBezTo>
                    <a:pt x="843" y="523"/>
                    <a:pt x="844" y="528"/>
                    <a:pt x="844" y="532"/>
                  </a:cubicBezTo>
                  <a:cubicBezTo>
                    <a:pt x="844" y="631"/>
                    <a:pt x="844" y="730"/>
                    <a:pt x="844" y="829"/>
                  </a:cubicBezTo>
                  <a:cubicBezTo>
                    <a:pt x="844" y="841"/>
                    <a:pt x="841" y="843"/>
                    <a:pt x="830" y="843"/>
                  </a:cubicBezTo>
                  <a:cubicBezTo>
                    <a:pt x="755" y="843"/>
                    <a:pt x="680" y="843"/>
                    <a:pt x="602" y="843"/>
                  </a:cubicBezTo>
                  <a:close/>
                </a:path>
              </a:pathLst>
            </a:custGeom>
            <a:solidFill>
              <a:srgbClr val="5497D4">
                <a:alpha val="97647"/>
              </a:srgb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8000" rtlCol="0" anchor="ctr"/>
            <a:lstStyle/>
            <a:p>
              <a:pPr indent="-398463" algn="ctr">
                <a:lnSpc>
                  <a:spcPts val="1900"/>
                </a:lnSpc>
              </a:pPr>
              <a:endParaRPr lang="ru-RU" sz="2000" b="1">
                <a:solidFill>
                  <a:srgbClr val="195F69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612913" y="2548897"/>
              <a:ext cx="624058" cy="52996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</a:rPr>
                <a:t>ТВ</a:t>
              </a:r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auto">
            <a:xfrm>
              <a:off x="6136249" y="1846532"/>
              <a:ext cx="2123452" cy="2652554"/>
            </a:xfrm>
            <a:custGeom>
              <a:avLst/>
              <a:gdLst>
                <a:gd name="T0" fmla="*/ 673 w 846"/>
                <a:gd name="T1" fmla="*/ 842 h 1126"/>
                <a:gd name="T2" fmla="*/ 514 w 846"/>
                <a:gd name="T3" fmla="*/ 842 h 1126"/>
                <a:gd name="T4" fmla="*/ 494 w 846"/>
                <a:gd name="T5" fmla="*/ 852 h 1126"/>
                <a:gd name="T6" fmla="*/ 500 w 846"/>
                <a:gd name="T7" fmla="*/ 873 h 1126"/>
                <a:gd name="T8" fmla="*/ 549 w 846"/>
                <a:gd name="T9" fmla="*/ 967 h 1126"/>
                <a:gd name="T10" fmla="*/ 470 w 846"/>
                <a:gd name="T11" fmla="*/ 1115 h 1126"/>
                <a:gd name="T12" fmla="*/ 355 w 846"/>
                <a:gd name="T13" fmla="*/ 1111 h 1126"/>
                <a:gd name="T14" fmla="*/ 287 w 846"/>
                <a:gd name="T15" fmla="*/ 1030 h 1126"/>
                <a:gd name="T16" fmla="*/ 310 w 846"/>
                <a:gd name="T17" fmla="*/ 903 h 1126"/>
                <a:gd name="T18" fmla="*/ 339 w 846"/>
                <a:gd name="T19" fmla="*/ 873 h 1126"/>
                <a:gd name="T20" fmla="*/ 347 w 846"/>
                <a:gd name="T21" fmla="*/ 853 h 1126"/>
                <a:gd name="T22" fmla="*/ 328 w 846"/>
                <a:gd name="T23" fmla="*/ 842 h 1126"/>
                <a:gd name="T24" fmla="*/ 128 w 846"/>
                <a:gd name="T25" fmla="*/ 842 h 1126"/>
                <a:gd name="T26" fmla="*/ 13 w 846"/>
                <a:gd name="T27" fmla="*/ 842 h 1126"/>
                <a:gd name="T28" fmla="*/ 1 w 846"/>
                <a:gd name="T29" fmla="*/ 830 h 1126"/>
                <a:gd name="T30" fmla="*/ 2 w 846"/>
                <a:gd name="T31" fmla="*/ 576 h 1126"/>
                <a:gd name="T32" fmla="*/ 4 w 846"/>
                <a:gd name="T33" fmla="*/ 565 h 1126"/>
                <a:gd name="T34" fmla="*/ 14 w 846"/>
                <a:gd name="T35" fmla="*/ 570 h 1126"/>
                <a:gd name="T36" fmla="*/ 169 w 846"/>
                <a:gd name="T37" fmla="*/ 596 h 1126"/>
                <a:gd name="T38" fmla="*/ 273 w 846"/>
                <a:gd name="T39" fmla="*/ 497 h 1126"/>
                <a:gd name="T40" fmla="*/ 242 w 846"/>
                <a:gd name="T41" fmla="*/ 318 h 1126"/>
                <a:gd name="T42" fmla="*/ 107 w 846"/>
                <a:gd name="T43" fmla="*/ 269 h 1126"/>
                <a:gd name="T44" fmla="*/ 12 w 846"/>
                <a:gd name="T45" fmla="*/ 305 h 1126"/>
                <a:gd name="T46" fmla="*/ 3 w 846"/>
                <a:gd name="T47" fmla="*/ 309 h 1126"/>
                <a:gd name="T48" fmla="*/ 2 w 846"/>
                <a:gd name="T49" fmla="*/ 300 h 1126"/>
                <a:gd name="T50" fmla="*/ 1 w 846"/>
                <a:gd name="T51" fmla="*/ 10 h 1126"/>
                <a:gd name="T52" fmla="*/ 12 w 846"/>
                <a:gd name="T53" fmla="*/ 0 h 1126"/>
                <a:gd name="T54" fmla="*/ 177 w 846"/>
                <a:gd name="T55" fmla="*/ 21 h 1126"/>
                <a:gd name="T56" fmla="*/ 406 w 846"/>
                <a:gd name="T57" fmla="*/ 108 h 1126"/>
                <a:gd name="T58" fmla="*/ 704 w 846"/>
                <a:gd name="T59" fmla="*/ 385 h 1126"/>
                <a:gd name="T60" fmla="*/ 810 w 846"/>
                <a:gd name="T61" fmla="*/ 610 h 1126"/>
                <a:gd name="T62" fmla="*/ 846 w 846"/>
                <a:gd name="T63" fmla="*/ 828 h 1126"/>
                <a:gd name="T64" fmla="*/ 832 w 846"/>
                <a:gd name="T65" fmla="*/ 842 h 1126"/>
                <a:gd name="T66" fmla="*/ 673 w 846"/>
                <a:gd name="T67" fmla="*/ 842 h 1126"/>
                <a:gd name="T68" fmla="*/ 673 w 846"/>
                <a:gd name="T69" fmla="*/ 842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46" h="1126">
                  <a:moveTo>
                    <a:pt x="673" y="842"/>
                  </a:moveTo>
                  <a:cubicBezTo>
                    <a:pt x="620" y="842"/>
                    <a:pt x="567" y="842"/>
                    <a:pt x="514" y="842"/>
                  </a:cubicBezTo>
                  <a:cubicBezTo>
                    <a:pt x="506" y="842"/>
                    <a:pt x="498" y="844"/>
                    <a:pt x="494" y="852"/>
                  </a:cubicBezTo>
                  <a:cubicBezTo>
                    <a:pt x="489" y="861"/>
                    <a:pt x="495" y="867"/>
                    <a:pt x="500" y="873"/>
                  </a:cubicBezTo>
                  <a:cubicBezTo>
                    <a:pt x="523" y="901"/>
                    <a:pt x="541" y="932"/>
                    <a:pt x="549" y="967"/>
                  </a:cubicBezTo>
                  <a:cubicBezTo>
                    <a:pt x="563" y="1027"/>
                    <a:pt x="537" y="1094"/>
                    <a:pt x="470" y="1115"/>
                  </a:cubicBezTo>
                  <a:cubicBezTo>
                    <a:pt x="432" y="1126"/>
                    <a:pt x="393" y="1126"/>
                    <a:pt x="355" y="1111"/>
                  </a:cubicBezTo>
                  <a:cubicBezTo>
                    <a:pt x="318" y="1097"/>
                    <a:pt x="297" y="1068"/>
                    <a:pt x="287" y="1030"/>
                  </a:cubicBezTo>
                  <a:cubicBezTo>
                    <a:pt x="274" y="985"/>
                    <a:pt x="281" y="942"/>
                    <a:pt x="310" y="903"/>
                  </a:cubicBezTo>
                  <a:cubicBezTo>
                    <a:pt x="318" y="892"/>
                    <a:pt x="328" y="882"/>
                    <a:pt x="339" y="873"/>
                  </a:cubicBezTo>
                  <a:cubicBezTo>
                    <a:pt x="345" y="868"/>
                    <a:pt x="350" y="862"/>
                    <a:pt x="347" y="853"/>
                  </a:cubicBezTo>
                  <a:cubicBezTo>
                    <a:pt x="344" y="845"/>
                    <a:pt x="337" y="842"/>
                    <a:pt x="328" y="842"/>
                  </a:cubicBezTo>
                  <a:cubicBezTo>
                    <a:pt x="261" y="842"/>
                    <a:pt x="195" y="842"/>
                    <a:pt x="128" y="842"/>
                  </a:cubicBezTo>
                  <a:cubicBezTo>
                    <a:pt x="90" y="842"/>
                    <a:pt x="51" y="842"/>
                    <a:pt x="13" y="842"/>
                  </a:cubicBezTo>
                  <a:cubicBezTo>
                    <a:pt x="4" y="843"/>
                    <a:pt x="1" y="839"/>
                    <a:pt x="1" y="830"/>
                  </a:cubicBezTo>
                  <a:cubicBezTo>
                    <a:pt x="2" y="746"/>
                    <a:pt x="1" y="661"/>
                    <a:pt x="2" y="576"/>
                  </a:cubicBezTo>
                  <a:cubicBezTo>
                    <a:pt x="2" y="573"/>
                    <a:pt x="0" y="567"/>
                    <a:pt x="4" y="565"/>
                  </a:cubicBezTo>
                  <a:cubicBezTo>
                    <a:pt x="8" y="563"/>
                    <a:pt x="11" y="568"/>
                    <a:pt x="14" y="570"/>
                  </a:cubicBezTo>
                  <a:cubicBezTo>
                    <a:pt x="61" y="603"/>
                    <a:pt x="113" y="612"/>
                    <a:pt x="169" y="596"/>
                  </a:cubicBezTo>
                  <a:cubicBezTo>
                    <a:pt x="221" y="581"/>
                    <a:pt x="259" y="550"/>
                    <a:pt x="273" y="497"/>
                  </a:cubicBezTo>
                  <a:cubicBezTo>
                    <a:pt x="291" y="433"/>
                    <a:pt x="288" y="370"/>
                    <a:pt x="242" y="318"/>
                  </a:cubicBezTo>
                  <a:cubicBezTo>
                    <a:pt x="206" y="278"/>
                    <a:pt x="159" y="264"/>
                    <a:pt x="107" y="269"/>
                  </a:cubicBezTo>
                  <a:cubicBezTo>
                    <a:pt x="72" y="272"/>
                    <a:pt x="41" y="287"/>
                    <a:pt x="12" y="305"/>
                  </a:cubicBezTo>
                  <a:cubicBezTo>
                    <a:pt x="9" y="307"/>
                    <a:pt x="7" y="311"/>
                    <a:pt x="3" y="309"/>
                  </a:cubicBezTo>
                  <a:cubicBezTo>
                    <a:pt x="0" y="307"/>
                    <a:pt x="2" y="303"/>
                    <a:pt x="2" y="300"/>
                  </a:cubicBezTo>
                  <a:cubicBezTo>
                    <a:pt x="1" y="203"/>
                    <a:pt x="2" y="107"/>
                    <a:pt x="1" y="10"/>
                  </a:cubicBezTo>
                  <a:cubicBezTo>
                    <a:pt x="1" y="2"/>
                    <a:pt x="4" y="0"/>
                    <a:pt x="12" y="0"/>
                  </a:cubicBezTo>
                  <a:cubicBezTo>
                    <a:pt x="68" y="1"/>
                    <a:pt x="123" y="8"/>
                    <a:pt x="177" y="21"/>
                  </a:cubicBezTo>
                  <a:cubicBezTo>
                    <a:pt x="258" y="39"/>
                    <a:pt x="334" y="68"/>
                    <a:pt x="406" y="108"/>
                  </a:cubicBezTo>
                  <a:cubicBezTo>
                    <a:pt x="527" y="177"/>
                    <a:pt x="626" y="269"/>
                    <a:pt x="704" y="385"/>
                  </a:cubicBezTo>
                  <a:cubicBezTo>
                    <a:pt x="750" y="455"/>
                    <a:pt x="786" y="530"/>
                    <a:pt x="810" y="610"/>
                  </a:cubicBezTo>
                  <a:cubicBezTo>
                    <a:pt x="831" y="681"/>
                    <a:pt x="844" y="754"/>
                    <a:pt x="846" y="828"/>
                  </a:cubicBezTo>
                  <a:cubicBezTo>
                    <a:pt x="846" y="839"/>
                    <a:pt x="844" y="843"/>
                    <a:pt x="832" y="842"/>
                  </a:cubicBezTo>
                  <a:cubicBezTo>
                    <a:pt x="779" y="842"/>
                    <a:pt x="726" y="842"/>
                    <a:pt x="673" y="842"/>
                  </a:cubicBezTo>
                  <a:cubicBezTo>
                    <a:pt x="673" y="842"/>
                    <a:pt x="673" y="842"/>
                    <a:pt x="673" y="842"/>
                  </a:cubicBezTo>
                  <a:close/>
                </a:path>
              </a:pathLst>
            </a:custGeom>
            <a:solidFill>
              <a:srgbClr val="F19759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8000" rtlCol="0" anchor="ctr"/>
            <a:lstStyle/>
            <a:p>
              <a:pPr indent="-398463" algn="ctr">
                <a:lnSpc>
                  <a:spcPts val="1900"/>
                </a:lnSpc>
              </a:pPr>
              <a:endParaRPr lang="ru-RU" sz="2000" b="1">
                <a:solidFill>
                  <a:srgbClr val="195F69"/>
                </a:solidFill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670504" y="2574489"/>
              <a:ext cx="1243802" cy="52996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</a:rPr>
                <a:t>Радио</a:t>
              </a:r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3943118" y="3309455"/>
              <a:ext cx="2120025" cy="2587179"/>
            </a:xfrm>
            <a:custGeom>
              <a:avLst/>
              <a:gdLst>
                <a:gd name="T0" fmla="*/ 842 w 844"/>
                <a:gd name="T1" fmla="*/ 503 h 1098"/>
                <a:gd name="T2" fmla="*/ 617 w 844"/>
                <a:gd name="T3" fmla="*/ 538 h 1098"/>
                <a:gd name="T4" fmla="*/ 628 w 844"/>
                <a:gd name="T5" fmla="*/ 747 h 1098"/>
                <a:gd name="T6" fmla="*/ 841 w 844"/>
                <a:gd name="T7" fmla="*/ 770 h 1098"/>
                <a:gd name="T8" fmla="*/ 843 w 844"/>
                <a:gd name="T9" fmla="*/ 781 h 1098"/>
                <a:gd name="T10" fmla="*/ 843 w 844"/>
                <a:gd name="T11" fmla="*/ 1081 h 1098"/>
                <a:gd name="T12" fmla="*/ 826 w 844"/>
                <a:gd name="T13" fmla="*/ 1098 h 1098"/>
                <a:gd name="T14" fmla="*/ 680 w 844"/>
                <a:gd name="T15" fmla="*/ 1079 h 1098"/>
                <a:gd name="T16" fmla="*/ 456 w 844"/>
                <a:gd name="T17" fmla="*/ 998 h 1098"/>
                <a:gd name="T18" fmla="*/ 197 w 844"/>
                <a:gd name="T19" fmla="*/ 786 h 1098"/>
                <a:gd name="T20" fmla="*/ 75 w 844"/>
                <a:gd name="T21" fmla="*/ 592 h 1098"/>
                <a:gd name="T22" fmla="*/ 34 w 844"/>
                <a:gd name="T23" fmla="*/ 479 h 1098"/>
                <a:gd name="T24" fmla="*/ 7 w 844"/>
                <a:gd name="T25" fmla="*/ 350 h 1098"/>
                <a:gd name="T26" fmla="*/ 0 w 844"/>
                <a:gd name="T27" fmla="*/ 264 h 1098"/>
                <a:gd name="T28" fmla="*/ 11 w 844"/>
                <a:gd name="T29" fmla="*/ 253 h 1098"/>
                <a:gd name="T30" fmla="*/ 136 w 844"/>
                <a:gd name="T31" fmla="*/ 253 h 1098"/>
                <a:gd name="T32" fmla="*/ 373 w 844"/>
                <a:gd name="T33" fmla="*/ 253 h 1098"/>
                <a:gd name="T34" fmla="*/ 394 w 844"/>
                <a:gd name="T35" fmla="*/ 242 h 1098"/>
                <a:gd name="T36" fmla="*/ 384 w 844"/>
                <a:gd name="T37" fmla="*/ 221 h 1098"/>
                <a:gd name="T38" fmla="*/ 342 w 844"/>
                <a:gd name="T39" fmla="*/ 90 h 1098"/>
                <a:gd name="T40" fmla="*/ 451 w 844"/>
                <a:gd name="T41" fmla="*/ 2 h 1098"/>
                <a:gd name="T42" fmla="*/ 528 w 844"/>
                <a:gd name="T43" fmla="*/ 11 h 1098"/>
                <a:gd name="T44" fmla="*/ 594 w 844"/>
                <a:gd name="T45" fmla="*/ 94 h 1098"/>
                <a:gd name="T46" fmla="*/ 556 w 844"/>
                <a:gd name="T47" fmla="*/ 223 h 1098"/>
                <a:gd name="T48" fmla="*/ 550 w 844"/>
                <a:gd name="T49" fmla="*/ 243 h 1098"/>
                <a:gd name="T50" fmla="*/ 568 w 844"/>
                <a:gd name="T51" fmla="*/ 253 h 1098"/>
                <a:gd name="T52" fmla="*/ 828 w 844"/>
                <a:gd name="T53" fmla="*/ 253 h 1098"/>
                <a:gd name="T54" fmla="*/ 843 w 844"/>
                <a:gd name="T55" fmla="*/ 267 h 1098"/>
                <a:gd name="T56" fmla="*/ 843 w 844"/>
                <a:gd name="T57" fmla="*/ 487 h 1098"/>
                <a:gd name="T58" fmla="*/ 842 w 844"/>
                <a:gd name="T59" fmla="*/ 503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44" h="1098">
                  <a:moveTo>
                    <a:pt x="842" y="503"/>
                  </a:moveTo>
                  <a:cubicBezTo>
                    <a:pt x="754" y="446"/>
                    <a:pt x="656" y="484"/>
                    <a:pt x="617" y="538"/>
                  </a:cubicBezTo>
                  <a:cubicBezTo>
                    <a:pt x="576" y="595"/>
                    <a:pt x="581" y="690"/>
                    <a:pt x="628" y="747"/>
                  </a:cubicBezTo>
                  <a:cubicBezTo>
                    <a:pt x="675" y="804"/>
                    <a:pt x="766" y="822"/>
                    <a:pt x="841" y="770"/>
                  </a:cubicBezTo>
                  <a:cubicBezTo>
                    <a:pt x="844" y="773"/>
                    <a:pt x="843" y="778"/>
                    <a:pt x="843" y="781"/>
                  </a:cubicBezTo>
                  <a:cubicBezTo>
                    <a:pt x="843" y="881"/>
                    <a:pt x="843" y="981"/>
                    <a:pt x="843" y="1081"/>
                  </a:cubicBezTo>
                  <a:cubicBezTo>
                    <a:pt x="843" y="1098"/>
                    <a:pt x="843" y="1098"/>
                    <a:pt x="826" y="1098"/>
                  </a:cubicBezTo>
                  <a:cubicBezTo>
                    <a:pt x="777" y="1096"/>
                    <a:pt x="728" y="1089"/>
                    <a:pt x="680" y="1079"/>
                  </a:cubicBezTo>
                  <a:cubicBezTo>
                    <a:pt x="602" y="1063"/>
                    <a:pt x="527" y="1036"/>
                    <a:pt x="456" y="998"/>
                  </a:cubicBezTo>
                  <a:cubicBezTo>
                    <a:pt x="356" y="945"/>
                    <a:pt x="269" y="874"/>
                    <a:pt x="197" y="786"/>
                  </a:cubicBezTo>
                  <a:cubicBezTo>
                    <a:pt x="148" y="727"/>
                    <a:pt x="107" y="662"/>
                    <a:pt x="75" y="592"/>
                  </a:cubicBezTo>
                  <a:cubicBezTo>
                    <a:pt x="59" y="556"/>
                    <a:pt x="45" y="518"/>
                    <a:pt x="34" y="479"/>
                  </a:cubicBezTo>
                  <a:cubicBezTo>
                    <a:pt x="22" y="437"/>
                    <a:pt x="12" y="394"/>
                    <a:pt x="7" y="350"/>
                  </a:cubicBezTo>
                  <a:cubicBezTo>
                    <a:pt x="3" y="322"/>
                    <a:pt x="0" y="293"/>
                    <a:pt x="0" y="264"/>
                  </a:cubicBezTo>
                  <a:cubicBezTo>
                    <a:pt x="0" y="255"/>
                    <a:pt x="3" y="253"/>
                    <a:pt x="11" y="253"/>
                  </a:cubicBezTo>
                  <a:cubicBezTo>
                    <a:pt x="53" y="253"/>
                    <a:pt x="94" y="253"/>
                    <a:pt x="136" y="253"/>
                  </a:cubicBezTo>
                  <a:cubicBezTo>
                    <a:pt x="215" y="253"/>
                    <a:pt x="294" y="253"/>
                    <a:pt x="373" y="253"/>
                  </a:cubicBezTo>
                  <a:cubicBezTo>
                    <a:pt x="382" y="253"/>
                    <a:pt x="390" y="252"/>
                    <a:pt x="394" y="242"/>
                  </a:cubicBezTo>
                  <a:cubicBezTo>
                    <a:pt x="397" y="233"/>
                    <a:pt x="391" y="227"/>
                    <a:pt x="384" y="221"/>
                  </a:cubicBezTo>
                  <a:cubicBezTo>
                    <a:pt x="343" y="189"/>
                    <a:pt x="329" y="140"/>
                    <a:pt x="342" y="90"/>
                  </a:cubicBezTo>
                  <a:cubicBezTo>
                    <a:pt x="354" y="40"/>
                    <a:pt x="405" y="5"/>
                    <a:pt x="451" y="2"/>
                  </a:cubicBezTo>
                  <a:cubicBezTo>
                    <a:pt x="478" y="0"/>
                    <a:pt x="503" y="0"/>
                    <a:pt x="528" y="11"/>
                  </a:cubicBezTo>
                  <a:cubicBezTo>
                    <a:pt x="564" y="28"/>
                    <a:pt x="585" y="56"/>
                    <a:pt x="594" y="94"/>
                  </a:cubicBezTo>
                  <a:cubicBezTo>
                    <a:pt x="605" y="144"/>
                    <a:pt x="593" y="188"/>
                    <a:pt x="556" y="223"/>
                  </a:cubicBezTo>
                  <a:cubicBezTo>
                    <a:pt x="550" y="229"/>
                    <a:pt x="547" y="235"/>
                    <a:pt x="550" y="243"/>
                  </a:cubicBezTo>
                  <a:cubicBezTo>
                    <a:pt x="553" y="251"/>
                    <a:pt x="559" y="253"/>
                    <a:pt x="568" y="253"/>
                  </a:cubicBezTo>
                  <a:cubicBezTo>
                    <a:pt x="655" y="253"/>
                    <a:pt x="742" y="253"/>
                    <a:pt x="828" y="253"/>
                  </a:cubicBezTo>
                  <a:cubicBezTo>
                    <a:pt x="839" y="253"/>
                    <a:pt x="843" y="255"/>
                    <a:pt x="843" y="267"/>
                  </a:cubicBezTo>
                  <a:cubicBezTo>
                    <a:pt x="843" y="340"/>
                    <a:pt x="843" y="413"/>
                    <a:pt x="843" y="487"/>
                  </a:cubicBezTo>
                  <a:cubicBezTo>
                    <a:pt x="843" y="491"/>
                    <a:pt x="843" y="496"/>
                    <a:pt x="842" y="503"/>
                  </a:cubicBezTo>
                  <a:close/>
                </a:path>
              </a:pathLst>
            </a:custGeom>
            <a:solidFill>
              <a:srgbClr val="93C46E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8000" rtlCol="0" anchor="ctr"/>
            <a:lstStyle/>
            <a:p>
              <a:pPr indent="-398463" algn="ctr">
                <a:lnSpc>
                  <a:spcPts val="1400"/>
                </a:lnSpc>
              </a:pPr>
              <a:endParaRPr lang="ru-RU" sz="1600" b="1">
                <a:solidFill>
                  <a:srgbClr val="4C732F"/>
                </a:solidFill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4248148" y="4647801"/>
              <a:ext cx="1356297" cy="52996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Печать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5493159" y="3903199"/>
              <a:ext cx="2774539" cy="1995578"/>
            </a:xfrm>
            <a:custGeom>
              <a:avLst/>
              <a:gdLst>
                <a:gd name="T0" fmla="*/ 545 w 1105"/>
                <a:gd name="T1" fmla="*/ 2 h 847"/>
                <a:gd name="T2" fmla="*/ 510 w 1105"/>
                <a:gd name="T3" fmla="*/ 78 h 847"/>
                <a:gd name="T4" fmla="*/ 572 w 1105"/>
                <a:gd name="T5" fmla="*/ 255 h 847"/>
                <a:gd name="T6" fmla="*/ 612 w 1105"/>
                <a:gd name="T7" fmla="*/ 273 h 847"/>
                <a:gd name="T8" fmla="*/ 785 w 1105"/>
                <a:gd name="T9" fmla="*/ 246 h 847"/>
                <a:gd name="T10" fmla="*/ 830 w 1105"/>
                <a:gd name="T11" fmla="*/ 179 h 847"/>
                <a:gd name="T12" fmla="*/ 841 w 1105"/>
                <a:gd name="T13" fmla="*/ 124 h 847"/>
                <a:gd name="T14" fmla="*/ 820 w 1105"/>
                <a:gd name="T15" fmla="*/ 40 h 847"/>
                <a:gd name="T16" fmla="*/ 798 w 1105"/>
                <a:gd name="T17" fmla="*/ 1 h 847"/>
                <a:gd name="T18" fmla="*/ 829 w 1105"/>
                <a:gd name="T19" fmla="*/ 1 h 847"/>
                <a:gd name="T20" fmla="*/ 1087 w 1105"/>
                <a:gd name="T21" fmla="*/ 1 h 847"/>
                <a:gd name="T22" fmla="*/ 1102 w 1105"/>
                <a:gd name="T23" fmla="*/ 17 h 847"/>
                <a:gd name="T24" fmla="*/ 1078 w 1105"/>
                <a:gd name="T25" fmla="*/ 187 h 847"/>
                <a:gd name="T26" fmla="*/ 1003 w 1105"/>
                <a:gd name="T27" fmla="*/ 387 h 847"/>
                <a:gd name="T28" fmla="*/ 884 w 1105"/>
                <a:gd name="T29" fmla="*/ 558 h 847"/>
                <a:gd name="T30" fmla="*/ 828 w 1105"/>
                <a:gd name="T31" fmla="*/ 616 h 847"/>
                <a:gd name="T32" fmla="*/ 728 w 1105"/>
                <a:gd name="T33" fmla="*/ 695 h 847"/>
                <a:gd name="T34" fmla="*/ 566 w 1105"/>
                <a:gd name="T35" fmla="*/ 783 h 847"/>
                <a:gd name="T36" fmla="*/ 373 w 1105"/>
                <a:gd name="T37" fmla="*/ 836 h 847"/>
                <a:gd name="T38" fmla="*/ 271 w 1105"/>
                <a:gd name="T39" fmla="*/ 846 h 847"/>
                <a:gd name="T40" fmla="*/ 257 w 1105"/>
                <a:gd name="T41" fmla="*/ 833 h 847"/>
                <a:gd name="T42" fmla="*/ 258 w 1105"/>
                <a:gd name="T43" fmla="*/ 485 h 847"/>
                <a:gd name="T44" fmla="*/ 258 w 1105"/>
                <a:gd name="T45" fmla="*/ 474 h 847"/>
                <a:gd name="T46" fmla="*/ 246 w 1105"/>
                <a:gd name="T47" fmla="*/ 459 h 847"/>
                <a:gd name="T48" fmla="*/ 230 w 1105"/>
                <a:gd name="T49" fmla="*/ 465 h 847"/>
                <a:gd name="T50" fmla="*/ 210 w 1105"/>
                <a:gd name="T51" fmla="*/ 487 h 847"/>
                <a:gd name="T52" fmla="*/ 12 w 1105"/>
                <a:gd name="T53" fmla="*/ 429 h 847"/>
                <a:gd name="T54" fmla="*/ 23 w 1105"/>
                <a:gd name="T55" fmla="*/ 310 h 847"/>
                <a:gd name="T56" fmla="*/ 112 w 1105"/>
                <a:gd name="T57" fmla="*/ 256 h 847"/>
                <a:gd name="T58" fmla="*/ 199 w 1105"/>
                <a:gd name="T59" fmla="*/ 273 h 847"/>
                <a:gd name="T60" fmla="*/ 225 w 1105"/>
                <a:gd name="T61" fmla="*/ 295 h 847"/>
                <a:gd name="T62" fmla="*/ 249 w 1105"/>
                <a:gd name="T63" fmla="*/ 303 h 847"/>
                <a:gd name="T64" fmla="*/ 257 w 1105"/>
                <a:gd name="T65" fmla="*/ 282 h 847"/>
                <a:gd name="T66" fmla="*/ 257 w 1105"/>
                <a:gd name="T67" fmla="*/ 12 h 847"/>
                <a:gd name="T68" fmla="*/ 267 w 1105"/>
                <a:gd name="T69" fmla="*/ 1 h 847"/>
                <a:gd name="T70" fmla="*/ 537 w 1105"/>
                <a:gd name="T71" fmla="*/ 1 h 847"/>
                <a:gd name="T72" fmla="*/ 545 w 1105"/>
                <a:gd name="T73" fmla="*/ 2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05" h="847">
                  <a:moveTo>
                    <a:pt x="545" y="2"/>
                  </a:moveTo>
                  <a:cubicBezTo>
                    <a:pt x="530" y="27"/>
                    <a:pt x="514" y="51"/>
                    <a:pt x="510" y="78"/>
                  </a:cubicBezTo>
                  <a:cubicBezTo>
                    <a:pt x="498" y="148"/>
                    <a:pt x="513" y="209"/>
                    <a:pt x="572" y="255"/>
                  </a:cubicBezTo>
                  <a:cubicBezTo>
                    <a:pt x="584" y="264"/>
                    <a:pt x="598" y="269"/>
                    <a:pt x="612" y="273"/>
                  </a:cubicBezTo>
                  <a:cubicBezTo>
                    <a:pt x="673" y="290"/>
                    <a:pt x="732" y="286"/>
                    <a:pt x="785" y="246"/>
                  </a:cubicBezTo>
                  <a:cubicBezTo>
                    <a:pt x="807" y="229"/>
                    <a:pt x="821" y="207"/>
                    <a:pt x="830" y="179"/>
                  </a:cubicBezTo>
                  <a:cubicBezTo>
                    <a:pt x="837" y="161"/>
                    <a:pt x="841" y="142"/>
                    <a:pt x="841" y="124"/>
                  </a:cubicBezTo>
                  <a:cubicBezTo>
                    <a:pt x="841" y="95"/>
                    <a:pt x="834" y="66"/>
                    <a:pt x="820" y="40"/>
                  </a:cubicBezTo>
                  <a:cubicBezTo>
                    <a:pt x="813" y="27"/>
                    <a:pt x="806" y="15"/>
                    <a:pt x="798" y="1"/>
                  </a:cubicBezTo>
                  <a:cubicBezTo>
                    <a:pt x="809" y="1"/>
                    <a:pt x="819" y="1"/>
                    <a:pt x="829" y="1"/>
                  </a:cubicBezTo>
                  <a:cubicBezTo>
                    <a:pt x="915" y="1"/>
                    <a:pt x="1001" y="1"/>
                    <a:pt x="1087" y="1"/>
                  </a:cubicBezTo>
                  <a:cubicBezTo>
                    <a:pt x="1105" y="1"/>
                    <a:pt x="1102" y="0"/>
                    <a:pt x="1102" y="17"/>
                  </a:cubicBezTo>
                  <a:cubicBezTo>
                    <a:pt x="1100" y="74"/>
                    <a:pt x="1092" y="131"/>
                    <a:pt x="1078" y="187"/>
                  </a:cubicBezTo>
                  <a:cubicBezTo>
                    <a:pt x="1062" y="257"/>
                    <a:pt x="1037" y="324"/>
                    <a:pt x="1003" y="387"/>
                  </a:cubicBezTo>
                  <a:cubicBezTo>
                    <a:pt x="971" y="449"/>
                    <a:pt x="932" y="506"/>
                    <a:pt x="884" y="558"/>
                  </a:cubicBezTo>
                  <a:cubicBezTo>
                    <a:pt x="866" y="578"/>
                    <a:pt x="848" y="598"/>
                    <a:pt x="828" y="616"/>
                  </a:cubicBezTo>
                  <a:cubicBezTo>
                    <a:pt x="797" y="645"/>
                    <a:pt x="763" y="671"/>
                    <a:pt x="728" y="695"/>
                  </a:cubicBezTo>
                  <a:cubicBezTo>
                    <a:pt x="677" y="731"/>
                    <a:pt x="623" y="760"/>
                    <a:pt x="566" y="783"/>
                  </a:cubicBezTo>
                  <a:cubicBezTo>
                    <a:pt x="504" y="809"/>
                    <a:pt x="440" y="826"/>
                    <a:pt x="373" y="836"/>
                  </a:cubicBezTo>
                  <a:cubicBezTo>
                    <a:pt x="339" y="842"/>
                    <a:pt x="305" y="844"/>
                    <a:pt x="271" y="846"/>
                  </a:cubicBezTo>
                  <a:cubicBezTo>
                    <a:pt x="260" y="847"/>
                    <a:pt x="257" y="843"/>
                    <a:pt x="257" y="833"/>
                  </a:cubicBezTo>
                  <a:cubicBezTo>
                    <a:pt x="258" y="717"/>
                    <a:pt x="258" y="601"/>
                    <a:pt x="258" y="485"/>
                  </a:cubicBezTo>
                  <a:cubicBezTo>
                    <a:pt x="258" y="482"/>
                    <a:pt x="258" y="478"/>
                    <a:pt x="258" y="474"/>
                  </a:cubicBezTo>
                  <a:cubicBezTo>
                    <a:pt x="258" y="466"/>
                    <a:pt x="253" y="461"/>
                    <a:pt x="246" y="459"/>
                  </a:cubicBezTo>
                  <a:cubicBezTo>
                    <a:pt x="239" y="456"/>
                    <a:pt x="234" y="460"/>
                    <a:pt x="230" y="465"/>
                  </a:cubicBezTo>
                  <a:cubicBezTo>
                    <a:pt x="223" y="472"/>
                    <a:pt x="218" y="480"/>
                    <a:pt x="210" y="487"/>
                  </a:cubicBezTo>
                  <a:cubicBezTo>
                    <a:pt x="147" y="542"/>
                    <a:pt x="39" y="520"/>
                    <a:pt x="12" y="429"/>
                  </a:cubicBezTo>
                  <a:cubicBezTo>
                    <a:pt x="0" y="388"/>
                    <a:pt x="0" y="347"/>
                    <a:pt x="23" y="310"/>
                  </a:cubicBezTo>
                  <a:cubicBezTo>
                    <a:pt x="44" y="278"/>
                    <a:pt x="75" y="262"/>
                    <a:pt x="112" y="256"/>
                  </a:cubicBezTo>
                  <a:cubicBezTo>
                    <a:pt x="143" y="251"/>
                    <a:pt x="172" y="259"/>
                    <a:pt x="199" y="273"/>
                  </a:cubicBezTo>
                  <a:cubicBezTo>
                    <a:pt x="210" y="278"/>
                    <a:pt x="217" y="287"/>
                    <a:pt x="225" y="295"/>
                  </a:cubicBezTo>
                  <a:cubicBezTo>
                    <a:pt x="232" y="301"/>
                    <a:pt x="239" y="307"/>
                    <a:pt x="249" y="303"/>
                  </a:cubicBezTo>
                  <a:cubicBezTo>
                    <a:pt x="259" y="298"/>
                    <a:pt x="257" y="290"/>
                    <a:pt x="257" y="282"/>
                  </a:cubicBezTo>
                  <a:cubicBezTo>
                    <a:pt x="258" y="192"/>
                    <a:pt x="258" y="102"/>
                    <a:pt x="257" y="12"/>
                  </a:cubicBezTo>
                  <a:cubicBezTo>
                    <a:pt x="257" y="4"/>
                    <a:pt x="259" y="1"/>
                    <a:pt x="267" y="1"/>
                  </a:cubicBezTo>
                  <a:cubicBezTo>
                    <a:pt x="357" y="1"/>
                    <a:pt x="447" y="1"/>
                    <a:pt x="537" y="1"/>
                  </a:cubicBezTo>
                  <a:cubicBezTo>
                    <a:pt x="539" y="1"/>
                    <a:pt x="542" y="2"/>
                    <a:pt x="545" y="2"/>
                  </a:cubicBezTo>
                  <a:close/>
                </a:path>
              </a:pathLst>
            </a:custGeom>
            <a:solidFill>
              <a:srgbClr val="EDBC4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8000" rtlCol="0" anchor="ctr"/>
            <a:lstStyle/>
            <a:p>
              <a:pPr indent="-398463" algn="ctr">
                <a:lnSpc>
                  <a:spcPts val="1400"/>
                </a:lnSpc>
              </a:pPr>
              <a:endParaRPr lang="ru-RU" sz="1600" b="1">
                <a:solidFill>
                  <a:srgbClr val="9B5A19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313640" y="4660305"/>
              <a:ext cx="1756305" cy="52996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Интернет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27"/>
          <p:cNvGrpSpPr/>
          <p:nvPr/>
        </p:nvGrpSpPr>
        <p:grpSpPr>
          <a:xfrm>
            <a:off x="11125199" y="190500"/>
            <a:ext cx="521777" cy="969217"/>
            <a:chOff x="8664807" y="928207"/>
            <a:chExt cx="2617322" cy="607877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2" name="Параллелограмм 21"/>
            <p:cNvSpPr/>
            <p:nvPr/>
          </p:nvSpPr>
          <p:spPr>
            <a:xfrm rot="17035504">
              <a:off x="6879353" y="2815189"/>
              <a:ext cx="5123004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A9D9E5"/>
                </a:gs>
                <a:gs pos="54000">
                  <a:srgbClr val="33B6C8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араллелограмм 22"/>
            <p:cNvSpPr/>
            <p:nvPr/>
          </p:nvSpPr>
          <p:spPr>
            <a:xfrm rot="17035504">
              <a:off x="6892055" y="3885187"/>
              <a:ext cx="4894543" cy="1349039"/>
            </a:xfrm>
            <a:prstGeom prst="parallelogram">
              <a:avLst/>
            </a:prstGeom>
            <a:gradFill flip="none" rotWithShape="1">
              <a:gsLst>
                <a:gs pos="53000">
                  <a:srgbClr val="F9E7BF"/>
                </a:gs>
                <a:gs pos="53000">
                  <a:srgbClr val="EFC24D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араллелограмм 23"/>
            <p:cNvSpPr/>
            <p:nvPr/>
          </p:nvSpPr>
          <p:spPr>
            <a:xfrm rot="17035504">
              <a:off x="8348604" y="3647198"/>
              <a:ext cx="4518010" cy="1349040"/>
            </a:xfrm>
            <a:prstGeom prst="parallelogram">
              <a:avLst/>
            </a:prstGeom>
            <a:gradFill flip="none" rotWithShape="1">
              <a:gsLst>
                <a:gs pos="53000">
                  <a:srgbClr val="CFE5BF"/>
                </a:gs>
                <a:gs pos="54000">
                  <a:srgbClr val="AED292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61373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209</Words>
  <Application>Microsoft Office PowerPoint</Application>
  <PresentationFormat>Широкоэкранный</PresentationFormat>
  <Paragraphs>66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</dc:creator>
  <cp:lastModifiedBy>Герасименко Надежда Ивановна</cp:lastModifiedBy>
  <cp:revision>155</cp:revision>
  <dcterms:created xsi:type="dcterms:W3CDTF">2022-10-24T16:36:24Z</dcterms:created>
  <dcterms:modified xsi:type="dcterms:W3CDTF">2022-11-09T14:38:26Z</dcterms:modified>
</cp:coreProperties>
</file>