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changesInfos/changesInfo1.xml" ContentType="application/vnd.ms-powerpoint.changesinfo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1"/>
  </p:sldMasterIdLst>
  <p:notesMasterIdLst>
    <p:notesMasterId r:id="rId6"/>
  </p:notesMasterIdLst>
  <p:sldIdLst>
    <p:sldId id="483" r:id="rId2"/>
    <p:sldId id="486" r:id="rId3"/>
    <p:sldId id="484" r:id="rId4"/>
    <p:sldId id="485" r:id="rId5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E0D"/>
    <a:srgbClr val="F8F6F3"/>
    <a:srgbClr val="004AA0"/>
    <a:srgbClr val="0661FD"/>
    <a:srgbClr val="35B87C"/>
    <a:srgbClr val="6331CA"/>
    <a:srgbClr val="3038A6"/>
    <a:srgbClr val="0F466D"/>
    <a:srgbClr val="FF5A15"/>
    <a:srgbClr val="FFF5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00314B-8FB1-4AF2-A253-F4B03F1C68D6}" v="4" dt="2022-11-29T15:11:32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8"/>
    <p:restoredTop sz="95332" autoAdjust="0"/>
  </p:normalViewPr>
  <p:slideViewPr>
    <p:cSldViewPr snapToGrid="0" snapToObjects="1">
      <p:cViewPr varScale="1">
        <p:scale>
          <a:sx n="87" d="100"/>
          <a:sy n="87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танислав Кружечкин" userId="606d597140a7fcd3" providerId="LiveId" clId="{B82A3FE8-5B30-4878-B727-22550FA5515E}"/>
    <pc:docChg chg="custSel modSld">
      <pc:chgData name="Станислав Кружечкин" userId="606d597140a7fcd3" providerId="LiveId" clId="{B82A3FE8-5B30-4878-B727-22550FA5515E}" dt="2022-07-07T12:55:25.550" v="5" actId="478"/>
      <pc:docMkLst>
        <pc:docMk/>
      </pc:docMkLst>
      <pc:sldChg chg="delSp mod">
        <pc:chgData name="Станислав Кружечкин" userId="606d597140a7fcd3" providerId="LiveId" clId="{B82A3FE8-5B30-4878-B727-22550FA5515E}" dt="2022-07-07T12:55:18.188" v="0" actId="478"/>
        <pc:sldMkLst>
          <pc:docMk/>
          <pc:sldMk cId="2376338187" sldId="465"/>
        </pc:sldMkLst>
        <pc:picChg chg="del">
          <ac:chgData name="Станислав Кружечкин" userId="606d597140a7fcd3" providerId="LiveId" clId="{B82A3FE8-5B30-4878-B727-22550FA5515E}" dt="2022-07-07T12:55:18.188" v="0" actId="478"/>
          <ac:picMkLst>
            <pc:docMk/>
            <pc:sldMk cId="2376338187" sldId="465"/>
            <ac:picMk id="10" creationId="{B3428CA9-E41E-FE2E-0A91-BE6FE0F610ED}"/>
          </ac:picMkLst>
        </pc:picChg>
      </pc:sldChg>
      <pc:sldChg chg="delSp mod">
        <pc:chgData name="Станислав Кружечкин" userId="606d597140a7fcd3" providerId="LiveId" clId="{B82A3FE8-5B30-4878-B727-22550FA5515E}" dt="2022-07-07T12:55:20.939" v="2" actId="478"/>
        <pc:sldMkLst>
          <pc:docMk/>
          <pc:sldMk cId="3298477408" sldId="476"/>
        </pc:sldMkLst>
        <pc:picChg chg="del">
          <ac:chgData name="Станислав Кружечкин" userId="606d597140a7fcd3" providerId="LiveId" clId="{B82A3FE8-5B30-4878-B727-22550FA5515E}" dt="2022-07-07T12:55:20.939" v="2" actId="478"/>
          <ac:picMkLst>
            <pc:docMk/>
            <pc:sldMk cId="3298477408" sldId="476"/>
            <ac:picMk id="4" creationId="{1D746E4E-8C74-D125-6A04-948FF9279A18}"/>
          </ac:picMkLst>
        </pc:picChg>
      </pc:sldChg>
      <pc:sldChg chg="delSp mod">
        <pc:chgData name="Станислав Кружечкин" userId="606d597140a7fcd3" providerId="LiveId" clId="{B82A3FE8-5B30-4878-B727-22550FA5515E}" dt="2022-07-07T12:55:23.987" v="4" actId="478"/>
        <pc:sldMkLst>
          <pc:docMk/>
          <pc:sldMk cId="4215704468" sldId="477"/>
        </pc:sldMkLst>
        <pc:picChg chg="del">
          <ac:chgData name="Станислав Кружечкин" userId="606d597140a7fcd3" providerId="LiveId" clId="{B82A3FE8-5B30-4878-B727-22550FA5515E}" dt="2022-07-07T12:55:23.987" v="4" actId="478"/>
          <ac:picMkLst>
            <pc:docMk/>
            <pc:sldMk cId="4215704468" sldId="477"/>
            <ac:picMk id="4" creationId="{1D746E4E-8C74-D125-6A04-948FF9279A18}"/>
          </ac:picMkLst>
        </pc:picChg>
      </pc:sldChg>
      <pc:sldChg chg="delSp mod">
        <pc:chgData name="Станислав Кружечкин" userId="606d597140a7fcd3" providerId="LiveId" clId="{B82A3FE8-5B30-4878-B727-22550FA5515E}" dt="2022-07-07T12:55:25.550" v="5" actId="478"/>
        <pc:sldMkLst>
          <pc:docMk/>
          <pc:sldMk cId="2280520650" sldId="478"/>
        </pc:sldMkLst>
        <pc:picChg chg="del">
          <ac:chgData name="Станислав Кружечкин" userId="606d597140a7fcd3" providerId="LiveId" clId="{B82A3FE8-5B30-4878-B727-22550FA5515E}" dt="2022-07-07T12:55:25.550" v="5" actId="478"/>
          <ac:picMkLst>
            <pc:docMk/>
            <pc:sldMk cId="2280520650" sldId="478"/>
            <ac:picMk id="4" creationId="{1D746E4E-8C74-D125-6A04-948FF9279A18}"/>
          </ac:picMkLst>
        </pc:picChg>
      </pc:sldChg>
      <pc:sldChg chg="delSp mod">
        <pc:chgData name="Станислав Кружечкин" userId="606d597140a7fcd3" providerId="LiveId" clId="{B82A3FE8-5B30-4878-B727-22550FA5515E}" dt="2022-07-07T12:55:19.641" v="1" actId="478"/>
        <pc:sldMkLst>
          <pc:docMk/>
          <pc:sldMk cId="774897123" sldId="480"/>
        </pc:sldMkLst>
        <pc:picChg chg="del">
          <ac:chgData name="Станислав Кружечкин" userId="606d597140a7fcd3" providerId="LiveId" clId="{B82A3FE8-5B30-4878-B727-22550FA5515E}" dt="2022-07-07T12:55:19.641" v="1" actId="478"/>
          <ac:picMkLst>
            <pc:docMk/>
            <pc:sldMk cId="774897123" sldId="480"/>
            <ac:picMk id="341" creationId="{65D07BBE-B0AB-E033-E419-03B10C0F977F}"/>
          </ac:picMkLst>
        </pc:picChg>
      </pc:sldChg>
      <pc:sldChg chg="delSp mod">
        <pc:chgData name="Станислав Кружечкин" userId="606d597140a7fcd3" providerId="LiveId" clId="{B82A3FE8-5B30-4878-B727-22550FA5515E}" dt="2022-07-07T12:55:22.424" v="3" actId="478"/>
        <pc:sldMkLst>
          <pc:docMk/>
          <pc:sldMk cId="3182380502" sldId="481"/>
        </pc:sldMkLst>
        <pc:picChg chg="del">
          <ac:chgData name="Станислав Кружечкин" userId="606d597140a7fcd3" providerId="LiveId" clId="{B82A3FE8-5B30-4878-B727-22550FA5515E}" dt="2022-07-07T12:55:22.424" v="3" actId="478"/>
          <ac:picMkLst>
            <pc:docMk/>
            <pc:sldMk cId="3182380502" sldId="481"/>
            <ac:picMk id="4" creationId="{1D746E4E-8C74-D125-6A04-948FF9279A18}"/>
          </ac:picMkLst>
        </pc:picChg>
      </pc:sldChg>
    </pc:docChg>
  </pc:docChgLst>
  <pc:docChgLst>
    <pc:chgData name="Станислав Кружечкин" userId="606d597140a7fcd3" providerId="LiveId" clId="{A48D0AAC-FB64-4302-A547-3DAA0DB84FD5}"/>
    <pc:docChg chg="undo redo custSel addSld delSld modSld sldOrd">
      <pc:chgData name="Станислав Кружечкин" userId="606d597140a7fcd3" providerId="LiveId" clId="{A48D0AAC-FB64-4302-A547-3DAA0DB84FD5}" dt="2022-06-15T18:41:26.851" v="282" actId="20577"/>
      <pc:docMkLst>
        <pc:docMk/>
      </pc:docMkLst>
      <pc:sldChg chg="del ord">
        <pc:chgData name="Станислав Кружечкин" userId="606d597140a7fcd3" providerId="LiveId" clId="{A48D0AAC-FB64-4302-A547-3DAA0DB84FD5}" dt="2022-06-15T18:34:24.069" v="233" actId="2696"/>
        <pc:sldMkLst>
          <pc:docMk/>
          <pc:sldMk cId="2391416243" sldId="313"/>
        </pc:sldMkLst>
      </pc:sldChg>
      <pc:sldChg chg="del">
        <pc:chgData name="Станислав Кружечкин" userId="606d597140a7fcd3" providerId="LiveId" clId="{A48D0AAC-FB64-4302-A547-3DAA0DB84FD5}" dt="2022-06-15T18:34:25.597" v="234" actId="2696"/>
        <pc:sldMkLst>
          <pc:docMk/>
          <pc:sldMk cId="3201459355" sldId="314"/>
        </pc:sldMkLst>
      </pc:sldChg>
      <pc:sldChg chg="modSp mod">
        <pc:chgData name="Станислав Кружечкин" userId="606d597140a7fcd3" providerId="LiveId" clId="{A48D0AAC-FB64-4302-A547-3DAA0DB84FD5}" dt="2022-06-15T18:32:09.540" v="223" actId="14100"/>
        <pc:sldMkLst>
          <pc:docMk/>
          <pc:sldMk cId="3298477408" sldId="476"/>
        </pc:sldMkLst>
        <pc:spChg chg="mod">
          <ac:chgData name="Станислав Кружечкин" userId="606d597140a7fcd3" providerId="LiveId" clId="{A48D0AAC-FB64-4302-A547-3DAA0DB84FD5}" dt="2022-06-15T18:32:09.540" v="223" actId="14100"/>
          <ac:spMkLst>
            <pc:docMk/>
            <pc:sldMk cId="3298477408" sldId="476"/>
            <ac:spMk id="31" creationId="{9D875C29-F00C-A75C-C496-CA5CF92A1F20}"/>
          </ac:spMkLst>
        </pc:spChg>
        <pc:spChg chg="mod">
          <ac:chgData name="Станислав Кружечкин" userId="606d597140a7fcd3" providerId="LiveId" clId="{A48D0AAC-FB64-4302-A547-3DAA0DB84FD5}" dt="2022-06-15T18:31:49.793" v="221" actId="14100"/>
          <ac:spMkLst>
            <pc:docMk/>
            <pc:sldMk cId="3298477408" sldId="476"/>
            <ac:spMk id="32" creationId="{CDE4AEAF-56A6-0C42-9EA2-62EFB413D9CE}"/>
          </ac:spMkLst>
        </pc:spChg>
      </pc:sldChg>
      <pc:sldChg chg="addSp delSp modSp mod">
        <pc:chgData name="Станислав Кружечкин" userId="606d597140a7fcd3" providerId="LiveId" clId="{A48D0AAC-FB64-4302-A547-3DAA0DB84FD5}" dt="2022-06-15T18:39:58.770" v="271" actId="2085"/>
        <pc:sldMkLst>
          <pc:docMk/>
          <pc:sldMk cId="4215704468" sldId="477"/>
        </pc:sldMkLst>
        <pc:spChg chg="mod">
          <ac:chgData name="Станислав Кружечкин" userId="606d597140a7fcd3" providerId="LiveId" clId="{A48D0AAC-FB64-4302-A547-3DAA0DB84FD5}" dt="2022-06-15T18:34:48.531" v="235" actId="208"/>
          <ac:spMkLst>
            <pc:docMk/>
            <pc:sldMk cId="4215704468" sldId="477"/>
            <ac:spMk id="9" creationId="{48DEC3D3-300B-8E05-5B7D-292A9C3D9DFD}"/>
          </ac:spMkLst>
        </pc:spChg>
        <pc:spChg chg="del mod">
          <ac:chgData name="Станислав Кружечкин" userId="606d597140a7fcd3" providerId="LiveId" clId="{A48D0AAC-FB64-4302-A547-3DAA0DB84FD5}" dt="2022-06-15T18:39:08.831" v="260" actId="478"/>
          <ac:spMkLst>
            <pc:docMk/>
            <pc:sldMk cId="4215704468" sldId="477"/>
            <ac:spMk id="10" creationId="{C1D5728F-119B-8E9B-2F50-A8C2B3088D8E}"/>
          </ac:spMkLst>
        </pc:spChg>
        <pc:spChg chg="mod">
          <ac:chgData name="Станислав Кружечкин" userId="606d597140a7fcd3" providerId="LiveId" clId="{A48D0AAC-FB64-4302-A547-3DAA0DB84FD5}" dt="2022-06-15T18:35:00.074" v="237" actId="208"/>
          <ac:spMkLst>
            <pc:docMk/>
            <pc:sldMk cId="4215704468" sldId="477"/>
            <ac:spMk id="11" creationId="{73EB65AF-BF6B-1A8D-588C-D2BE5C6E93B5}"/>
          </ac:spMkLst>
        </pc:spChg>
        <pc:spChg chg="mod">
          <ac:chgData name="Станислав Кружечкин" userId="606d597140a7fcd3" providerId="LiveId" clId="{A48D0AAC-FB64-4302-A547-3DAA0DB84FD5}" dt="2022-06-15T18:36:36.704" v="243" actId="1076"/>
          <ac:spMkLst>
            <pc:docMk/>
            <pc:sldMk cId="4215704468" sldId="477"/>
            <ac:spMk id="12" creationId="{A8F740B6-17A3-EF67-496E-BDAA6A13A686}"/>
          </ac:spMkLst>
        </pc:spChg>
        <pc:spChg chg="mod">
          <ac:chgData name="Станислав Кружечкин" userId="606d597140a7fcd3" providerId="LiveId" clId="{A48D0AAC-FB64-4302-A547-3DAA0DB84FD5}" dt="2022-06-15T18:39:58.770" v="271" actId="2085"/>
          <ac:spMkLst>
            <pc:docMk/>
            <pc:sldMk cId="4215704468" sldId="477"/>
            <ac:spMk id="13" creationId="{0F2762F3-F61F-EEB7-2D94-E4B26021D7C4}"/>
          </ac:spMkLst>
        </pc:spChg>
        <pc:spChg chg="del mod">
          <ac:chgData name="Станислав Кружечкин" userId="606d597140a7fcd3" providerId="LiveId" clId="{A48D0AAC-FB64-4302-A547-3DAA0DB84FD5}" dt="2022-06-15T18:39:39.894" v="267" actId="21"/>
          <ac:spMkLst>
            <pc:docMk/>
            <pc:sldMk cId="4215704468" sldId="477"/>
            <ac:spMk id="14" creationId="{49A5E295-7A4F-A851-03C8-9EDC8A3934D9}"/>
          </ac:spMkLst>
        </pc:spChg>
        <pc:spChg chg="add del mod">
          <ac:chgData name="Станислав Кружечкин" userId="606d597140a7fcd3" providerId="LiveId" clId="{A48D0AAC-FB64-4302-A547-3DAA0DB84FD5}" dt="2022-06-15T18:39:30.356" v="263" actId="21"/>
          <ac:spMkLst>
            <pc:docMk/>
            <pc:sldMk cId="4215704468" sldId="477"/>
            <ac:spMk id="16" creationId="{2EA688AD-3CD3-4E64-4AAB-4E0A0D7A3FC8}"/>
          </ac:spMkLst>
        </pc:spChg>
        <pc:spChg chg="add mod">
          <ac:chgData name="Станислав Кружечкин" userId="606d597140a7fcd3" providerId="LiveId" clId="{A48D0AAC-FB64-4302-A547-3DAA0DB84FD5}" dt="2022-06-15T18:39:32.573" v="265"/>
          <ac:spMkLst>
            <pc:docMk/>
            <pc:sldMk cId="4215704468" sldId="477"/>
            <ac:spMk id="17" creationId="{EB69D3E8-155A-9422-4F4D-56410D625327}"/>
          </ac:spMkLst>
        </pc:spChg>
        <pc:spChg chg="add mod">
          <ac:chgData name="Станислав Кружечкин" userId="606d597140a7fcd3" providerId="LiveId" clId="{A48D0AAC-FB64-4302-A547-3DAA0DB84FD5}" dt="2022-06-15T18:39:56.029" v="270" actId="2085"/>
          <ac:spMkLst>
            <pc:docMk/>
            <pc:sldMk cId="4215704468" sldId="477"/>
            <ac:spMk id="18" creationId="{B8634E2E-BD01-4B28-4554-367D7C4DC42E}"/>
          </ac:spMkLst>
        </pc:spChg>
      </pc:sldChg>
      <pc:sldChg chg="addSp delSp modSp mod">
        <pc:chgData name="Станислав Кружечкин" userId="606d597140a7fcd3" providerId="LiveId" clId="{A48D0AAC-FB64-4302-A547-3DAA0DB84FD5}" dt="2022-06-15T18:41:26.851" v="282" actId="20577"/>
        <pc:sldMkLst>
          <pc:docMk/>
          <pc:sldMk cId="2280520650" sldId="478"/>
        </pc:sldMkLst>
        <pc:spChg chg="mod">
          <ac:chgData name="Станислав Кружечкин" userId="606d597140a7fcd3" providerId="LiveId" clId="{A48D0AAC-FB64-4302-A547-3DAA0DB84FD5}" dt="2022-06-15T18:15:13.299" v="63" actId="208"/>
          <ac:spMkLst>
            <pc:docMk/>
            <pc:sldMk cId="2280520650" sldId="478"/>
            <ac:spMk id="16" creationId="{215EC1B3-8124-055E-D36F-03AD56D25DC9}"/>
          </ac:spMkLst>
        </pc:spChg>
        <pc:spChg chg="mod">
          <ac:chgData name="Станислав Кружечкин" userId="606d597140a7fcd3" providerId="LiveId" clId="{A48D0AAC-FB64-4302-A547-3DAA0DB84FD5}" dt="2022-06-15T18:15:16.674" v="64" actId="208"/>
          <ac:spMkLst>
            <pc:docMk/>
            <pc:sldMk cId="2280520650" sldId="478"/>
            <ac:spMk id="17" creationId="{5FF3D3C2-CBDC-5B7E-0A0B-59AC3ADD8987}"/>
          </ac:spMkLst>
        </pc:spChg>
        <pc:spChg chg="mod">
          <ac:chgData name="Станислав Кружечкин" userId="606d597140a7fcd3" providerId="LiveId" clId="{A48D0AAC-FB64-4302-A547-3DAA0DB84FD5}" dt="2022-06-15T18:28:22.002" v="195" actId="2085"/>
          <ac:spMkLst>
            <pc:docMk/>
            <pc:sldMk cId="2280520650" sldId="478"/>
            <ac:spMk id="18" creationId="{DEDD2226-5AF2-956A-A78E-66544956CCDA}"/>
          </ac:spMkLst>
        </pc:spChg>
        <pc:spChg chg="add del mod">
          <ac:chgData name="Станислав Кружечкин" userId="606d597140a7fcd3" providerId="LiveId" clId="{A48D0AAC-FB64-4302-A547-3DAA0DB84FD5}" dt="2022-06-15T18:26:26.100" v="182" actId="1076"/>
          <ac:spMkLst>
            <pc:docMk/>
            <pc:sldMk cId="2280520650" sldId="478"/>
            <ac:spMk id="20" creationId="{6E5F47AE-6C58-793F-8267-328559F86C15}"/>
          </ac:spMkLst>
        </pc:spChg>
        <pc:spChg chg="add del mod">
          <ac:chgData name="Станислав Кружечкин" userId="606d597140a7fcd3" providerId="LiveId" clId="{A48D0AAC-FB64-4302-A547-3DAA0DB84FD5}" dt="2022-06-15T18:28:18.978" v="194" actId="2085"/>
          <ac:spMkLst>
            <pc:docMk/>
            <pc:sldMk cId="2280520650" sldId="478"/>
            <ac:spMk id="21" creationId="{73AB35BD-2EA6-3E83-0425-0536B709CA44}"/>
          </ac:spMkLst>
        </pc:spChg>
        <pc:spChg chg="add del mod">
          <ac:chgData name="Станислав Кружечкин" userId="606d597140a7fcd3" providerId="LiveId" clId="{A48D0AAC-FB64-4302-A547-3DAA0DB84FD5}" dt="2022-06-15T18:28:16.426" v="193" actId="2085"/>
          <ac:spMkLst>
            <pc:docMk/>
            <pc:sldMk cId="2280520650" sldId="478"/>
            <ac:spMk id="22" creationId="{A9251943-A673-E9DD-D951-A20AAB2938F3}"/>
          </ac:spMkLst>
        </pc:spChg>
        <pc:spChg chg="mod">
          <ac:chgData name="Станислав Кружечкин" userId="606d597140a7fcd3" providerId="LiveId" clId="{A48D0AAC-FB64-4302-A547-3DAA0DB84FD5}" dt="2022-06-15T18:28:24.554" v="196" actId="2085"/>
          <ac:spMkLst>
            <pc:docMk/>
            <pc:sldMk cId="2280520650" sldId="478"/>
            <ac:spMk id="23" creationId="{FEDC1A39-C7F6-80DC-5C8D-8D0ACDF40517}"/>
          </ac:spMkLst>
        </pc:spChg>
        <pc:spChg chg="mod">
          <ac:chgData name="Станислав Кружечкин" userId="606d597140a7fcd3" providerId="LiveId" clId="{A48D0AAC-FB64-4302-A547-3DAA0DB84FD5}" dt="2022-06-15T18:28:28.234" v="197" actId="2085"/>
          <ac:spMkLst>
            <pc:docMk/>
            <pc:sldMk cId="2280520650" sldId="478"/>
            <ac:spMk id="24" creationId="{829E5584-1CE2-9037-1972-EE09877D23C7}"/>
          </ac:spMkLst>
        </pc:spChg>
        <pc:spChg chg="mod">
          <ac:chgData name="Станислав Кружечкин" userId="606d597140a7fcd3" providerId="LiveId" clId="{A48D0AAC-FB64-4302-A547-3DAA0DB84FD5}" dt="2022-06-15T18:28:31.505" v="198" actId="2085"/>
          <ac:spMkLst>
            <pc:docMk/>
            <pc:sldMk cId="2280520650" sldId="478"/>
            <ac:spMk id="25" creationId="{127E8DF7-AD10-AFB8-5D2B-41E1CA930AC7}"/>
          </ac:spMkLst>
        </pc:spChg>
        <pc:spChg chg="add del mod">
          <ac:chgData name="Станислав Кружечкин" userId="606d597140a7fcd3" providerId="LiveId" clId="{A48D0AAC-FB64-4302-A547-3DAA0DB84FD5}" dt="2022-06-15T18:23:13.340" v="153" actId="478"/>
          <ac:spMkLst>
            <pc:docMk/>
            <pc:sldMk cId="2280520650" sldId="478"/>
            <ac:spMk id="26" creationId="{986BE3CF-8218-B014-3E80-76FA2A861A62}"/>
          </ac:spMkLst>
        </pc:spChg>
        <pc:spChg chg="add del mod">
          <ac:chgData name="Станислав Кружечкин" userId="606d597140a7fcd3" providerId="LiveId" clId="{A48D0AAC-FB64-4302-A547-3DAA0DB84FD5}" dt="2022-06-15T18:41:26.851" v="282" actId="20577"/>
          <ac:spMkLst>
            <pc:docMk/>
            <pc:sldMk cId="2280520650" sldId="478"/>
            <ac:spMk id="27" creationId="{07AA0287-E3A8-7E70-AB87-8CA94AACE6A7}"/>
          </ac:spMkLst>
        </pc:spChg>
        <pc:spChg chg="del mod">
          <ac:chgData name="Станислав Кружечкин" userId="606d597140a7fcd3" providerId="LiveId" clId="{A48D0AAC-FB64-4302-A547-3DAA0DB84FD5}" dt="2022-06-15T18:19:09.718" v="89" actId="21"/>
          <ac:spMkLst>
            <pc:docMk/>
            <pc:sldMk cId="2280520650" sldId="478"/>
            <ac:spMk id="28" creationId="{1EBC45F5-200A-ACCD-F1FD-C1E8E81D357A}"/>
          </ac:spMkLst>
        </pc:spChg>
        <pc:spChg chg="add del mod">
          <ac:chgData name="Станислав Кружечкин" userId="606d597140a7fcd3" providerId="LiveId" clId="{A48D0AAC-FB64-4302-A547-3DAA0DB84FD5}" dt="2022-06-15T18:23:06.294" v="143" actId="478"/>
          <ac:spMkLst>
            <pc:docMk/>
            <pc:sldMk cId="2280520650" sldId="478"/>
            <ac:spMk id="29" creationId="{E099CF9D-4B26-CBA8-EC05-4FF02AC339C7}"/>
          </ac:spMkLst>
        </pc:spChg>
        <pc:spChg chg="mod">
          <ac:chgData name="Станислав Кружечкин" userId="606d597140a7fcd3" providerId="LiveId" clId="{A48D0AAC-FB64-4302-A547-3DAA0DB84FD5}" dt="2022-06-15T18:36:14.857" v="241" actId="14100"/>
          <ac:spMkLst>
            <pc:docMk/>
            <pc:sldMk cId="2280520650" sldId="478"/>
            <ac:spMk id="32" creationId="{CE39F556-E527-0FE9-AA6E-F9267660AF0B}"/>
          </ac:spMkLst>
        </pc:spChg>
        <pc:spChg chg="mod">
          <ac:chgData name="Станислав Кружечкин" userId="606d597140a7fcd3" providerId="LiveId" clId="{A48D0AAC-FB64-4302-A547-3DAA0DB84FD5}" dt="2022-06-15T18:28:06.570" v="191" actId="2085"/>
          <ac:spMkLst>
            <pc:docMk/>
            <pc:sldMk cId="2280520650" sldId="478"/>
            <ac:spMk id="33" creationId="{BB18B4AD-8AF4-C598-BE20-B0C004F4CBB1}"/>
          </ac:spMkLst>
        </pc:spChg>
        <pc:spChg chg="mod">
          <ac:chgData name="Станислав Кружечкин" userId="606d597140a7fcd3" providerId="LiveId" clId="{A48D0AAC-FB64-4302-A547-3DAA0DB84FD5}" dt="2022-06-15T18:19:18.300" v="91" actId="1076"/>
          <ac:spMkLst>
            <pc:docMk/>
            <pc:sldMk cId="2280520650" sldId="478"/>
            <ac:spMk id="34" creationId="{3ABE11D0-191F-2F8B-85C4-3C04E8A9844F}"/>
          </ac:spMkLst>
        </pc:spChg>
        <pc:spChg chg="add del mod">
          <ac:chgData name="Станислав Кружечкин" userId="606d597140a7fcd3" providerId="LiveId" clId="{A48D0AAC-FB64-4302-A547-3DAA0DB84FD5}" dt="2022-06-15T18:23:06.140" v="142" actId="478"/>
          <ac:spMkLst>
            <pc:docMk/>
            <pc:sldMk cId="2280520650" sldId="478"/>
            <ac:spMk id="35" creationId="{F635A499-102B-90C7-1691-FF01B4642724}"/>
          </ac:spMkLst>
        </pc:spChg>
      </pc:sldChg>
      <pc:sldChg chg="modSp mod">
        <pc:chgData name="Станислав Кружечкин" userId="606d597140a7fcd3" providerId="LiveId" clId="{A48D0AAC-FB64-4302-A547-3DAA0DB84FD5}" dt="2022-06-15T18:33:32.993" v="230" actId="1076"/>
        <pc:sldMkLst>
          <pc:docMk/>
          <pc:sldMk cId="3182380502" sldId="481"/>
        </pc:sldMkLst>
        <pc:spChg chg="mod">
          <ac:chgData name="Станислав Кружечкин" userId="606d597140a7fcd3" providerId="LiveId" clId="{A48D0AAC-FB64-4302-A547-3DAA0DB84FD5}" dt="2022-06-15T18:30:10.521" v="213" actId="1076"/>
          <ac:spMkLst>
            <pc:docMk/>
            <pc:sldMk cId="3182380502" sldId="481"/>
            <ac:spMk id="24" creationId="{8F61D7B1-27F0-9AEE-84C6-7BC0E6986F3F}"/>
          </ac:spMkLst>
        </pc:spChg>
        <pc:spChg chg="mod">
          <ac:chgData name="Станислав Кружечкин" userId="606d597140a7fcd3" providerId="LiveId" clId="{A48D0AAC-FB64-4302-A547-3DAA0DB84FD5}" dt="2022-06-15T18:33:29.945" v="229" actId="1076"/>
          <ac:spMkLst>
            <pc:docMk/>
            <pc:sldMk cId="3182380502" sldId="481"/>
            <ac:spMk id="28" creationId="{865BD608-7F9D-ABD5-BF68-D6CC26F65134}"/>
          </ac:spMkLst>
        </pc:spChg>
        <pc:spChg chg="mod">
          <ac:chgData name="Станислав Кружечкин" userId="606d597140a7fcd3" providerId="LiveId" clId="{A48D0AAC-FB64-4302-A547-3DAA0DB84FD5}" dt="2022-06-15T18:33:32.993" v="230" actId="1076"/>
          <ac:spMkLst>
            <pc:docMk/>
            <pc:sldMk cId="3182380502" sldId="481"/>
            <ac:spMk id="29" creationId="{0D3A6C8E-11CC-2267-C8C6-529D486898D7}"/>
          </ac:spMkLst>
        </pc:spChg>
        <pc:spChg chg="mod">
          <ac:chgData name="Станислав Кружечкин" userId="606d597140a7fcd3" providerId="LiveId" clId="{A48D0AAC-FB64-4302-A547-3DAA0DB84FD5}" dt="2022-06-15T18:33:01.937" v="226" actId="1076"/>
          <ac:spMkLst>
            <pc:docMk/>
            <pc:sldMk cId="3182380502" sldId="481"/>
            <ac:spMk id="30" creationId="{5660F6EC-EE4D-5F88-A57D-36D95F4BF161}"/>
          </ac:spMkLst>
        </pc:spChg>
        <pc:spChg chg="mod">
          <ac:chgData name="Станислав Кружечкин" userId="606d597140a7fcd3" providerId="LiveId" clId="{A48D0AAC-FB64-4302-A547-3DAA0DB84FD5}" dt="2022-06-15T18:32:43.545" v="225" actId="1076"/>
          <ac:spMkLst>
            <pc:docMk/>
            <pc:sldMk cId="3182380502" sldId="481"/>
            <ac:spMk id="31" creationId="{9D875C29-F00C-A75C-C496-CA5CF92A1F20}"/>
          </ac:spMkLst>
        </pc:spChg>
        <pc:spChg chg="mod">
          <ac:chgData name="Станислав Кружечкин" userId="606d597140a7fcd3" providerId="LiveId" clId="{A48D0AAC-FB64-4302-A547-3DAA0DB84FD5}" dt="2022-06-15T18:29:34.872" v="207" actId="1076"/>
          <ac:spMkLst>
            <pc:docMk/>
            <pc:sldMk cId="3182380502" sldId="481"/>
            <ac:spMk id="35" creationId="{DF6C2EA0-0910-2501-AE70-BCAF4BA38501}"/>
          </ac:spMkLst>
        </pc:spChg>
        <pc:spChg chg="mod">
          <ac:chgData name="Станислав Кружечкин" userId="606d597140a7fcd3" providerId="LiveId" clId="{A48D0AAC-FB64-4302-A547-3DAA0DB84FD5}" dt="2022-06-15T18:29:02.801" v="199" actId="14100"/>
          <ac:spMkLst>
            <pc:docMk/>
            <pc:sldMk cId="3182380502" sldId="481"/>
            <ac:spMk id="38" creationId="{0C6808BE-0B04-600B-9A29-BB43D90A7039}"/>
          </ac:spMkLst>
        </pc:spChg>
      </pc:sldChg>
      <pc:sldChg chg="addSp delSp modSp add del mod setBg">
        <pc:chgData name="Станислав Кружечкин" userId="606d597140a7fcd3" providerId="LiveId" clId="{A48D0AAC-FB64-4302-A547-3DAA0DB84FD5}" dt="2022-06-15T18:38:44.468" v="256" actId="2696"/>
        <pc:sldMkLst>
          <pc:docMk/>
          <pc:sldMk cId="1244265868" sldId="482"/>
        </pc:sldMkLst>
        <pc:spChg chg="del">
          <ac:chgData name="Станислав Кружечкин" userId="606d597140a7fcd3" providerId="LiveId" clId="{A48D0AAC-FB64-4302-A547-3DAA0DB84FD5}" dt="2022-06-15T18:37:43.283" v="247" actId="478"/>
          <ac:spMkLst>
            <pc:docMk/>
            <pc:sldMk cId="1244265868" sldId="482"/>
            <ac:spMk id="10" creationId="{C1D5728F-119B-8E9B-2F50-A8C2B3088D8E}"/>
          </ac:spMkLst>
        </pc:spChg>
        <pc:spChg chg="mod">
          <ac:chgData name="Станислав Кружечкин" userId="606d597140a7fcd3" providerId="LiveId" clId="{A48D0AAC-FB64-4302-A547-3DAA0DB84FD5}" dt="2022-06-15T18:38:17.235" v="253" actId="208"/>
          <ac:spMkLst>
            <pc:docMk/>
            <pc:sldMk cId="1244265868" sldId="482"/>
            <ac:spMk id="13" creationId="{0F2762F3-F61F-EEB7-2D94-E4B26021D7C4}"/>
          </ac:spMkLst>
        </pc:spChg>
        <pc:spChg chg="del">
          <ac:chgData name="Станислав Кружечкин" userId="606d597140a7fcd3" providerId="LiveId" clId="{A48D0AAC-FB64-4302-A547-3DAA0DB84FD5}" dt="2022-06-15T18:37:44.468" v="248" actId="478"/>
          <ac:spMkLst>
            <pc:docMk/>
            <pc:sldMk cId="1244265868" sldId="482"/>
            <ac:spMk id="14" creationId="{49A5E295-7A4F-A851-03C8-9EDC8A3934D9}"/>
          </ac:spMkLst>
        </pc:spChg>
        <pc:spChg chg="add mod">
          <ac:chgData name="Станислав Кружечкин" userId="606d597140a7fcd3" providerId="LiveId" clId="{A48D0AAC-FB64-4302-A547-3DAA0DB84FD5}" dt="2022-06-15T18:38:36.002" v="254" actId="1076"/>
          <ac:spMkLst>
            <pc:docMk/>
            <pc:sldMk cId="1244265868" sldId="482"/>
            <ac:spMk id="16" creationId="{B17B2066-B52A-27C9-D213-20CC0BA122D6}"/>
          </ac:spMkLst>
        </pc:spChg>
        <pc:spChg chg="add mod">
          <ac:chgData name="Станислав Кружечкин" userId="606d597140a7fcd3" providerId="LiveId" clId="{A48D0AAC-FB64-4302-A547-3DAA0DB84FD5}" dt="2022-06-15T18:38:40.171" v="255" actId="14100"/>
          <ac:spMkLst>
            <pc:docMk/>
            <pc:sldMk cId="1244265868" sldId="482"/>
            <ac:spMk id="17" creationId="{FF01A144-C253-FAF8-6A1F-065E126F8238}"/>
          </ac:spMkLst>
        </pc:spChg>
      </pc:sldChg>
      <pc:sldChg chg="addSp delSp modSp add del mod setBg">
        <pc:chgData name="Станислав Кружечкин" userId="606d597140a7fcd3" providerId="LiveId" clId="{A48D0AAC-FB64-4302-A547-3DAA0DB84FD5}" dt="2022-06-15T18:23:18.742" v="156" actId="2696"/>
        <pc:sldMkLst>
          <pc:docMk/>
          <pc:sldMk cId="1847684230" sldId="482"/>
        </pc:sldMkLst>
        <pc:spChg chg="add del">
          <ac:chgData name="Станислав Кружечкин" userId="606d597140a7fcd3" providerId="LiveId" clId="{A48D0AAC-FB64-4302-A547-3DAA0DB84FD5}" dt="2022-06-15T18:23:05.636" v="139" actId="478"/>
          <ac:spMkLst>
            <pc:docMk/>
            <pc:sldMk cId="1847684230" sldId="482"/>
            <ac:spMk id="20" creationId="{6E5F47AE-6C58-793F-8267-328559F86C15}"/>
          </ac:spMkLst>
        </pc:spChg>
        <pc:spChg chg="add del">
          <ac:chgData name="Станислав Кружечкин" userId="606d597140a7fcd3" providerId="LiveId" clId="{A48D0AAC-FB64-4302-A547-3DAA0DB84FD5}" dt="2022-06-15T18:23:05.116" v="136" actId="478"/>
          <ac:spMkLst>
            <pc:docMk/>
            <pc:sldMk cId="1847684230" sldId="482"/>
            <ac:spMk id="21" creationId="{73AB35BD-2EA6-3E83-0425-0536B709CA44}"/>
          </ac:spMkLst>
        </pc:spChg>
        <pc:spChg chg="add del">
          <ac:chgData name="Станислав Кружечкин" userId="606d597140a7fcd3" providerId="LiveId" clId="{A48D0AAC-FB64-4302-A547-3DAA0DB84FD5}" dt="2022-06-15T18:23:05.292" v="137" actId="478"/>
          <ac:spMkLst>
            <pc:docMk/>
            <pc:sldMk cId="1847684230" sldId="482"/>
            <ac:spMk id="22" creationId="{A9251943-A673-E9DD-D951-A20AAB2938F3}"/>
          </ac:spMkLst>
        </pc:spChg>
        <pc:spChg chg="add del">
          <ac:chgData name="Станислав Кружечкин" userId="606d597140a7fcd3" providerId="LiveId" clId="{A48D0AAC-FB64-4302-A547-3DAA0DB84FD5}" dt="2022-06-15T18:23:05.804" v="140" actId="478"/>
          <ac:spMkLst>
            <pc:docMk/>
            <pc:sldMk cId="1847684230" sldId="482"/>
            <ac:spMk id="26" creationId="{986BE3CF-8218-B014-3E80-76FA2A861A62}"/>
          </ac:spMkLst>
        </pc:spChg>
        <pc:spChg chg="add del">
          <ac:chgData name="Станислав Кружечкин" userId="606d597140a7fcd3" providerId="LiveId" clId="{A48D0AAC-FB64-4302-A547-3DAA0DB84FD5}" dt="2022-06-15T18:23:04.956" v="135" actId="478"/>
          <ac:spMkLst>
            <pc:docMk/>
            <pc:sldMk cId="1847684230" sldId="482"/>
            <ac:spMk id="27" creationId="{07AA0287-E3A8-7E70-AB87-8CA94AACE6A7}"/>
          </ac:spMkLst>
        </pc:spChg>
        <pc:spChg chg="add del">
          <ac:chgData name="Станислав Кружечкин" userId="606d597140a7fcd3" providerId="LiveId" clId="{A48D0AAC-FB64-4302-A547-3DAA0DB84FD5}" dt="2022-06-15T18:23:05.460" v="138" actId="478"/>
          <ac:spMkLst>
            <pc:docMk/>
            <pc:sldMk cId="1847684230" sldId="482"/>
            <ac:spMk id="29" creationId="{E099CF9D-4B26-CBA8-EC05-4FF02AC339C7}"/>
          </ac:spMkLst>
        </pc:spChg>
        <pc:spChg chg="mod">
          <ac:chgData name="Станислав Кружечкин" userId="606d597140a7fcd3" providerId="LiveId" clId="{A48D0AAC-FB64-4302-A547-3DAA0DB84FD5}" dt="2022-06-15T18:23:04.596" v="133" actId="14100"/>
          <ac:spMkLst>
            <pc:docMk/>
            <pc:sldMk cId="1847684230" sldId="482"/>
            <ac:spMk id="32" creationId="{CE39F556-E527-0FE9-AA6E-F9267660AF0B}"/>
          </ac:spMkLst>
        </pc:spChg>
        <pc:spChg chg="add del">
          <ac:chgData name="Станислав Кружечкин" userId="606d597140a7fcd3" providerId="LiveId" clId="{A48D0AAC-FB64-4302-A547-3DAA0DB84FD5}" dt="2022-06-15T18:23:04.773" v="134" actId="478"/>
          <ac:spMkLst>
            <pc:docMk/>
            <pc:sldMk cId="1847684230" sldId="482"/>
            <ac:spMk id="35" creationId="{F635A499-102B-90C7-1691-FF01B4642724}"/>
          </ac:spMkLst>
        </pc:spChg>
      </pc:sldChg>
      <pc:sldMasterChg chg="delSldLayout">
        <pc:chgData name="Станислав Кружечкин" userId="606d597140a7fcd3" providerId="LiveId" clId="{A48D0AAC-FB64-4302-A547-3DAA0DB84FD5}" dt="2022-06-15T18:34:25.597" v="234" actId="2696"/>
        <pc:sldMasterMkLst>
          <pc:docMk/>
          <pc:sldMasterMk cId="3003888077" sldId="2147483660"/>
        </pc:sldMasterMkLst>
        <pc:sldLayoutChg chg="del">
          <pc:chgData name="Станислав Кружечкин" userId="606d597140a7fcd3" providerId="LiveId" clId="{A48D0AAC-FB64-4302-A547-3DAA0DB84FD5}" dt="2022-06-15T18:34:25.597" v="234" actId="2696"/>
          <pc:sldLayoutMkLst>
            <pc:docMk/>
            <pc:sldMasterMk cId="3003888077" sldId="2147483660"/>
            <pc:sldLayoutMk cId="1556639221" sldId="2147483699"/>
          </pc:sldLayoutMkLst>
        </pc:sldLayoutChg>
      </pc:sldMasterChg>
    </pc:docChg>
  </pc:docChgLst>
  <pc:docChgLst>
    <pc:chgData name="Станислав Кружечкин" userId="606d597140a7fcd3" providerId="LiveId" clId="{7C2F218D-7E02-40BD-8B0D-101D40F96B0E}"/>
    <pc:docChg chg="undo custSel addSld delSld modSld">
      <pc:chgData name="Станислав Кружечкин" userId="606d597140a7fcd3" providerId="LiveId" clId="{7C2F218D-7E02-40BD-8B0D-101D40F96B0E}" dt="2022-11-14T22:36:07.027" v="1073" actId="20577"/>
      <pc:docMkLst>
        <pc:docMk/>
      </pc:docMkLst>
      <pc:sldChg chg="delSp modSp del mod">
        <pc:chgData name="Станислав Кружечкин" userId="606d597140a7fcd3" providerId="LiveId" clId="{7C2F218D-7E02-40BD-8B0D-101D40F96B0E}" dt="2022-11-14T22:14:26.651" v="826" actId="2696"/>
        <pc:sldMkLst>
          <pc:docMk/>
          <pc:sldMk cId="2376338187" sldId="465"/>
        </pc:sldMkLst>
        <pc:spChg chg="mod">
          <ac:chgData name="Станислав Кружечкин" userId="606d597140a7fcd3" providerId="LiveId" clId="{7C2F218D-7E02-40BD-8B0D-101D40F96B0E}" dt="2022-11-14T13:58:10.180" v="9" actId="20577"/>
          <ac:spMkLst>
            <pc:docMk/>
            <pc:sldMk cId="2376338187" sldId="465"/>
            <ac:spMk id="4" creationId="{CBD64C77-0347-EF19-C0E0-D03F7957CA16}"/>
          </ac:spMkLst>
        </pc:spChg>
        <pc:spChg chg="mod">
          <ac:chgData name="Станислав Кружечкин" userId="606d597140a7fcd3" providerId="LiveId" clId="{7C2F218D-7E02-40BD-8B0D-101D40F96B0E}" dt="2022-11-14T21:40:23.769" v="92" actId="403"/>
          <ac:spMkLst>
            <pc:docMk/>
            <pc:sldMk cId="2376338187" sldId="465"/>
            <ac:spMk id="7" creationId="{7015D8CA-3016-25D6-5017-B0396C25383C}"/>
          </ac:spMkLst>
        </pc:spChg>
        <pc:picChg chg="del">
          <ac:chgData name="Станислав Кружечкин" userId="606d597140a7fcd3" providerId="LiveId" clId="{7C2F218D-7E02-40BD-8B0D-101D40F96B0E}" dt="2022-11-14T21:39:16.194" v="91" actId="478"/>
          <ac:picMkLst>
            <pc:docMk/>
            <pc:sldMk cId="2376338187" sldId="465"/>
            <ac:picMk id="12" creationId="{802977D9-F8DC-49A9-88F6-6ACB993FD9F9}"/>
          </ac:picMkLst>
        </pc:picChg>
      </pc:sldChg>
      <pc:sldChg chg="del">
        <pc:chgData name="Станислав Кружечкин" userId="606d597140a7fcd3" providerId="LiveId" clId="{7C2F218D-7E02-40BD-8B0D-101D40F96B0E}" dt="2022-11-14T13:58:40.219" v="15" actId="47"/>
        <pc:sldMkLst>
          <pc:docMk/>
          <pc:sldMk cId="3298477408" sldId="476"/>
        </pc:sldMkLst>
      </pc:sldChg>
      <pc:sldChg chg="addSp delSp modSp del mod">
        <pc:chgData name="Станислав Кружечкин" userId="606d597140a7fcd3" providerId="LiveId" clId="{7C2F218D-7E02-40BD-8B0D-101D40F96B0E}" dt="2022-11-14T21:54:06.634" v="313" actId="47"/>
        <pc:sldMkLst>
          <pc:docMk/>
          <pc:sldMk cId="4215704468" sldId="477"/>
        </pc:sldMkLst>
        <pc:spChg chg="add del mod">
          <ac:chgData name="Станислав Кружечкин" userId="606d597140a7fcd3" providerId="LiveId" clId="{7C2F218D-7E02-40BD-8B0D-101D40F96B0E}" dt="2022-11-14T14:00:10.687" v="40" actId="478"/>
          <ac:spMkLst>
            <pc:docMk/>
            <pc:sldMk cId="4215704468" sldId="477"/>
            <ac:spMk id="2" creationId="{3E4FC572-BF5E-4399-7D85-74951D81CF3D}"/>
          </ac:spMkLst>
        </pc:spChg>
        <pc:spChg chg="add del mod">
          <ac:chgData name="Станислав Кружечкин" userId="606d597140a7fcd3" providerId="LiveId" clId="{7C2F218D-7E02-40BD-8B0D-101D40F96B0E}" dt="2022-11-14T14:00:10.687" v="40" actId="478"/>
          <ac:spMkLst>
            <pc:docMk/>
            <pc:sldMk cId="4215704468" sldId="477"/>
            <ac:spMk id="4" creationId="{06EC4AB0-81B7-4F79-57C7-2F0C623CF94C}"/>
          </ac:spMkLst>
        </pc:spChg>
        <pc:spChg chg="mod">
          <ac:chgData name="Станислав Кружечкин" userId="606d597140a7fcd3" providerId="LiveId" clId="{7C2F218D-7E02-40BD-8B0D-101D40F96B0E}" dt="2022-11-14T14:00:26.116" v="45" actId="14100"/>
          <ac:spMkLst>
            <pc:docMk/>
            <pc:sldMk cId="4215704468" sldId="477"/>
            <ac:spMk id="9" creationId="{48DEC3D3-300B-8E05-5B7D-292A9C3D9DFD}"/>
          </ac:spMkLst>
        </pc:spChg>
        <pc:spChg chg="del">
          <ac:chgData name="Станислав Кружечкин" userId="606d597140a7fcd3" providerId="LiveId" clId="{7C2F218D-7E02-40BD-8B0D-101D40F96B0E}" dt="2022-11-14T13:58:47.344" v="17" actId="478"/>
          <ac:spMkLst>
            <pc:docMk/>
            <pc:sldMk cId="4215704468" sldId="477"/>
            <ac:spMk id="11" creationId="{73EB65AF-BF6B-1A8D-588C-D2BE5C6E93B5}"/>
          </ac:spMkLst>
        </pc:spChg>
        <pc:spChg chg="del">
          <ac:chgData name="Станислав Кружечкин" userId="606d597140a7fcd3" providerId="LiveId" clId="{7C2F218D-7E02-40BD-8B0D-101D40F96B0E}" dt="2022-11-14T13:58:49.480" v="18" actId="478"/>
          <ac:spMkLst>
            <pc:docMk/>
            <pc:sldMk cId="4215704468" sldId="477"/>
            <ac:spMk id="12" creationId="{A8F740B6-17A3-EF67-496E-BDAA6A13A686}"/>
          </ac:spMkLst>
        </pc:spChg>
        <pc:spChg chg="mod">
          <ac:chgData name="Станислав Кружечкин" userId="606d597140a7fcd3" providerId="LiveId" clId="{7C2F218D-7E02-40BD-8B0D-101D40F96B0E}" dt="2022-11-14T21:53:49.422" v="311" actId="948"/>
          <ac:spMkLst>
            <pc:docMk/>
            <pc:sldMk cId="4215704468" sldId="477"/>
            <ac:spMk id="13" creationId="{0F2762F3-F61F-EEB7-2D94-E4B26021D7C4}"/>
          </ac:spMkLst>
        </pc:spChg>
        <pc:spChg chg="del">
          <ac:chgData name="Станислав Кружечкин" userId="606d597140a7fcd3" providerId="LiveId" clId="{7C2F218D-7E02-40BD-8B0D-101D40F96B0E}" dt="2022-11-14T14:00:13.508" v="41" actId="478"/>
          <ac:spMkLst>
            <pc:docMk/>
            <pc:sldMk cId="4215704468" sldId="477"/>
            <ac:spMk id="17" creationId="{EB69D3E8-155A-9422-4F4D-56410D625327}"/>
          </ac:spMkLst>
        </pc:spChg>
        <pc:spChg chg="del">
          <ac:chgData name="Станислав Кружечкин" userId="606d597140a7fcd3" providerId="LiveId" clId="{7C2F218D-7E02-40BD-8B0D-101D40F96B0E}" dt="2022-11-14T14:00:14.248" v="42" actId="478"/>
          <ac:spMkLst>
            <pc:docMk/>
            <pc:sldMk cId="4215704468" sldId="477"/>
            <ac:spMk id="18" creationId="{B8634E2E-BD01-4B28-4554-367D7C4DC42E}"/>
          </ac:spMkLst>
        </pc:spChg>
        <pc:spChg chg="mod">
          <ac:chgData name="Станислав Кружечкин" userId="606d597140a7fcd3" providerId="LiveId" clId="{7C2F218D-7E02-40BD-8B0D-101D40F96B0E}" dt="2022-11-14T13:59:32.688" v="37" actId="313"/>
          <ac:spMkLst>
            <pc:docMk/>
            <pc:sldMk cId="4215704468" sldId="477"/>
            <ac:spMk id="19" creationId="{426E280D-33BB-E1BA-9714-CE669D1E81C5}"/>
          </ac:spMkLst>
        </pc:spChg>
        <pc:graphicFrameChg chg="add del">
          <ac:chgData name="Станислав Кружечкин" userId="606d597140a7fcd3" providerId="LiveId" clId="{7C2F218D-7E02-40BD-8B0D-101D40F96B0E}" dt="2022-11-14T21:44:26.946" v="205" actId="478"/>
          <ac:graphicFrameMkLst>
            <pc:docMk/>
            <pc:sldMk cId="4215704468" sldId="477"/>
            <ac:graphicFrameMk id="2" creationId="{F662EB1B-AFAD-3A66-4BF1-535CF3B34640}"/>
          </ac:graphicFrameMkLst>
        </pc:graphicFrameChg>
        <pc:graphicFrameChg chg="add mod modGraphic">
          <ac:chgData name="Станислав Кружечкин" userId="606d597140a7fcd3" providerId="LiveId" clId="{7C2F218D-7E02-40BD-8B0D-101D40F96B0E}" dt="2022-11-14T21:53:25.744" v="310"/>
          <ac:graphicFrameMkLst>
            <pc:docMk/>
            <pc:sldMk cId="4215704468" sldId="477"/>
            <ac:graphicFrameMk id="4" creationId="{85F6C085-04A3-7C75-CC40-433A78A3E524}"/>
          </ac:graphicFrameMkLst>
        </pc:graphicFrameChg>
      </pc:sldChg>
      <pc:sldChg chg="del">
        <pc:chgData name="Станислав Кружечкин" userId="606d597140a7fcd3" providerId="LiveId" clId="{7C2F218D-7E02-40BD-8B0D-101D40F96B0E}" dt="2022-11-14T22:14:10.853" v="824" actId="2696"/>
        <pc:sldMkLst>
          <pc:docMk/>
          <pc:sldMk cId="2280520650" sldId="478"/>
        </pc:sldMkLst>
      </pc:sldChg>
      <pc:sldChg chg="add del setBg">
        <pc:chgData name="Станислав Кружечкин" userId="606d597140a7fcd3" providerId="LiveId" clId="{7C2F218D-7E02-40BD-8B0D-101D40F96B0E}" dt="2022-11-14T22:05:59.928" v="674" actId="47"/>
        <pc:sldMkLst>
          <pc:docMk/>
          <pc:sldMk cId="1952610041" sldId="479"/>
        </pc:sldMkLst>
      </pc:sldChg>
      <pc:sldChg chg="del">
        <pc:chgData name="Станислав Кружечкин" userId="606d597140a7fcd3" providerId="LiveId" clId="{7C2F218D-7E02-40BD-8B0D-101D40F96B0E}" dt="2022-11-14T13:58:39.108" v="14" actId="47"/>
        <pc:sldMkLst>
          <pc:docMk/>
          <pc:sldMk cId="774897123" sldId="480"/>
        </pc:sldMkLst>
      </pc:sldChg>
      <pc:sldChg chg="delSp modSp add del mod">
        <pc:chgData name="Станислав Кружечкин" userId="606d597140a7fcd3" providerId="LiveId" clId="{7C2F218D-7E02-40BD-8B0D-101D40F96B0E}" dt="2022-11-14T22:05:58.924" v="673" actId="47"/>
        <pc:sldMkLst>
          <pc:docMk/>
          <pc:sldMk cId="2434489190" sldId="480"/>
        </pc:sldMkLst>
        <pc:spChg chg="mod">
          <ac:chgData name="Станислав Кружечкин" userId="606d597140a7fcd3" providerId="LiveId" clId="{7C2F218D-7E02-40BD-8B0D-101D40F96B0E}" dt="2022-11-14T22:00:11.306" v="411" actId="1076"/>
          <ac:spMkLst>
            <pc:docMk/>
            <pc:sldMk cId="2434489190" sldId="480"/>
            <ac:spMk id="9" creationId="{48DEC3D3-300B-8E05-5B7D-292A9C3D9DFD}"/>
          </ac:spMkLst>
        </pc:spChg>
        <pc:spChg chg="mod">
          <ac:chgData name="Станислав Кружечкин" userId="606d597140a7fcd3" providerId="LiveId" clId="{7C2F218D-7E02-40BD-8B0D-101D40F96B0E}" dt="2022-11-14T22:00:15.094" v="412" actId="14100"/>
          <ac:spMkLst>
            <pc:docMk/>
            <pc:sldMk cId="2434489190" sldId="480"/>
            <ac:spMk id="13" creationId="{0F2762F3-F61F-EEB7-2D94-E4B26021D7C4}"/>
          </ac:spMkLst>
        </pc:spChg>
        <pc:graphicFrameChg chg="del modGraphic">
          <ac:chgData name="Станислав Кружечкин" userId="606d597140a7fcd3" providerId="LiveId" clId="{7C2F218D-7E02-40BD-8B0D-101D40F96B0E}" dt="2022-11-14T21:55:20.742" v="350" actId="478"/>
          <ac:graphicFrameMkLst>
            <pc:docMk/>
            <pc:sldMk cId="2434489190" sldId="480"/>
            <ac:graphicFrameMk id="4" creationId="{85F6C085-04A3-7C75-CC40-433A78A3E524}"/>
          </ac:graphicFrameMkLst>
        </pc:graphicFrameChg>
      </pc:sldChg>
      <pc:sldChg chg="addSp delSp modSp add mod setBg">
        <pc:chgData name="Станислав Кружечкин" userId="606d597140a7fcd3" providerId="LiveId" clId="{7C2F218D-7E02-40BD-8B0D-101D40F96B0E}" dt="2022-11-14T22:36:07.027" v="1073" actId="20577"/>
        <pc:sldMkLst>
          <pc:docMk/>
          <pc:sldMk cId="2008109017" sldId="481"/>
        </pc:sldMkLst>
        <pc:spChg chg="add del mod">
          <ac:chgData name="Станислав Кружечкин" userId="606d597140a7fcd3" providerId="LiveId" clId="{7C2F218D-7E02-40BD-8B0D-101D40F96B0E}" dt="2022-11-14T22:24:46.749" v="990" actId="208"/>
          <ac:spMkLst>
            <pc:docMk/>
            <pc:sldMk cId="2008109017" sldId="481"/>
            <ac:spMk id="9" creationId="{48DEC3D3-300B-8E05-5B7D-292A9C3D9DFD}"/>
          </ac:spMkLst>
        </pc:spChg>
        <pc:spChg chg="mod">
          <ac:chgData name="Станислав Кружечкин" userId="606d597140a7fcd3" providerId="LiveId" clId="{7C2F218D-7E02-40BD-8B0D-101D40F96B0E}" dt="2022-11-14T22:36:07.027" v="1073" actId="20577"/>
          <ac:spMkLst>
            <pc:docMk/>
            <pc:sldMk cId="2008109017" sldId="481"/>
            <ac:spMk id="13" creationId="{0F2762F3-F61F-EEB7-2D94-E4B26021D7C4}"/>
          </ac:spMkLst>
        </pc:spChg>
        <pc:spChg chg="mod">
          <ac:chgData name="Станислав Кружечкин" userId="606d597140a7fcd3" providerId="LiveId" clId="{7C2F218D-7E02-40BD-8B0D-101D40F96B0E}" dt="2022-11-14T22:24:19.407" v="987" actId="207"/>
          <ac:spMkLst>
            <pc:docMk/>
            <pc:sldMk cId="2008109017" sldId="481"/>
            <ac:spMk id="15" creationId="{DF8CA2B4-D355-D5CC-3447-85836906667B}"/>
          </ac:spMkLst>
        </pc:spChg>
        <pc:spChg chg="mod">
          <ac:chgData name="Станислав Кружечкин" userId="606d597140a7fcd3" providerId="LiveId" clId="{7C2F218D-7E02-40BD-8B0D-101D40F96B0E}" dt="2022-11-14T22:22:07.470" v="954" actId="20577"/>
          <ac:spMkLst>
            <pc:docMk/>
            <pc:sldMk cId="2008109017" sldId="481"/>
            <ac:spMk id="19" creationId="{426E280D-33BB-E1BA-9714-CE669D1E81C5}"/>
          </ac:spMkLst>
        </pc:spChg>
        <pc:graphicFrameChg chg="mod modGraphic">
          <ac:chgData name="Станислав Кружечкин" userId="606d597140a7fcd3" providerId="LiveId" clId="{7C2F218D-7E02-40BD-8B0D-101D40F96B0E}" dt="2022-11-14T22:22:34.467" v="956" actId="1076"/>
          <ac:graphicFrameMkLst>
            <pc:docMk/>
            <pc:sldMk cId="2008109017" sldId="481"/>
            <ac:graphicFrameMk id="4" creationId="{85F6C085-04A3-7C75-CC40-433A78A3E524}"/>
          </ac:graphicFrameMkLst>
        </pc:graphicFrameChg>
      </pc:sldChg>
      <pc:sldChg chg="del">
        <pc:chgData name="Станислав Кружечкин" userId="606d597140a7fcd3" providerId="LiveId" clId="{7C2F218D-7E02-40BD-8B0D-101D40F96B0E}" dt="2022-11-14T13:58:40.769" v="16" actId="47"/>
        <pc:sldMkLst>
          <pc:docMk/>
          <pc:sldMk cId="3182380502" sldId="481"/>
        </pc:sldMkLst>
      </pc:sldChg>
      <pc:sldChg chg="addSp delSp modSp add mod setBg">
        <pc:chgData name="Станислав Кружечкин" userId="606d597140a7fcd3" providerId="LiveId" clId="{7C2F218D-7E02-40BD-8B0D-101D40F96B0E}" dt="2022-11-14T22:33:12.292" v="1067" actId="255"/>
        <pc:sldMkLst>
          <pc:docMk/>
          <pc:sldMk cId="1561588489" sldId="482"/>
        </pc:sldMkLst>
        <pc:spChg chg="add del mod">
          <ac:chgData name="Станислав Кружечкин" userId="606d597140a7fcd3" providerId="LiveId" clId="{7C2F218D-7E02-40BD-8B0D-101D40F96B0E}" dt="2022-11-14T22:24:35.746" v="989" actId="208"/>
          <ac:spMkLst>
            <pc:docMk/>
            <pc:sldMk cId="1561588489" sldId="482"/>
            <ac:spMk id="9" creationId="{48DEC3D3-300B-8E05-5B7D-292A9C3D9DFD}"/>
          </ac:spMkLst>
        </pc:spChg>
        <pc:spChg chg="mod">
          <ac:chgData name="Станислав Кружечкин" userId="606d597140a7fcd3" providerId="LiveId" clId="{7C2F218D-7E02-40BD-8B0D-101D40F96B0E}" dt="2022-11-14T22:33:12.292" v="1067" actId="255"/>
          <ac:spMkLst>
            <pc:docMk/>
            <pc:sldMk cId="1561588489" sldId="482"/>
            <ac:spMk id="13" creationId="{0F2762F3-F61F-EEB7-2D94-E4B26021D7C4}"/>
          </ac:spMkLst>
        </pc:spChg>
        <pc:spChg chg="mod">
          <ac:chgData name="Станислав Кружечкин" userId="606d597140a7fcd3" providerId="LiveId" clId="{7C2F218D-7E02-40BD-8B0D-101D40F96B0E}" dt="2022-11-14T22:24:26.437" v="988" actId="207"/>
          <ac:spMkLst>
            <pc:docMk/>
            <pc:sldMk cId="1561588489" sldId="482"/>
            <ac:spMk id="15" creationId="{DF8CA2B4-D355-D5CC-3447-85836906667B}"/>
          </ac:spMkLst>
        </pc:spChg>
        <pc:spChg chg="mod">
          <ac:chgData name="Станислав Кружечкин" userId="606d597140a7fcd3" providerId="LiveId" clId="{7C2F218D-7E02-40BD-8B0D-101D40F96B0E}" dt="2022-11-14T22:15:57.614" v="851" actId="113"/>
          <ac:spMkLst>
            <pc:docMk/>
            <pc:sldMk cId="1561588489" sldId="482"/>
            <ac:spMk id="19" creationId="{426E280D-33BB-E1BA-9714-CE669D1E81C5}"/>
          </ac:spMkLst>
        </pc:spChg>
        <pc:graphicFrameChg chg="del">
          <ac:chgData name="Станислав Кружечкин" userId="606d597140a7fcd3" providerId="LiveId" clId="{7C2F218D-7E02-40BD-8B0D-101D40F96B0E}" dt="2022-11-14T22:00:31.373" v="414" actId="478"/>
          <ac:graphicFrameMkLst>
            <pc:docMk/>
            <pc:sldMk cId="1561588489" sldId="482"/>
            <ac:graphicFrameMk id="4" creationId="{85F6C085-04A3-7C75-CC40-433A78A3E524}"/>
          </ac:graphicFrameMkLst>
        </pc:graphicFrameChg>
      </pc:sldChg>
      <pc:sldChg chg="new del">
        <pc:chgData name="Станислав Кружечкин" userId="606d597140a7fcd3" providerId="LiveId" clId="{7C2F218D-7E02-40BD-8B0D-101D40F96B0E}" dt="2022-11-14T13:58:37.306" v="12" actId="47"/>
        <pc:sldMkLst>
          <pc:docMk/>
          <pc:sldMk cId="4061515234" sldId="482"/>
        </pc:sldMkLst>
      </pc:sldChg>
      <pc:sldChg chg="modSp add mod setBg">
        <pc:chgData name="Станислав Кружечкин" userId="606d597140a7fcd3" providerId="LiveId" clId="{7C2F218D-7E02-40BD-8B0D-101D40F96B0E}" dt="2022-11-14T22:16:07.935" v="854" actId="207"/>
        <pc:sldMkLst>
          <pc:docMk/>
          <pc:sldMk cId="2246312218" sldId="483"/>
        </pc:sldMkLst>
        <pc:spChg chg="mod">
          <ac:chgData name="Станислав Кружечкин" userId="606d597140a7fcd3" providerId="LiveId" clId="{7C2F218D-7E02-40BD-8B0D-101D40F96B0E}" dt="2022-11-14T22:16:07.935" v="854" actId="207"/>
          <ac:spMkLst>
            <pc:docMk/>
            <pc:sldMk cId="2246312218" sldId="483"/>
            <ac:spMk id="7" creationId="{7015D8CA-3016-25D6-5017-B0396C25383C}"/>
          </ac:spMkLst>
        </pc:spChg>
        <pc:spChg chg="mod">
          <ac:chgData name="Станислав Кружечкин" userId="606d597140a7fcd3" providerId="LiveId" clId="{7C2F218D-7E02-40BD-8B0D-101D40F96B0E}" dt="2022-11-14T22:15:31.089" v="847" actId="207"/>
          <ac:spMkLst>
            <pc:docMk/>
            <pc:sldMk cId="2246312218" sldId="483"/>
            <ac:spMk id="11" creationId="{4FDB491A-9E0B-2CD8-74B4-32D14EEE66C0}"/>
          </ac:spMkLst>
        </pc:spChg>
      </pc:sldChg>
      <pc:sldChg chg="new del">
        <pc:chgData name="Станислав Кружечкин" userId="606d597140a7fcd3" providerId="LiveId" clId="{7C2F218D-7E02-40BD-8B0D-101D40F96B0E}" dt="2022-11-14T13:58:37.963" v="13" actId="47"/>
        <pc:sldMkLst>
          <pc:docMk/>
          <pc:sldMk cId="2490377185" sldId="483"/>
        </pc:sldMkLst>
      </pc:sldChg>
    </pc:docChg>
  </pc:docChgLst>
  <pc:docChgLst>
    <pc:chgData name="Станислав Кружечкин" userId="606d597140a7fcd3" providerId="LiveId" clId="{1700314B-8FB1-4AF2-A253-F4B03F1C68D6}"/>
    <pc:docChg chg="undo custSel addSld modSld">
      <pc:chgData name="Станислав Кружечкин" userId="606d597140a7fcd3" providerId="LiveId" clId="{1700314B-8FB1-4AF2-A253-F4B03F1C68D6}" dt="2022-11-29T15:32:23.446" v="915" actId="20577"/>
      <pc:docMkLst>
        <pc:docMk/>
      </pc:docMkLst>
      <pc:sldChg chg="modSp mod">
        <pc:chgData name="Станислав Кружечкин" userId="606d597140a7fcd3" providerId="LiveId" clId="{1700314B-8FB1-4AF2-A253-F4B03F1C68D6}" dt="2022-11-29T13:26:19.003" v="67" actId="207"/>
        <pc:sldMkLst>
          <pc:docMk/>
          <pc:sldMk cId="2246312218" sldId="483"/>
        </pc:sldMkLst>
        <pc:spChg chg="mod">
          <ac:chgData name="Станислав Кружечкин" userId="606d597140a7fcd3" providerId="LiveId" clId="{1700314B-8FB1-4AF2-A253-F4B03F1C68D6}" dt="2022-11-29T13:26:19.003" v="67" actId="207"/>
          <ac:spMkLst>
            <pc:docMk/>
            <pc:sldMk cId="2246312218" sldId="483"/>
            <ac:spMk id="7" creationId="{7015D8CA-3016-25D6-5017-B0396C25383C}"/>
          </ac:spMkLst>
        </pc:spChg>
      </pc:sldChg>
      <pc:sldChg chg="modSp mod">
        <pc:chgData name="Станислав Кружечкин" userId="606d597140a7fcd3" providerId="LiveId" clId="{1700314B-8FB1-4AF2-A253-F4B03F1C68D6}" dt="2022-11-29T13:26:14.441" v="66" actId="207"/>
        <pc:sldMkLst>
          <pc:docMk/>
          <pc:sldMk cId="1257428080" sldId="484"/>
        </pc:sldMkLst>
        <pc:spChg chg="mod">
          <ac:chgData name="Станислав Кружечкин" userId="606d597140a7fcd3" providerId="LiveId" clId="{1700314B-8FB1-4AF2-A253-F4B03F1C68D6}" dt="2022-11-29T13:25:15.192" v="62" actId="113"/>
          <ac:spMkLst>
            <pc:docMk/>
            <pc:sldMk cId="1257428080" sldId="484"/>
            <ac:spMk id="6" creationId="{00000000-0000-0000-0000-000000000000}"/>
          </ac:spMkLst>
        </pc:spChg>
        <pc:spChg chg="mod">
          <ac:chgData name="Станислав Кружечкин" userId="606d597140a7fcd3" providerId="LiveId" clId="{1700314B-8FB1-4AF2-A253-F4B03F1C68D6}" dt="2022-11-29T13:26:14.441" v="66" actId="207"/>
          <ac:spMkLst>
            <pc:docMk/>
            <pc:sldMk cId="1257428080" sldId="484"/>
            <ac:spMk id="12" creationId="{00000000-0000-0000-0000-000000000000}"/>
          </ac:spMkLst>
        </pc:spChg>
        <pc:graphicFrameChg chg="modGraphic">
          <ac:chgData name="Станислав Кружечкин" userId="606d597140a7fcd3" providerId="LiveId" clId="{1700314B-8FB1-4AF2-A253-F4B03F1C68D6}" dt="2022-11-29T13:25:53.675" v="65" actId="3064"/>
          <ac:graphicFrameMkLst>
            <pc:docMk/>
            <pc:sldMk cId="1257428080" sldId="484"/>
            <ac:graphicFrameMk id="19" creationId="{85F6C085-04A3-7C75-CC40-433A78A3E524}"/>
          </ac:graphicFrameMkLst>
        </pc:graphicFrameChg>
        <pc:picChg chg="mod">
          <ac:chgData name="Станислав Кружечкин" userId="606d597140a7fcd3" providerId="LiveId" clId="{1700314B-8FB1-4AF2-A253-F4B03F1C68D6}" dt="2022-11-29T13:24:56.515" v="56" actId="208"/>
          <ac:picMkLst>
            <pc:docMk/>
            <pc:sldMk cId="1257428080" sldId="484"/>
            <ac:picMk id="16" creationId="{2035B4E4-6DE6-4923-ABD2-744BBCDC8818}"/>
          </ac:picMkLst>
        </pc:picChg>
      </pc:sldChg>
      <pc:sldChg chg="modSp mod">
        <pc:chgData name="Станислав Кружечкин" userId="606d597140a7fcd3" providerId="LiveId" clId="{1700314B-8FB1-4AF2-A253-F4B03F1C68D6}" dt="2022-11-29T15:31:24.786" v="875" actId="113"/>
        <pc:sldMkLst>
          <pc:docMk/>
          <pc:sldMk cId="2271120607" sldId="485"/>
        </pc:sldMkLst>
        <pc:spChg chg="mod">
          <ac:chgData name="Станислав Кружечкин" userId="606d597140a7fcd3" providerId="LiveId" clId="{1700314B-8FB1-4AF2-A253-F4B03F1C68D6}" dt="2022-11-29T13:58:52.347" v="405" actId="208"/>
          <ac:spMkLst>
            <pc:docMk/>
            <pc:sldMk cId="2271120607" sldId="485"/>
            <ac:spMk id="6" creationId="{00000000-0000-0000-0000-000000000000}"/>
          </ac:spMkLst>
        </pc:spChg>
        <pc:spChg chg="mod">
          <ac:chgData name="Станислав Кружечкин" userId="606d597140a7fcd3" providerId="LiveId" clId="{1700314B-8FB1-4AF2-A253-F4B03F1C68D6}" dt="2022-11-29T13:58:55.447" v="406" actId="208"/>
          <ac:spMkLst>
            <pc:docMk/>
            <pc:sldMk cId="2271120607" sldId="485"/>
            <ac:spMk id="11" creationId="{00000000-0000-0000-0000-000000000000}"/>
          </ac:spMkLst>
        </pc:spChg>
        <pc:spChg chg="mod">
          <ac:chgData name="Станислав Кружечкин" userId="606d597140a7fcd3" providerId="LiveId" clId="{1700314B-8FB1-4AF2-A253-F4B03F1C68D6}" dt="2022-11-29T13:26:35.773" v="69" actId="207"/>
          <ac:spMkLst>
            <pc:docMk/>
            <pc:sldMk cId="2271120607" sldId="485"/>
            <ac:spMk id="12" creationId="{00000000-0000-0000-0000-000000000000}"/>
          </ac:spMkLst>
        </pc:spChg>
        <pc:spChg chg="mod">
          <ac:chgData name="Станислав Кружечкин" userId="606d597140a7fcd3" providerId="LiveId" clId="{1700314B-8FB1-4AF2-A253-F4B03F1C68D6}" dt="2022-11-29T15:31:24.786" v="875" actId="113"/>
          <ac:spMkLst>
            <pc:docMk/>
            <pc:sldMk cId="2271120607" sldId="485"/>
            <ac:spMk id="13" creationId="{00000000-0000-0000-0000-000000000000}"/>
          </ac:spMkLst>
        </pc:spChg>
        <pc:picChg chg="mod">
          <ac:chgData name="Станислав Кружечкин" userId="606d597140a7fcd3" providerId="LiveId" clId="{1700314B-8FB1-4AF2-A253-F4B03F1C68D6}" dt="2022-11-29T13:23:46.991" v="30" actId="208"/>
          <ac:picMkLst>
            <pc:docMk/>
            <pc:sldMk cId="2271120607" sldId="485"/>
            <ac:picMk id="9" creationId="{C452939F-D086-446A-B82D-15DEE81EDE07}"/>
          </ac:picMkLst>
        </pc:picChg>
        <pc:picChg chg="mod">
          <ac:chgData name="Станислав Кружечкин" userId="606d597140a7fcd3" providerId="LiveId" clId="{1700314B-8FB1-4AF2-A253-F4B03F1C68D6}" dt="2022-11-29T13:24:33.147" v="52" actId="1076"/>
          <ac:picMkLst>
            <pc:docMk/>
            <pc:sldMk cId="2271120607" sldId="485"/>
            <ac:picMk id="14" creationId="{14974D26-5D7B-4B1A-A48E-9B7942E463AB}"/>
          </ac:picMkLst>
        </pc:picChg>
      </pc:sldChg>
      <pc:sldChg chg="addSp delSp modSp add mod">
        <pc:chgData name="Станислав Кружечкин" userId="606d597140a7fcd3" providerId="LiveId" clId="{1700314B-8FB1-4AF2-A253-F4B03F1C68D6}" dt="2022-11-29T15:32:23.446" v="915" actId="20577"/>
        <pc:sldMkLst>
          <pc:docMk/>
          <pc:sldMk cId="395737582" sldId="486"/>
        </pc:sldMkLst>
        <pc:spChg chg="mod">
          <ac:chgData name="Станислав Кружечкин" userId="606d597140a7fcd3" providerId="LiveId" clId="{1700314B-8FB1-4AF2-A253-F4B03F1C68D6}" dt="2022-11-29T15:32:23.446" v="915" actId="20577"/>
          <ac:spMkLst>
            <pc:docMk/>
            <pc:sldMk cId="395737582" sldId="486"/>
            <ac:spMk id="6" creationId="{00000000-0000-0000-0000-000000000000}"/>
          </ac:spMkLst>
        </pc:spChg>
        <pc:spChg chg="add mod">
          <ac:chgData name="Станислав Кружечкин" userId="606d597140a7fcd3" providerId="LiveId" clId="{1700314B-8FB1-4AF2-A253-F4B03F1C68D6}" dt="2022-11-29T15:30:14.053" v="874" actId="208"/>
          <ac:spMkLst>
            <pc:docMk/>
            <pc:sldMk cId="395737582" sldId="486"/>
            <ac:spMk id="8" creationId="{AA366CEB-D785-ADD9-1979-5D7E0C0DF9B7}"/>
          </ac:spMkLst>
        </pc:spChg>
        <pc:spChg chg="del mod">
          <ac:chgData name="Станислав Кружечкин" userId="606d597140a7fcd3" providerId="LiveId" clId="{1700314B-8FB1-4AF2-A253-F4B03F1C68D6}" dt="2022-11-29T13:49:53.039" v="378" actId="478"/>
          <ac:spMkLst>
            <pc:docMk/>
            <pc:sldMk cId="395737582" sldId="486"/>
            <ac:spMk id="11" creationId="{00000000-0000-0000-0000-000000000000}"/>
          </ac:spMkLst>
        </pc:spChg>
        <pc:spChg chg="mod">
          <ac:chgData name="Станислав Кружечкин" userId="606d597140a7fcd3" providerId="LiveId" clId="{1700314B-8FB1-4AF2-A253-F4B03F1C68D6}" dt="2022-11-29T13:32:06.098" v="130" actId="20577"/>
          <ac:spMkLst>
            <pc:docMk/>
            <pc:sldMk cId="395737582" sldId="486"/>
            <ac:spMk id="12" creationId="{00000000-0000-0000-0000-000000000000}"/>
          </ac:spMkLst>
        </pc:spChg>
        <pc:spChg chg="del">
          <ac:chgData name="Станислав Кружечкин" userId="606d597140a7fcd3" providerId="LiveId" clId="{1700314B-8FB1-4AF2-A253-F4B03F1C68D6}" dt="2022-11-29T13:49:14.180" v="367" actId="478"/>
          <ac:spMkLst>
            <pc:docMk/>
            <pc:sldMk cId="395737582" sldId="486"/>
            <ac:spMk id="13" creationId="{00000000-0000-0000-0000-000000000000}"/>
          </ac:spMkLst>
        </pc:spChg>
        <pc:picChg chg="add del mod">
          <ac:chgData name="Станислав Кружечкин" userId="606d597140a7fcd3" providerId="LiveId" clId="{1700314B-8FB1-4AF2-A253-F4B03F1C68D6}" dt="2022-11-29T13:28:24.016" v="94" actId="478"/>
          <ac:picMkLst>
            <pc:docMk/>
            <pc:sldMk cId="395737582" sldId="486"/>
            <ac:picMk id="3" creationId="{781711DF-89A0-DF61-E927-D81A4BF94A94}"/>
          </ac:picMkLst>
        </pc:picChg>
        <pc:picChg chg="add mod">
          <ac:chgData name="Станислав Кружечкин" userId="606d597140a7fcd3" providerId="LiveId" clId="{1700314B-8FB1-4AF2-A253-F4B03F1C68D6}" dt="2022-11-29T13:29:11.007" v="104" actId="1076"/>
          <ac:picMkLst>
            <pc:docMk/>
            <pc:sldMk cId="395737582" sldId="486"/>
            <ac:picMk id="7" creationId="{A84E37A7-254F-D61D-08B2-7E8693629178}"/>
          </ac:picMkLst>
        </pc:picChg>
        <pc:picChg chg="add del mod">
          <ac:chgData name="Станислав Кружечкин" userId="606d597140a7fcd3" providerId="LiveId" clId="{1700314B-8FB1-4AF2-A253-F4B03F1C68D6}" dt="2022-11-29T13:29:12.864" v="105" actId="478"/>
          <ac:picMkLst>
            <pc:docMk/>
            <pc:sldMk cId="395737582" sldId="486"/>
            <ac:picMk id="9" creationId="{C452939F-D086-446A-B82D-15DEE81EDE07}"/>
          </ac:picMkLst>
        </pc:picChg>
        <pc:picChg chg="add mod">
          <ac:chgData name="Станислав Кружечкин" userId="606d597140a7fcd3" providerId="LiveId" clId="{1700314B-8FB1-4AF2-A253-F4B03F1C68D6}" dt="2022-11-29T15:11:50.907" v="413" actId="1076"/>
          <ac:picMkLst>
            <pc:docMk/>
            <pc:sldMk cId="395737582" sldId="486"/>
            <ac:picMk id="10" creationId="{E6C32CBE-E9AD-A9AE-2870-D3071CB92C6E}"/>
          </ac:picMkLst>
        </pc:picChg>
        <pc:picChg chg="del mod">
          <ac:chgData name="Станислав Кружечкин" userId="606d597140a7fcd3" providerId="LiveId" clId="{1700314B-8FB1-4AF2-A253-F4B03F1C68D6}" dt="2022-11-29T13:29:38.620" v="113" actId="478"/>
          <ac:picMkLst>
            <pc:docMk/>
            <pc:sldMk cId="395737582" sldId="486"/>
            <ac:picMk id="14" creationId="{14974D26-5D7B-4B1A-A48E-9B7942E463A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9907F-1D83-1C49-8FCE-AA0748F5714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070C-9839-704F-966F-3E29B248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42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 и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2E29B-7BB8-44DA-AA47-F32EE10A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E04EFD-558E-42EB-B3D8-20C5D2FB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Колонтитул раздела или подраздела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DE6370-7C3C-486D-986D-DC33B687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99AE-6A35-4C1E-8082-A4A87B5CA52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09DE3508-AAB2-4123-AB8D-333ED8A7D1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5041" y="1478756"/>
            <a:ext cx="3443288" cy="3339704"/>
          </a:xfr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иаграмма 3">
            <a:extLst>
              <a:ext uri="{FF2B5EF4-FFF2-40B4-BE49-F238E27FC236}">
                <a16:creationId xmlns:a16="http://schemas.microsoft.com/office/drawing/2014/main" id="{7D19B8BF-6038-462B-B8EC-3BE4E63232CE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652962" y="1478756"/>
            <a:ext cx="2006204" cy="3339704"/>
          </a:xfrm>
          <a:solidFill>
            <a:schemeClr val="bg2"/>
          </a:solidFill>
        </p:spPr>
        <p:txBody>
          <a:bodyPr>
            <a:noAutofit/>
          </a:bodyPr>
          <a:lstStyle/>
          <a:p>
            <a:endParaRPr lang="ru-RU"/>
          </a:p>
        </p:txBody>
      </p:sp>
      <p:sp>
        <p:nvSpPr>
          <p:cNvPr id="9" name="Диаграмма 3">
            <a:extLst>
              <a:ext uri="{FF2B5EF4-FFF2-40B4-BE49-F238E27FC236}">
                <a16:creationId xmlns:a16="http://schemas.microsoft.com/office/drawing/2014/main" id="{167A4ACF-9947-4AF0-89F5-3536622AB2A3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817519" y="1478756"/>
            <a:ext cx="2001440" cy="3339704"/>
          </a:xfrm>
          <a:solidFill>
            <a:schemeClr val="bg2"/>
          </a:solidFill>
        </p:spPr>
        <p:txBody>
          <a:bodyPr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52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2289104-BD6B-A347-8BEA-74F57D7D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394" y="2630576"/>
            <a:ext cx="3918926" cy="156247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10">
            <a:extLst>
              <a:ext uri="{FF2B5EF4-FFF2-40B4-BE49-F238E27FC236}">
                <a16:creationId xmlns:a16="http://schemas.microsoft.com/office/drawing/2014/main" id="{0744EAEA-C10D-5143-9EB3-DDC3379EBB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3" y="4291306"/>
            <a:ext cx="3918926" cy="7441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Имя Фамилия, должность, подразделение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CE25897-C3C9-6B43-BF89-EDF4F44418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2741" y="388115"/>
            <a:ext cx="2108228" cy="83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1304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F56CF-2AEF-4193-83AF-48D8AA39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041" y="830629"/>
            <a:ext cx="8493919" cy="45524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EABFE4-ED0F-4CD1-9EC3-8D558C17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615" y="1481739"/>
            <a:ext cx="8490345" cy="20710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5DE65F-AEC4-42F8-AE14-6CFCF7F12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8078" y="323850"/>
            <a:ext cx="6329363" cy="2430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Колонтитул раздела или подраздела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8F2AC6-6672-44E2-A8A9-32EB81226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0556" y="323851"/>
            <a:ext cx="558403" cy="243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AA99AE-6A35-4C1E-8082-A4A87B5CA52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1CB045B0-C148-4BCB-A129-CADC19CDA1E7}"/>
              </a:ext>
            </a:extLst>
          </p:cNvPr>
          <p:cNvCxnSpPr/>
          <p:nvPr userDrawn="1"/>
        </p:nvCxnSpPr>
        <p:spPr>
          <a:xfrm>
            <a:off x="325041" y="650081"/>
            <a:ext cx="8493919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D8C4910-12A5-47A1-A219-F6CDF997B2A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5041" y="323851"/>
            <a:ext cx="950120" cy="23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2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15" r:id="rId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47">
          <p15:clr>
            <a:srgbClr val="F26B43"/>
          </p15:clr>
        </p15:guide>
        <p15:guide id="2" pos="7407">
          <p15:clr>
            <a:srgbClr val="F26B43"/>
          </p15:clr>
        </p15:guide>
        <p15:guide id="3" pos="273">
          <p15:clr>
            <a:srgbClr val="F26B43"/>
          </p15:clr>
        </p15:guide>
        <p15:guide id="4" orient="horz" pos="272">
          <p15:clr>
            <a:srgbClr val="F26B43"/>
          </p15:clr>
        </p15:guide>
        <p15:guide id="5" pos="879">
          <p15:clr>
            <a:srgbClr val="F26B43"/>
          </p15:clr>
        </p15:guide>
        <p15:guide id="6" pos="741">
          <p15:clr>
            <a:srgbClr val="F26B43"/>
          </p15:clr>
        </p15:guide>
        <p15:guide id="7" pos="1368">
          <p15:clr>
            <a:srgbClr val="F26B43"/>
          </p15:clr>
        </p15:guide>
        <p15:guide id="8" pos="1485">
          <p15:clr>
            <a:srgbClr val="F26B43"/>
          </p15:clr>
        </p15:guide>
        <p15:guide id="9" pos="1952">
          <p15:clr>
            <a:srgbClr val="F26B43"/>
          </p15:clr>
        </p15:guide>
        <p15:guide id="10" pos="2090">
          <p15:clr>
            <a:srgbClr val="F26B43"/>
          </p15:clr>
        </p15:guide>
        <p15:guide id="11" pos="2547">
          <p15:clr>
            <a:srgbClr val="F26B43"/>
          </p15:clr>
        </p15:guide>
        <p15:guide id="12" pos="2696">
          <p15:clr>
            <a:srgbClr val="F26B43"/>
          </p15:clr>
        </p15:guide>
        <p15:guide id="13" pos="3165">
          <p15:clr>
            <a:srgbClr val="F26B43"/>
          </p15:clr>
        </p15:guide>
        <p15:guide id="14" pos="3300">
          <p15:clr>
            <a:srgbClr val="F26B43"/>
          </p15:clr>
        </p15:guide>
        <p15:guide id="15" pos="3772">
          <p15:clr>
            <a:srgbClr val="F26B43"/>
          </p15:clr>
        </p15:guide>
        <p15:guide id="16" pos="3908">
          <p15:clr>
            <a:srgbClr val="F26B43"/>
          </p15:clr>
        </p15:guide>
        <p15:guide id="17" pos="4377">
          <p15:clr>
            <a:srgbClr val="F26B43"/>
          </p15:clr>
        </p15:guide>
        <p15:guide id="18" pos="4512">
          <p15:clr>
            <a:srgbClr val="F26B43"/>
          </p15:clr>
        </p15:guide>
        <p15:guide id="19" pos="4985">
          <p15:clr>
            <a:srgbClr val="F26B43"/>
          </p15:clr>
        </p15:guide>
        <p15:guide id="20" pos="5118">
          <p15:clr>
            <a:srgbClr val="F26B43"/>
          </p15:clr>
        </p15:guide>
        <p15:guide id="21" pos="5589">
          <p15:clr>
            <a:srgbClr val="F26B43"/>
          </p15:clr>
        </p15:guide>
        <p15:guide id="22" pos="5726">
          <p15:clr>
            <a:srgbClr val="F26B43"/>
          </p15:clr>
        </p15:guide>
        <p15:guide id="23" pos="6195">
          <p15:clr>
            <a:srgbClr val="F26B43"/>
          </p15:clr>
        </p15:guide>
        <p15:guide id="24" pos="6332">
          <p15:clr>
            <a:srgbClr val="F26B43"/>
          </p15:clr>
        </p15:guide>
        <p15:guide id="25" pos="6801">
          <p15:clr>
            <a:srgbClr val="F26B43"/>
          </p15:clr>
        </p15:guide>
        <p15:guide id="26" pos="6938">
          <p15:clr>
            <a:srgbClr val="F26B43"/>
          </p15:clr>
        </p15:guide>
        <p15:guide id="27" orient="horz" pos="2160">
          <p15:clr>
            <a:srgbClr val="F26B43"/>
          </p15:clr>
        </p15:guide>
        <p15:guide id="28" orient="horz" pos="696">
          <p15:clr>
            <a:srgbClr val="F26B43"/>
          </p15:clr>
        </p15:guide>
        <p15:guide id="29" orient="horz" pos="1242">
          <p15:clr>
            <a:srgbClr val="F26B43"/>
          </p15:clr>
        </p15:guide>
        <p15:guide id="30" orient="horz" pos="10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 10">
            <a:extLst>
              <a:ext uri="{FF2B5EF4-FFF2-40B4-BE49-F238E27FC236}">
                <a16:creationId xmlns:a16="http://schemas.microsoft.com/office/drawing/2014/main" id="{4FDB491A-9E0B-2CD8-74B4-32D14EEE66C0}"/>
              </a:ext>
            </a:extLst>
          </p:cNvPr>
          <p:cNvSpPr/>
          <p:nvPr/>
        </p:nvSpPr>
        <p:spPr>
          <a:xfrm>
            <a:off x="4349857" y="0"/>
            <a:ext cx="4794143" cy="5142456"/>
          </a:xfrm>
          <a:custGeom>
            <a:avLst/>
            <a:gdLst>
              <a:gd name="connsiteX0" fmla="*/ 4334933 w 5802489"/>
              <a:gd name="connsiteY0" fmla="*/ 22577 h 5181600"/>
              <a:gd name="connsiteX1" fmla="*/ 0 w 5802489"/>
              <a:gd name="connsiteY1" fmla="*/ 5181600 h 5181600"/>
              <a:gd name="connsiteX2" fmla="*/ 5802489 w 5802489"/>
              <a:gd name="connsiteY2" fmla="*/ 5181600 h 5181600"/>
              <a:gd name="connsiteX3" fmla="*/ 5802489 w 5802489"/>
              <a:gd name="connsiteY3" fmla="*/ 0 h 5181600"/>
              <a:gd name="connsiteX4" fmla="*/ 4334933 w 5802489"/>
              <a:gd name="connsiteY4" fmla="*/ 22577 h 5181600"/>
              <a:gd name="connsiteX0" fmla="*/ 3094856 w 5802489"/>
              <a:gd name="connsiteY0" fmla="*/ 3788 h 5181600"/>
              <a:gd name="connsiteX1" fmla="*/ 0 w 5802489"/>
              <a:gd name="connsiteY1" fmla="*/ 5181600 h 5181600"/>
              <a:gd name="connsiteX2" fmla="*/ 5802489 w 5802489"/>
              <a:gd name="connsiteY2" fmla="*/ 5181600 h 5181600"/>
              <a:gd name="connsiteX3" fmla="*/ 5802489 w 5802489"/>
              <a:gd name="connsiteY3" fmla="*/ 0 h 5181600"/>
              <a:gd name="connsiteX4" fmla="*/ 3094856 w 5802489"/>
              <a:gd name="connsiteY4" fmla="*/ 3788 h 5181600"/>
              <a:gd name="connsiteX0" fmla="*/ 2042669 w 4750302"/>
              <a:gd name="connsiteY0" fmla="*/ 3788 h 5181600"/>
              <a:gd name="connsiteX1" fmla="*/ 0 w 4750302"/>
              <a:gd name="connsiteY1" fmla="*/ 5137759 h 5181600"/>
              <a:gd name="connsiteX2" fmla="*/ 4750302 w 4750302"/>
              <a:gd name="connsiteY2" fmla="*/ 5181600 h 5181600"/>
              <a:gd name="connsiteX3" fmla="*/ 4750302 w 4750302"/>
              <a:gd name="connsiteY3" fmla="*/ 0 h 5181600"/>
              <a:gd name="connsiteX4" fmla="*/ 2042669 w 4750302"/>
              <a:gd name="connsiteY4" fmla="*/ 3788 h 5181600"/>
              <a:gd name="connsiteX0" fmla="*/ 3289009 w 4750302"/>
              <a:gd name="connsiteY0" fmla="*/ 0 h 5190338"/>
              <a:gd name="connsiteX1" fmla="*/ 0 w 4750302"/>
              <a:gd name="connsiteY1" fmla="*/ 5146497 h 5190338"/>
              <a:gd name="connsiteX2" fmla="*/ 4750302 w 4750302"/>
              <a:gd name="connsiteY2" fmla="*/ 5190338 h 5190338"/>
              <a:gd name="connsiteX3" fmla="*/ 4750302 w 4750302"/>
              <a:gd name="connsiteY3" fmla="*/ 8738 h 5190338"/>
              <a:gd name="connsiteX4" fmla="*/ 3289009 w 4750302"/>
              <a:gd name="connsiteY4" fmla="*/ 0 h 5190338"/>
              <a:gd name="connsiteX0" fmla="*/ 3332850 w 4794143"/>
              <a:gd name="connsiteY0" fmla="*/ 0 h 5190338"/>
              <a:gd name="connsiteX1" fmla="*/ 0 w 4794143"/>
              <a:gd name="connsiteY1" fmla="*/ 5190338 h 5190338"/>
              <a:gd name="connsiteX2" fmla="*/ 4794143 w 4794143"/>
              <a:gd name="connsiteY2" fmla="*/ 5190338 h 5190338"/>
              <a:gd name="connsiteX3" fmla="*/ 4794143 w 4794143"/>
              <a:gd name="connsiteY3" fmla="*/ 8738 h 5190338"/>
              <a:gd name="connsiteX4" fmla="*/ 3332850 w 4794143"/>
              <a:gd name="connsiteY4" fmla="*/ 0 h 519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4143" h="5190338">
                <a:moveTo>
                  <a:pt x="3332850" y="0"/>
                </a:moveTo>
                <a:lnTo>
                  <a:pt x="0" y="5190338"/>
                </a:lnTo>
                <a:lnTo>
                  <a:pt x="4794143" y="5190338"/>
                </a:lnTo>
                <a:lnTo>
                  <a:pt x="4794143" y="8738"/>
                </a:lnTo>
                <a:lnTo>
                  <a:pt x="333285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6599" y="3411635"/>
            <a:ext cx="5289609" cy="646331"/>
          </a:xfrm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400" b="0" dirty="0">
                <a:solidFill>
                  <a:schemeClr val="tx1"/>
                </a:solidFill>
              </a:rPr>
              <a:t>советник руководителя Службы по защите прав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потребителей и обеспечению доступности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финансовых услуг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D64C77-0347-EF19-C0E0-D03F7957CA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56599" y="4459496"/>
            <a:ext cx="1650207" cy="215444"/>
          </a:xfrm>
        </p:spPr>
        <p:txBody>
          <a:bodyPr lIns="0" tIns="0" rIns="0" bIns="0">
            <a:spAutoFit/>
          </a:bodyPr>
          <a:lstStyle/>
          <a:p>
            <a:r>
              <a:rPr lang="ru-RU">
                <a:solidFill>
                  <a:schemeClr val="tx1"/>
                </a:solidFill>
              </a:rPr>
              <a:t>Декабрь </a:t>
            </a:r>
            <a:r>
              <a:rPr lang="ru-RU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F92A9-B4C3-4190-A383-0F531D722C68}"/>
              </a:ext>
            </a:extLst>
          </p:cNvPr>
          <p:cNvSpPr txBox="1"/>
          <p:nvPr/>
        </p:nvSpPr>
        <p:spPr>
          <a:xfrm>
            <a:off x="1056599" y="3045145"/>
            <a:ext cx="2925851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ru-RU" sz="1600" b="1" dirty="0">
                <a:solidFill>
                  <a:schemeClr val="tx1"/>
                </a:solidFill>
              </a:rPr>
              <a:t>Александр Коланьков,</a:t>
            </a:r>
            <a:endParaRPr lang="ru-RU" sz="1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5D8CA-3016-25D6-5017-B0396C25383C}"/>
              </a:ext>
            </a:extLst>
          </p:cNvPr>
          <p:cNvSpPr txBox="1"/>
          <p:nvPr/>
        </p:nvSpPr>
        <p:spPr>
          <a:xfrm>
            <a:off x="1056599" y="1320175"/>
            <a:ext cx="4982225" cy="73866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Образовательные проекты Банка России для МСП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55F3A7-ECC5-91C7-1299-1AE4F4F40DE7}"/>
              </a:ext>
            </a:extLst>
          </p:cNvPr>
          <p:cNvSpPr/>
          <p:nvPr/>
        </p:nvSpPr>
        <p:spPr>
          <a:xfrm>
            <a:off x="-965202" y="5671376"/>
            <a:ext cx="903111" cy="620889"/>
          </a:xfrm>
          <a:prstGeom prst="rect">
            <a:avLst/>
          </a:prstGeom>
          <a:solidFill>
            <a:srgbClr val="35B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31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60556" y="278436"/>
            <a:ext cx="558403" cy="243000"/>
          </a:xfrm>
        </p:spPr>
        <p:txBody>
          <a:bodyPr/>
          <a:lstStyle/>
          <a:p>
            <a:fld id="{10AA99AE-6A35-4C1E-8082-A4A87B5CA521}" type="slidenum">
              <a:rPr lang="ru-RU">
                <a:solidFill>
                  <a:srgbClr val="888A8D"/>
                </a:solidFill>
              </a:rPr>
              <a:pPr/>
              <a:t>2</a:t>
            </a:fld>
            <a:endParaRPr lang="ru-RU" dirty="0">
              <a:solidFill>
                <a:srgbClr val="888A8D"/>
              </a:solidFill>
            </a:endParaRPr>
          </a:p>
        </p:txBody>
      </p:sp>
      <p:sp>
        <p:nvSpPr>
          <p:cNvPr id="12" name="Заголовок 29"/>
          <p:cNvSpPr txBox="1">
            <a:spLocks/>
          </p:cNvSpPr>
          <p:nvPr/>
        </p:nvSpPr>
        <p:spPr>
          <a:xfrm>
            <a:off x="1885456" y="275012"/>
            <a:ext cx="6487161" cy="2498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685800"/>
            <a:r>
              <a:rPr lang="en-US" sz="2400" dirty="0">
                <a:solidFill>
                  <a:srgbClr val="FFC000"/>
                </a:solidFill>
              </a:rPr>
              <a:t>Fincult.info</a:t>
            </a: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10185" y="881946"/>
            <a:ext cx="7508772" cy="1015093"/>
          </a:xfrm>
          <a:prstGeom prst="rect">
            <a:avLst/>
          </a:prstGeom>
          <a:ln>
            <a:noFill/>
          </a:ln>
        </p:spPr>
        <p:txBody>
          <a:bodyPr wrap="square" lIns="72000" tIns="36000" rIns="72000" bIns="3600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800" dirty="0"/>
              <a:t>В разделе </a:t>
            </a:r>
            <a:r>
              <a:rPr lang="ru-RU" sz="1800" b="1" dirty="0">
                <a:solidFill>
                  <a:srgbClr val="FFC000"/>
                </a:solidFill>
              </a:rPr>
              <a:t>«Свое дело» </a:t>
            </a:r>
            <a:r>
              <a:rPr lang="ru-RU" sz="1800" dirty="0"/>
              <a:t>размещены и регулярно</a:t>
            </a:r>
            <a:br>
              <a:rPr lang="en-US" sz="1800" dirty="0"/>
            </a:br>
            <a:r>
              <a:rPr lang="ru-RU" sz="1800" dirty="0"/>
              <a:t>актуализируются материалы по темам:</a:t>
            </a:r>
          </a:p>
        </p:txBody>
      </p:sp>
      <p:pic>
        <p:nvPicPr>
          <p:cNvPr id="7" name="Рисунок 6" descr="Терминал Cmd контур">
            <a:extLst>
              <a:ext uri="{FF2B5EF4-FFF2-40B4-BE49-F238E27FC236}">
                <a16:creationId xmlns:a16="http://schemas.microsoft.com/office/drawing/2014/main" id="{A84E37A7-254F-D61D-08B2-7E8693629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843" y="757357"/>
            <a:ext cx="914400" cy="9144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366CEB-D785-ADD9-1979-5D7E0C0DF9B7}"/>
              </a:ext>
            </a:extLst>
          </p:cNvPr>
          <p:cNvSpPr/>
          <p:nvPr/>
        </p:nvSpPr>
        <p:spPr>
          <a:xfrm>
            <a:off x="1310185" y="1897039"/>
            <a:ext cx="7508772" cy="1412543"/>
          </a:xfrm>
          <a:prstGeom prst="rect">
            <a:avLst/>
          </a:prstGeom>
          <a:ln>
            <a:noFill/>
          </a:ln>
        </p:spPr>
        <p:txBody>
          <a:bodyPr wrap="square" lIns="72000" tIns="36000" rIns="72000" bIns="36000">
            <a:noAutofit/>
          </a:bodyPr>
          <a:lstStyle/>
          <a:p>
            <a:pPr marL="285750" indent="-285750">
              <a:spcAft>
                <a:spcPts val="1800"/>
              </a:spcAft>
              <a:buClr>
                <a:srgbClr val="FFC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ru-RU" sz="1600" i="1" dirty="0"/>
              <a:t>Как взаимодействовать с финансовыми организациями?</a:t>
            </a:r>
          </a:p>
          <a:p>
            <a:pPr marL="285750" indent="-285750">
              <a:spcAft>
                <a:spcPts val="1800"/>
              </a:spcAft>
              <a:buClr>
                <a:srgbClr val="FFC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ru-RU" sz="1600" i="1" dirty="0"/>
              <a:t>Какие инструменты финансирования доступны на каждом</a:t>
            </a:r>
            <a:br>
              <a:rPr lang="en-US" sz="1600" i="1" dirty="0"/>
            </a:br>
            <a:r>
              <a:rPr lang="ru-RU" sz="1600" i="1" dirty="0"/>
              <a:t>из этапов развития бизнеса?</a:t>
            </a:r>
          </a:p>
          <a:p>
            <a:pPr marL="285750" indent="-285750">
              <a:spcAft>
                <a:spcPts val="1800"/>
              </a:spcAft>
              <a:buClr>
                <a:srgbClr val="FFC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ru-RU" sz="1600" i="1" dirty="0"/>
              <a:t>Какие существуют меры поддержки бизнеса и как ими воспользоваться?</a:t>
            </a:r>
          </a:p>
          <a:p>
            <a:pPr marL="285750" indent="-285750">
              <a:spcAft>
                <a:spcPts val="1800"/>
              </a:spcAft>
              <a:buClr>
                <a:srgbClr val="FFC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ru-RU" sz="1600" i="1" dirty="0"/>
              <a:t>Как принимать платежи и что делать, если банк</a:t>
            </a:r>
            <a:br>
              <a:rPr lang="en-US" sz="1600" i="1" dirty="0"/>
            </a:br>
            <a:r>
              <a:rPr lang="ru-RU" sz="1600" i="1" dirty="0"/>
              <a:t>заблокировал счет?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6C32CBE-E9AD-A9AE-2870-D3071CB92C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2325" y="3950664"/>
            <a:ext cx="900584" cy="914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73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60556" y="278436"/>
            <a:ext cx="558403" cy="243000"/>
          </a:xfrm>
        </p:spPr>
        <p:txBody>
          <a:bodyPr/>
          <a:lstStyle/>
          <a:p>
            <a:fld id="{10AA99AE-6A35-4C1E-8082-A4A87B5CA521}" type="slidenum">
              <a:rPr lang="ru-RU">
                <a:solidFill>
                  <a:srgbClr val="888A8D"/>
                </a:solidFill>
              </a:rPr>
              <a:pPr/>
              <a:t>3</a:t>
            </a:fld>
            <a:endParaRPr lang="ru-RU" dirty="0">
              <a:solidFill>
                <a:srgbClr val="888A8D"/>
              </a:solidFill>
            </a:endParaRPr>
          </a:p>
        </p:txBody>
      </p:sp>
      <p:sp>
        <p:nvSpPr>
          <p:cNvPr id="12" name="Заголовок 29"/>
          <p:cNvSpPr txBox="1">
            <a:spLocks/>
          </p:cNvSpPr>
          <p:nvPr/>
        </p:nvSpPr>
        <p:spPr>
          <a:xfrm>
            <a:off x="1885456" y="275012"/>
            <a:ext cx="6487161" cy="2498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685800"/>
            <a:r>
              <a:rPr lang="ru-RU" sz="2400" dirty="0">
                <a:solidFill>
                  <a:srgbClr val="0070C0"/>
                </a:solidFill>
              </a:rPr>
              <a:t>Деньги для дела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0185" y="881946"/>
            <a:ext cx="7508774" cy="1015093"/>
          </a:xfrm>
          <a:prstGeom prst="rect">
            <a:avLst/>
          </a:prstGeom>
          <a:ln>
            <a:noFill/>
          </a:ln>
        </p:spPr>
        <p:txBody>
          <a:bodyPr wrap="square" lIns="72000" tIns="36000" rIns="72000" bIns="3600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600" dirty="0"/>
              <a:t>Весной 2021 года Банк России создал </a:t>
            </a:r>
            <a:r>
              <a:rPr lang="ru-RU" sz="1600" dirty="0" err="1"/>
              <a:t>YouTube</a:t>
            </a:r>
            <a:r>
              <a:rPr lang="ru-RU" sz="1600" dirty="0"/>
              <a:t>-канал для предпринимателей </a:t>
            </a:r>
            <a:r>
              <a:rPr lang="ru-RU" sz="1600" b="1" dirty="0">
                <a:solidFill>
                  <a:srgbClr val="0070C0"/>
                </a:solidFill>
              </a:rPr>
              <a:t>«Деньги для дела»</a:t>
            </a:r>
          </a:p>
          <a:p>
            <a:pPr>
              <a:spcAft>
                <a:spcPts val="1200"/>
              </a:spcAft>
            </a:pPr>
            <a:r>
              <a:rPr lang="ru-RU" sz="1600" dirty="0"/>
              <a:t>Выпущено </a:t>
            </a:r>
            <a:r>
              <a:rPr lang="ru-RU" sz="1600" b="1" dirty="0">
                <a:solidFill>
                  <a:srgbClr val="0070C0"/>
                </a:solidFill>
              </a:rPr>
              <a:t>15 роликов</a:t>
            </a:r>
            <a:r>
              <a:rPr lang="ru-RU" sz="1600" dirty="0"/>
              <a:t>, суммарный охват – </a:t>
            </a:r>
            <a:r>
              <a:rPr lang="ru-RU" sz="1600" b="1" dirty="0">
                <a:solidFill>
                  <a:srgbClr val="0070C0"/>
                </a:solidFill>
              </a:rPr>
              <a:t>более 3 млн просмотров</a:t>
            </a:r>
          </a:p>
        </p:txBody>
      </p:sp>
      <p:pic>
        <p:nvPicPr>
          <p:cNvPr id="16" name="Рисунок 15" descr="Мультимедийная презентация контур">
            <a:extLst>
              <a:ext uri="{FF2B5EF4-FFF2-40B4-BE49-F238E27FC236}">
                <a16:creationId xmlns:a16="http://schemas.microsoft.com/office/drawing/2014/main" id="{2035B4E4-6DE6-4923-ABD2-744BBCDC881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843" y="815114"/>
            <a:ext cx="914400" cy="914400"/>
          </a:xfrm>
          <a:prstGeom prst="rect">
            <a:avLst/>
          </a:prstGeom>
        </p:spPr>
      </p:pic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85F6C085-04A3-7C75-CC40-433A78A3E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575621"/>
              </p:ext>
            </p:extLst>
          </p:nvPr>
        </p:nvGraphicFramePr>
        <p:xfrm>
          <a:off x="1310184" y="2026694"/>
          <a:ext cx="7508772" cy="2790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924">
                  <a:extLst>
                    <a:ext uri="{9D8B030D-6E8A-4147-A177-3AD203B41FA5}">
                      <a16:colId xmlns:a16="http://schemas.microsoft.com/office/drawing/2014/main" val="1830407855"/>
                    </a:ext>
                  </a:extLst>
                </a:gridCol>
                <a:gridCol w="2502924">
                  <a:extLst>
                    <a:ext uri="{9D8B030D-6E8A-4147-A177-3AD203B41FA5}">
                      <a16:colId xmlns:a16="http://schemas.microsoft.com/office/drawing/2014/main" val="2257716875"/>
                    </a:ext>
                  </a:extLst>
                </a:gridCol>
                <a:gridCol w="2502924">
                  <a:extLst>
                    <a:ext uri="{9D8B030D-6E8A-4147-A177-3AD203B41FA5}">
                      <a16:colId xmlns:a16="http://schemas.microsoft.com/office/drawing/2014/main" val="2648001561"/>
                    </a:ext>
                  </a:extLst>
                </a:gridCol>
              </a:tblGrid>
              <a:tr h="558193"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Банковская реабилитация бизнеса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Факторинг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Инвестирование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916115"/>
                  </a:ext>
                </a:extLst>
              </a:tr>
              <a:tr h="558193"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Облигации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Микрозаём</a:t>
                      </a:r>
                      <a:endParaRPr lang="ru-RU" sz="1400" b="0" i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Прием платежей</a:t>
                      </a:r>
                      <a:b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помощью телефона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328493"/>
                  </a:ext>
                </a:extLst>
              </a:tr>
              <a:tr h="558193"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быстрых платежей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Реестр МСП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Господдержка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746471"/>
                  </a:ext>
                </a:extLst>
              </a:tr>
              <a:tr h="558193"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 для бизнеса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Лизинг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Страхование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129215"/>
                  </a:ext>
                </a:extLst>
              </a:tr>
              <a:tr h="558193"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Краудфинансирование 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Деньги для развития бизнеса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b">
                        <a:buClr>
                          <a:srgbClr val="0070C0"/>
                        </a:buClr>
                        <a:buSzPct val="80000"/>
                        <a:buFont typeface="Wingdings 3" panose="05040102010807070707" pitchFamily="18" charset="2"/>
                        <a:buChar char=""/>
                      </a:pPr>
                      <a:r>
                        <a:rPr lang="ru-RU" sz="14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Полезные банковские сервисы</a:t>
                      </a: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43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42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60556" y="278436"/>
            <a:ext cx="558403" cy="243000"/>
          </a:xfrm>
        </p:spPr>
        <p:txBody>
          <a:bodyPr/>
          <a:lstStyle/>
          <a:p>
            <a:fld id="{10AA99AE-6A35-4C1E-8082-A4A87B5CA521}" type="slidenum">
              <a:rPr lang="ru-RU">
                <a:solidFill>
                  <a:srgbClr val="888A8D"/>
                </a:solidFill>
              </a:rPr>
              <a:pPr/>
              <a:t>4</a:t>
            </a:fld>
            <a:endParaRPr lang="ru-RU" dirty="0">
              <a:solidFill>
                <a:srgbClr val="888A8D"/>
              </a:solidFill>
            </a:endParaRPr>
          </a:p>
        </p:txBody>
      </p:sp>
      <p:sp>
        <p:nvSpPr>
          <p:cNvPr id="12" name="Заголовок 29"/>
          <p:cNvSpPr txBox="1">
            <a:spLocks/>
          </p:cNvSpPr>
          <p:nvPr/>
        </p:nvSpPr>
        <p:spPr>
          <a:xfrm>
            <a:off x="1885456" y="275012"/>
            <a:ext cx="6487161" cy="2498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685800"/>
            <a:r>
              <a:rPr lang="ru-RU" sz="2400" dirty="0">
                <a:solidFill>
                  <a:srgbClr val="00B050"/>
                </a:solidFill>
              </a:rPr>
              <a:t>Вебинары для МСП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0185" y="881946"/>
            <a:ext cx="7508772" cy="1015093"/>
          </a:xfrm>
          <a:prstGeom prst="rect">
            <a:avLst/>
          </a:prstGeom>
          <a:ln>
            <a:noFill/>
          </a:ln>
        </p:spPr>
        <p:txBody>
          <a:bodyPr wrap="square" lIns="72000" tIns="36000" rIns="72000" bIns="3600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600" dirty="0"/>
              <a:t>Осенью 2022 года Банк России провел вебинары для предпринимателей</a:t>
            </a:r>
          </a:p>
          <a:p>
            <a:pPr>
              <a:spcAft>
                <a:spcPts val="1200"/>
              </a:spcAft>
            </a:pPr>
            <a:r>
              <a:rPr lang="ru-RU" sz="1600" dirty="0"/>
              <a:t>Охват каждого вебинара — около </a:t>
            </a:r>
            <a:r>
              <a:rPr lang="ru-RU" sz="1600" b="1" dirty="0">
                <a:solidFill>
                  <a:srgbClr val="00B050"/>
                </a:solidFill>
              </a:rPr>
              <a:t>25 тыс. просмотров</a:t>
            </a:r>
          </a:p>
        </p:txBody>
      </p:sp>
      <p:pic>
        <p:nvPicPr>
          <p:cNvPr id="9" name="Рисунок 8" descr="Видеоблог">
            <a:extLst>
              <a:ext uri="{FF2B5EF4-FFF2-40B4-BE49-F238E27FC236}">
                <a16:creationId xmlns:a16="http://schemas.microsoft.com/office/drawing/2014/main" id="{C452939F-D086-446A-B82D-15DEE81EDE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843" y="815114"/>
            <a:ext cx="914400" cy="9144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10187" y="1897039"/>
            <a:ext cx="7508772" cy="141254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72000" tIns="36000" rIns="72000" bIns="36000">
            <a:noAutofit/>
          </a:bodyPr>
          <a:lstStyle/>
          <a:p>
            <a:pPr marL="285750" indent="-285750">
              <a:spcAft>
                <a:spcPts val="18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/>
              <a:t>Меры поддержки малого и среднего бизнеса</a:t>
            </a:r>
          </a:p>
          <a:p>
            <a:pPr marL="285750" indent="-285750">
              <a:spcAft>
                <a:spcPts val="18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/>
              <a:t>Как малый бизнес может привлечь финансирование на инвестиционной платформе</a:t>
            </a:r>
          </a:p>
          <a:p>
            <a:pPr marL="285750" indent="-285750">
              <a:spcAft>
                <a:spcPts val="18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/>
              <a:t>Возможности факторинга</a:t>
            </a:r>
          </a:p>
          <a:p>
            <a:pPr marL="285750" indent="-285750">
              <a:spcAft>
                <a:spcPts val="18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/>
              <a:t>Что делать, если по 115-ФЗ банк оценивает ваш бизнес как </a:t>
            </a:r>
            <a:r>
              <a:rPr lang="ru-RU" sz="1400" dirty="0" err="1"/>
              <a:t>высокорисковый</a:t>
            </a:r>
            <a:endParaRPr lang="ru-RU" sz="1400" dirty="0"/>
          </a:p>
          <a:p>
            <a:pPr marL="285750" indent="-285750">
              <a:spcAft>
                <a:spcPts val="18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/>
              <a:t>«Как растущему бизнесу выйти на фондовый рынок»</a:t>
            </a:r>
          </a:p>
          <a:p>
            <a:pPr marL="285750" indent="-285750">
              <a:spcAft>
                <a:spcPts val="1800"/>
              </a:spcAft>
              <a:buClr>
                <a:schemeClr val="accent3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310187" y="4021844"/>
            <a:ext cx="7508769" cy="70028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72000" tIns="36000" rIns="72000" bIns="36000">
            <a:noAutofit/>
          </a:bodyPr>
          <a:lstStyle/>
          <a:p>
            <a:pPr>
              <a:spcAft>
                <a:spcPts val="1200"/>
              </a:spcAft>
            </a:pPr>
            <a:br>
              <a:rPr lang="ru-RU" sz="1400" dirty="0"/>
            </a:br>
            <a:r>
              <a:rPr lang="ru-RU" sz="1400" dirty="0"/>
              <a:t>На </a:t>
            </a:r>
            <a:r>
              <a:rPr lang="ru-RU" sz="1400" b="1" dirty="0">
                <a:solidFill>
                  <a:srgbClr val="00B050"/>
                </a:solidFill>
              </a:rPr>
              <a:t>13 декабря</a:t>
            </a:r>
            <a:r>
              <a:rPr lang="ru-RU" sz="1400" dirty="0">
                <a:solidFill>
                  <a:srgbClr val="00B050"/>
                </a:solidFill>
              </a:rPr>
              <a:t> </a:t>
            </a:r>
            <a:r>
              <a:rPr lang="ru-RU" sz="1400" dirty="0"/>
              <a:t>запланирован вебинар «Системы быстрых платежей для бизнеса»</a:t>
            </a:r>
          </a:p>
        </p:txBody>
      </p:sp>
      <p:pic>
        <p:nvPicPr>
          <p:cNvPr id="14" name="Рисунок 13" descr="Информация">
            <a:extLst>
              <a:ext uri="{FF2B5EF4-FFF2-40B4-BE49-F238E27FC236}">
                <a16:creationId xmlns:a16="http://schemas.microsoft.com/office/drawing/2014/main" id="{14974D26-5D7B-4B1A-A48E-9B7942E463A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266" y="4077496"/>
            <a:ext cx="588977" cy="58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20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">
      <a:dk1>
        <a:sysClr val="windowText" lastClr="000000"/>
      </a:dk1>
      <a:lt1>
        <a:sysClr val="window" lastClr="FFFFFF"/>
      </a:lt1>
      <a:dk2>
        <a:srgbClr val="888A8D"/>
      </a:dk2>
      <a:lt2>
        <a:srgbClr val="C4C4C6"/>
      </a:lt2>
      <a:accent1>
        <a:srgbClr val="0082BB"/>
      </a:accent1>
      <a:accent2>
        <a:srgbClr val="00BCE7"/>
      </a:accent2>
      <a:accent3>
        <a:srgbClr val="FAA61A"/>
      </a:accent3>
      <a:accent4>
        <a:srgbClr val="FFD485"/>
      </a:accent4>
      <a:accent5>
        <a:srgbClr val="ED1B34"/>
      </a:accent5>
      <a:accent6>
        <a:srgbClr val="F2665E"/>
      </a:accent6>
      <a:hlink>
        <a:srgbClr val="0082BB"/>
      </a:hlink>
      <a:folHlink>
        <a:srgbClr val="FAA61A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3F66E0040559F4AB01D77C4154CD7AF" ma:contentTypeVersion="1" ma:contentTypeDescription="Создание документа." ma:contentTypeScope="" ma:versionID="4f024dcda0ba40ef69cab01ea4d87ffc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541077-E7FF-4464-B0F7-CD95EDA22EE7}"/>
</file>

<file path=customXml/itemProps2.xml><?xml version="1.0" encoding="utf-8"?>
<ds:datastoreItem xmlns:ds="http://schemas.openxmlformats.org/officeDocument/2006/customXml" ds:itemID="{3A1DAAB5-3C2B-47D9-8429-B1BAE47E29A4}"/>
</file>

<file path=customXml/itemProps3.xml><?xml version="1.0" encoding="utf-8"?>
<ds:datastoreItem xmlns:ds="http://schemas.openxmlformats.org/officeDocument/2006/customXml" ds:itemID="{DF9E5C1B-9262-4ADC-9F34-9DE780BAD5C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2434</TotalTime>
  <Words>230</Words>
  <Application>Microsoft Office PowerPoint</Application>
  <PresentationFormat>Экран (16:9)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Tahoma</vt:lpstr>
      <vt:lpstr>Wingdings 3</vt:lpstr>
      <vt:lpstr>Тема Office</vt:lpstr>
      <vt:lpstr>советник руководителя Службы по защите прав потребителей и обеспечению доступности финансовых услуг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Ilin</dc:creator>
  <cp:lastModifiedBy>Рязанова Лилия Вячеславовна</cp:lastModifiedBy>
  <cp:revision>153</cp:revision>
  <dcterms:created xsi:type="dcterms:W3CDTF">2021-07-20T05:15:33Z</dcterms:created>
  <dcterms:modified xsi:type="dcterms:W3CDTF">2022-12-06T17:10:32Z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0x010100C3F66E0040559F4AB01D77C4154CD7AF</vt:lpwstr>
  </property>
</Properties>
</file>