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6"/>
  </p:notesMasterIdLst>
  <p:sldIdLst>
    <p:sldId id="260" r:id="rId2"/>
    <p:sldId id="345" r:id="rId3"/>
    <p:sldId id="346" r:id="rId4"/>
    <p:sldId id="347" r:id="rId5"/>
    <p:sldId id="349" r:id="rId6"/>
    <p:sldId id="350" r:id="rId7"/>
    <p:sldId id="351" r:id="rId8"/>
    <p:sldId id="352" r:id="rId9"/>
    <p:sldId id="353" r:id="rId10"/>
    <p:sldId id="354" r:id="rId11"/>
    <p:sldId id="356" r:id="rId12"/>
    <p:sldId id="357" r:id="rId13"/>
    <p:sldId id="360" r:id="rId14"/>
    <p:sldId id="3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70" d="100"/>
          <a:sy n="70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425FF-9C0D-42BA-81D6-AE339DC9D338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2AE14-184A-4D14-9C1D-15AFCFAF4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7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20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3902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05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714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77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03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2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9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4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4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5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4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5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8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4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.ru/org/soo/licey/News/2017-11-22-Karenina.aspx#ctl00_PlaceHolderPageTitleInTitleArea_ctl00_SkipLink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4581128"/>
            <a:ext cx="7344816" cy="135732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Фотоотчет ученического самоуправления</a:t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Лицея </a:t>
            </a: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Финуниверситета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сентябрь – ноябрь </a:t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 года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33123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598361" cy="83104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октября 2017 </a:t>
            </a: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экономический диктант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" y="3717032"/>
            <a:ext cx="4733094" cy="315416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84" y="3717032"/>
            <a:ext cx="5004216" cy="33348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63" y="1262292"/>
            <a:ext cx="4247837" cy="28307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292"/>
            <a:ext cx="4896163" cy="326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1446" y="351621"/>
            <a:ext cx="7740352" cy="8310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20-22 октября 2017 года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выставка</a:t>
            </a:r>
            <a:b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«Образование и карьера»</a:t>
            </a:r>
            <a:endParaRPr lang="ru-RU" sz="3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" y="1475773"/>
            <a:ext cx="5543564" cy="371159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16" y="1481328"/>
            <a:ext cx="3599384" cy="5376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" y="2895179"/>
            <a:ext cx="5442080" cy="4081560"/>
          </a:xfrm>
          <a:prstGeom prst="rect">
            <a:avLst/>
          </a:prstGeom>
        </p:spPr>
      </p:pic>
      <p:pic>
        <p:nvPicPr>
          <p:cNvPr id="8" name="Picture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800200" cy="113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5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4972"/>
            <a:ext cx="7740352" cy="8310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октября 2017 </a:t>
            </a: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Карьеры </a:t>
            </a:r>
            <a:b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Финансовом университете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276872"/>
            <a:ext cx="3973299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00808"/>
            <a:ext cx="5664629" cy="4248472"/>
          </a:xfrm>
          <a:prstGeom prst="rect">
            <a:avLst/>
          </a:prstGeom>
        </p:spPr>
      </p:pic>
      <p:pic>
        <p:nvPicPr>
          <p:cNvPr id="8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5"/>
            <a:ext cx="1944216" cy="113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5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68560" y="-66756"/>
            <a:ext cx="8319916" cy="8310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ноября 2017 </a:t>
            </a: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«Что? Где? Когда?» </a:t>
            </a:r>
            <a:b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Ведущий: Рогинский Николай Оскарович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8" b="16674"/>
          <a:stretch/>
        </p:blipFill>
        <p:spPr>
          <a:xfrm>
            <a:off x="-33011" y="1646011"/>
            <a:ext cx="4556605" cy="289711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7" y="4293096"/>
            <a:ext cx="5076056" cy="2868027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82" y="4293096"/>
            <a:ext cx="4807623" cy="27301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 b="14352"/>
          <a:stretch/>
        </p:blipFill>
        <p:spPr>
          <a:xfrm>
            <a:off x="4485241" y="1626130"/>
            <a:ext cx="4536504" cy="29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9328" y="188640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ноября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мюзикл «Анна Каренина»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театре «Московская оперетта»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fa.ru/org/soo/licey/PublishingImages/pictures/P_20171110_200943_vHDR_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92" y="1810275"/>
            <a:ext cx="8907811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оход по ссылкам навигации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-2174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2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6107" y="-171400"/>
            <a:ext cx="3898776" cy="994122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знаний</a:t>
            </a:r>
            <a:endParaRPr lang="ru-R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77" y="0"/>
            <a:ext cx="4734272" cy="7101408"/>
          </a:xfrm>
        </p:spPr>
      </p:pic>
      <p:pic>
        <p:nvPicPr>
          <p:cNvPr id="5" name="Picture 2" descr="C:\Users\Лена\Desktop\2017-09-25 лето 2017\нг 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3639918" cy="2729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02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9" y="328036"/>
            <a:ext cx="7128792" cy="10127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2017 </a:t>
            </a: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конференция ученического самоуправления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10" y="2043370"/>
            <a:ext cx="8559342" cy="4814630"/>
          </a:xfrm>
        </p:spPr>
      </p:pic>
      <p:pic>
        <p:nvPicPr>
          <p:cNvPr id="6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" y="317158"/>
            <a:ext cx="1656184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2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671" y="276421"/>
            <a:ext cx="8339366" cy="831041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 сентября 2017 года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депутатом Московской городской Думой Кириллом Щитовом в рамках проекта дискуссионных клубов «Диалог на равных».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47" y="3140968"/>
            <a:ext cx="6348413" cy="3570982"/>
          </a:xfrm>
        </p:spPr>
      </p:pic>
      <p:pic>
        <p:nvPicPr>
          <p:cNvPr id="6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110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5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067" y="3295422"/>
            <a:ext cx="4724041" cy="3543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88" y="3705774"/>
            <a:ext cx="4202968" cy="31522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99235"/>
            <a:ext cx="6732240" cy="742203"/>
          </a:xfrm>
        </p:spPr>
        <p:txBody>
          <a:bodyPr>
            <a:noAutofit/>
          </a:bodyPr>
          <a:lstStyle/>
          <a:p>
            <a:pPr algn="ctr"/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49" y="0"/>
            <a:ext cx="4668011" cy="3501008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06"/>
            <a:ext cx="4526850" cy="3309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4" t="1" r="8492" b="43415"/>
          <a:stretch/>
        </p:blipFill>
        <p:spPr>
          <a:xfrm>
            <a:off x="2699792" y="3767634"/>
            <a:ext cx="2320310" cy="30805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26901" r="6688" b="-1"/>
          <a:stretch/>
        </p:blipFill>
        <p:spPr>
          <a:xfrm>
            <a:off x="2190157" y="2203656"/>
            <a:ext cx="3612342" cy="23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200" y="853237"/>
            <a:ext cx="7740352" cy="83104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 сентября 2017 года </a:t>
            </a:r>
            <a:br>
              <a:rPr lang="ru-RU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руководителями венгерского отделения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Touch Bank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президентом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Рыбако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Fond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84984"/>
            <a:ext cx="5203477" cy="3446459"/>
          </a:xfrm>
        </p:spPr>
      </p:pic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73"/>
            <a:ext cx="1944216" cy="126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4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96552" y="260648"/>
            <a:ext cx="7538690" cy="170458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октября 2017</a:t>
            </a: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поздравительного видеоролика от лицеистов </a:t>
            </a:r>
            <a:b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Всемирному дню учителя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36912"/>
            <a:ext cx="3881437" cy="3881437"/>
          </a:xfrm>
        </p:spPr>
      </p:pic>
      <p:pic>
        <p:nvPicPr>
          <p:cNvPr id="6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" y="0"/>
            <a:ext cx="158551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2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50549"/>
            <a:ext cx="6876256" cy="1604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октября 2017</a:t>
            </a: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науки на базе 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МИСиС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физических исследований и технологий РУДН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23539"/>
            <a:ext cx="1064861" cy="106486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08920"/>
            <a:ext cx="5076056" cy="3807042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5"/>
            <a:ext cx="187220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4624"/>
            <a:ext cx="6984776" cy="244827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октября 2017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"Диалог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равных"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многократным чемпионом по кикбоксингу Бату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Хасиковым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5760640" cy="4320480"/>
          </a:xfrm>
        </p:spPr>
      </p:pic>
      <p:pic>
        <p:nvPicPr>
          <p:cNvPr id="6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088232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5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543</TotalTime>
  <Words>40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Грань</vt:lpstr>
      <vt:lpstr>Фотоотчет ученического самоуправления Лицея Финуниверситета  за сентябрь – ноябрь  2017 года </vt:lpstr>
      <vt:lpstr>1 сентября  День знаний</vt:lpstr>
      <vt:lpstr>14 сентября 2017   конференция ученического самоуправления</vt:lpstr>
      <vt:lpstr>22 сентября 2017 года  встреча с депутатом Московской городской Думой Кириллом Щитовом в рамках проекта дискуссионных клубов «Диалог на равных». </vt:lpstr>
      <vt:lpstr>Презентация PowerPoint</vt:lpstr>
      <vt:lpstr>28 сентября 2017 года  встреча с руководителями венгерского отделения Touch Bank и президентом Рыбакоff Fond. </vt:lpstr>
      <vt:lpstr>5 октября 2017 создание поздравительного видеоролика от лицеистов  к Всемирному дню учителя</vt:lpstr>
      <vt:lpstr>8 октября 2017  Фестиваль науки на базе МИСиС и Института физических исследований и технологий РУДН</vt:lpstr>
      <vt:lpstr>12 октября 2017  "Диалог на равных"  с многократным чемпионом по кикбоксингу Бату Хасиковым. </vt:lpstr>
      <vt:lpstr>12 октября 2017  Всероссийский экономический диктант</vt:lpstr>
      <vt:lpstr>20-22 октября 2017 года Всероссийская выставка  «Образование и карьера»</vt:lpstr>
      <vt:lpstr>25 октября 2017  День Карьеры  в Финансовом университете</vt:lpstr>
      <vt:lpstr>3 ноября 2017  игра «Что? Где? Когда?»  Ведущий: Рогинский Николай Оскарович</vt:lpstr>
      <vt:lpstr>10 ноября  мюзикл «Анна Каренина»  в театре «Московская оперетта»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Иванова Елена Аркадьевна</cp:lastModifiedBy>
  <cp:revision>101</cp:revision>
  <dcterms:created xsi:type="dcterms:W3CDTF">2017-08-31T12:47:23Z</dcterms:created>
  <dcterms:modified xsi:type="dcterms:W3CDTF">2017-12-06T12:56:10Z</dcterms:modified>
</cp:coreProperties>
</file>