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76" r:id="rId2"/>
    <p:sldMasterId id="2147483788" r:id="rId3"/>
    <p:sldMasterId id="2147483831" r:id="rId4"/>
    <p:sldMasterId id="2147483846" r:id="rId5"/>
  </p:sldMasterIdLst>
  <p:notesMasterIdLst>
    <p:notesMasterId r:id="rId40"/>
  </p:notesMasterIdLst>
  <p:sldIdLst>
    <p:sldId id="256" r:id="rId6"/>
    <p:sldId id="324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27" r:id="rId24"/>
    <p:sldId id="326" r:id="rId25"/>
    <p:sldId id="325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11" r:id="rId3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0580-13EB-4BC8-AA43-1C9B44035A7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B4C6-4A18-4763-9640-958F3FD30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2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FB217-6F89-4B74-BF0D-DD87CAF512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24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B4C6-4A18-4763-9640-958F3FD3004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9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b3b7ab8f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b3b7ab8f_0_9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</a:t>
            </a:r>
            <a:r>
              <a:rPr lang="ru-RU" baseline="0" dirty="0"/>
              <a:t> не было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17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06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19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75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Были</a:t>
            </a:r>
            <a:r>
              <a:rPr lang="ru-RU" baseline="0" dirty="0"/>
              <a:t> з</a:t>
            </a:r>
            <a:r>
              <a:rPr lang="ru-RU" dirty="0"/>
              <a:t>амечания</a:t>
            </a:r>
            <a:r>
              <a:rPr lang="ru-RU" baseline="0" dirty="0"/>
              <a:t> к порядку расположения текстовой части и отзыва. Замечание к отсутствию текстовой части отчета. Замечание к подписям на титульном листе. Замечание к отсутствию слова «профильной»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91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B4C6-4A18-4763-9640-958F3FD3004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Были замечания</a:t>
            </a:r>
            <a:r>
              <a:rPr lang="ru-RU" baseline="0" dirty="0"/>
              <a:t> к «при отсутствии уважительных причин»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6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DFA-7493-45BC-A1A0-7C2CCDE1FCF6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8614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BC7DD-74D5-F8AD-51F7-A022BDD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EC28B8-D467-BDDF-457E-11D05B497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6756E-D84A-569A-8058-614564E0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B03-D6BB-4CE6-8283-38FF6AC80A36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7EA2C-0F96-61AA-2E76-79007FF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483B2-BAE2-5634-F5D4-A0D072C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2296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8C479-7DE9-585D-9D3C-10B38D6AA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2905D-D86D-DF43-E7F6-4746AB7B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C6C52-5D4A-F190-A9DC-7221D095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CCA7-F4EA-45BE-A11F-B2D9638C1993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D15E0-3664-170E-B768-44783852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894F3-7124-87F5-6451-19AFE2B7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014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9682-46D4-4AA5-9D98-592924FAA550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018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EE7-4863-432A-8A6D-5D1674183F9A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210623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67EA-37BD-4308-9CC6-008A6023817D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080308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7EA-316B-4717-A76F-438D733DDE8C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482814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AF90-0F4E-41B3-9EB6-267E7311BFD3}" type="datetime1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5019995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AD28-5225-480F-A7E8-EE5E4AD47CC8}" type="datetime1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607943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26E3-B352-4B4A-9701-CA6A4EC982C4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917026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030-C1A1-45B7-AC77-F39AF3CB0EF2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746878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89C69-929C-9415-D431-56663C1F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4FCCB-0EF1-DEEC-D1FD-6A988900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9EB12-DB70-780E-AE42-F7D68F17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2649-8BB7-4D8F-8C7E-2E9B1BD7AC6B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66DDF-DBBF-5EE5-2E34-F2D5623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88B78-F376-1B0F-662A-524715A2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3554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59DC-3DCF-4EC7-84A8-B3DB1AA1A960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7069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34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5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26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 1 стро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1"/>
            <a:ext cx="4336327" cy="553998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1BE84-D4C5-4839-A377-94D5B9508628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62F8AAA3-7AFA-4BF4-9461-5D77E2AD9E7D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D394E407-A830-42A7-A08B-5A8C3E8E158E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C9977F6D-1B82-4B3F-AB51-B85FCE115F0A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50EFA13D-3538-4E7E-9532-C310FAE9AEE5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4CC0E286-85F2-4BAB-8C3C-59061811FE9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333EA24B-2B7F-4EEF-99AD-FA535F051A7F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9C95A006-6EC9-42BA-980A-CD100C226E17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CD244129-E450-40E9-A045-F08AE56616FD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777DAD9B-35DA-4D3E-B806-9765BA21553A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FA8839E5-B71D-4A08-9722-D94FE0ABB5CA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82A23700-CF83-42ED-A183-8D94DFAA2B56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041B4CF2-98D8-4D35-85AB-F3A815FC942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BC7FB113-D81A-4E7C-89F7-1239192037DD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7DE13BD4-63AD-4550-A508-637C0390269C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B7396C5D-514D-4539-A63C-A3411BD3C21F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BDE6C558-AF20-44DE-AC23-59BDA4DE0E70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6F88273C-D151-42F7-8483-210D13568EB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30E8ED57-6254-4339-969B-888DE36324D9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1BE68805-CDBE-4825-A50D-2D6AE9F9F6D8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3692E610-AE5C-4FC6-9014-DEC74F237D9A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158F0FD4-3726-408A-94B1-E15B4472849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EE52A0D1-4549-496D-9196-629792A1A456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612CC284-8155-4258-A39D-00B47A810ACD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5195F89-8FBC-4326-8F9A-1C71AAC1E0F0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739C5474-18C6-4369-82CC-28C5508F472C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831B350B-D21B-4696-ADA6-1494E0B6E358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0188F345-BD51-4BFA-ABAB-6CA5388C17C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7D8261BE-2BED-49EB-8738-9B1886F09883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B1CC0B74-5429-4E8F-B88A-7EEC6EBA127E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4D30DED8-4A47-48C9-B482-C9E912FAFB9A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EDFDA2E5-0279-44F3-9EF9-8C74B35E7EBE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D02B9B25-FFD4-4B00-8B6A-7AB89D854B50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CCEF484D-5B63-451D-AD65-0511CBE6344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9EBF85AE-ADDD-4D83-BB7A-55A9167B6C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CB61E0E9-21E0-4573-BCF3-CF269220E1C8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288238C0-0F88-4645-ABF5-3FAC1D6FB4B0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53F7A0A1-BC81-4235-99A9-D8DB5587B8D6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FB0A51D9-0D58-4E09-B52F-D27CAE572168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863EF68A-BB06-42EA-A6AA-0AFC1B13E83A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B2FC8661-1F0B-4482-91DB-598DA4C5EF5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11AA0A0-7A78-40CC-8A75-135DD68AB5D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A596BFBF-0A19-447D-BF34-A7C8C631D70F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5C1AB8C5-0436-4CDC-8F8F-29F7E657D2E7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89F33C81-6338-430A-BB11-7896BA33DD2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5A277D32-25C7-48F8-84AF-26D5A330E672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A0E1280B-C705-4815-9C0B-BBB6D4266B68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E37B7C5A-1260-436E-9185-D345D3E69157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C6DFEE51-F170-45CF-8C01-A8FD1D56CE0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321D95E0-B818-4DE4-9D98-839BF3B869BB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9A4B487D-0918-401C-B626-D8FC2B741E45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80E55205-185A-4723-8DEB-0B0E0FE2DDC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9B791E54-8A03-4F1F-8CF3-BD67168A56E6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D83C21D6-EF58-41D8-AB4D-4E24BDF8A9D0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AA2C1CC6-9394-4092-9A5B-F7E79AED4D2A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366B346C-C3B9-4E87-83CF-94377B0092AC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AE42BA2B-51EE-486C-BB05-407C639DF343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1FAE50AD-029A-4EE4-8352-800CB42B72B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32F1F195-E254-4620-B330-592C3259CDE7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B58FA610-9B18-42C3-8ABD-9FCF95105ADC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484E2D7B-E191-4882-9104-1A7353A2ABC7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FBB5CE6E-7869-4857-9485-A9C2528B2A0F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C5912FA0-8079-43FB-913D-F2A1EDBE192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FFDE14FC-8077-4954-B6CD-F5CB5F4E32E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3BA76CAA-52F7-4952-8322-EEF4B3281570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98BEAA7A-7E51-498C-AD3D-EF7DA1DF0D85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70ED468F-D770-432F-AAE0-F4657D45C84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29EC4ECB-F215-4925-8615-3DE35D712F8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B93BF8BC-9E7F-4DA8-9BEF-3E04D63B04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A032671C-995B-4B77-9DCC-0AE48836D9F2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40B8B7B2-2625-4614-A227-E0420A60DF97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824BE58-28E9-4867-8498-839BBD91383D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18B1A854-A4FC-4E49-8CC7-4DCE51430ACD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7D0F290F-DE48-400A-90B3-1A6F9450738B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A483D5CD-0CCE-4562-9810-96B524883837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3D76D050-8F03-4EDD-8657-935186C1DB43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FFCA20F3-C50D-4F5F-85F9-1B830A0A249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D744A5BE-8085-4CE5-AC69-E2FCC5414090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D2A51C1E-90FA-489C-A3B9-FFD73685D9FF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7A30E83B-67F9-4B3B-8CD4-0E61707EF464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3DFB1757-8D67-41AB-9D40-7FBD0C8ADADD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DC8133C8-36A2-4144-A15E-F70AB70BA81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4595E45F-C44B-4D46-B36D-FD773D891AAC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4226649E-353D-4FBB-8742-377FD06C886E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306BAEB1-DDB0-4A05-B961-9F7C97086118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0A6F40AF-9DF5-4FEB-AD8D-9B6D373ADDE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B80EDFD9-07E2-4601-9F63-A939CE1A5B56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4B862E2E-D5D7-4589-BD18-969F5B889A8B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DAEBB45B-9A49-4934-BF36-F43BDFB8A2E6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4FAD9486-0CDC-432A-99B5-8875AACD4B42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375F6711-99EA-4660-AA63-2A85D233D6FF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5461667C-7CA0-4CEC-A186-858549CC1D00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DE03DC2E-4FC3-4332-A1A5-A9F9C8515CFC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E716C3FA-0D11-48D3-8951-9E0941C8EB30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F765E4A3-2240-431E-9A2F-F5ABA6F14AE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1CE81CC3-5E0A-41EF-9488-3E9525B55E7C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29C6F5D8-C4B6-461E-B437-7670173B8E1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EE0B148F-0D75-4C3A-B6B4-800647D2544F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488A25F7-26FD-406A-8789-4FEBB56038C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AA5D70A4-9DAA-46E8-9C08-DD623CC9A1F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AA4F71D8-8973-4965-BB53-FDC8E3FA444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5CEFF26D-97EA-4722-B2E8-46B272AB5BF5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A90B32B7-B977-4153-A9DC-C3E283A162A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CE12F6FC-DA91-4551-B675-5F541A7EF3E8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E4B1C0FC-AFE6-4595-BE13-EEA6A4219D0E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FCFF8329-79CB-45E2-A141-BC2DE0269CF4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1D75C622-FAA7-472C-8474-DB94782A6B1C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AC274AE4-1B14-495A-AA5B-5B044F545EF2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80DACF31-5E21-4D73-BA1B-DCD6E4F02360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C77E35A7-4D44-4CAC-8202-59BE86D58D1A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375917B2-5833-487E-89BC-D6FC83843E3D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4BFE82F6-0E4D-451F-9BA0-001C848EB738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C7513570-3F4C-4352-8DB7-6D477F78A50F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781526ED-6404-4901-9A7F-85ED6405BF93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FE04020A-E7BD-42D5-B5E3-399CAE54F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0FD45491-1DE7-447C-83FF-413E11B1B07A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512B8A6F-E251-4CA3-B5A3-D59CDD030B61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4397F74F-6D57-4CFF-9F11-C0B012F29E05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F639EF65-ECBC-42F6-847B-CC97853354EE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56F6990-7BBF-4328-9F51-62366D0B005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70C916F8-B436-42F3-A309-936F6A8CA8AA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664BA2C8-D8EF-41CA-B022-EA5E647CFE0A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1D5CCC3B-5E37-420B-A4B9-FEC44F47748F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0C8E5536-357D-458C-9362-7B774ED309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48996D23-3D57-4626-8279-2F735ECE1E01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F73ABDDB-5F3C-4D98-A1ED-3B69DE618A3F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AE604428-99E1-4728-AE8C-4DA84FD21901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3331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3831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тем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B55368-67F1-4E7B-82C7-9FD0E40AD499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0">
              <a:extLst>
                <a:ext uri="{FF2B5EF4-FFF2-40B4-BE49-F238E27FC236}">
                  <a16:creationId xmlns:a16="http://schemas.microsoft.com/office/drawing/2014/main" id="{5E5963A5-A686-4194-BFC6-6FEE03C1B92B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42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78462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емное фото на весь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9100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F3736-3438-BDBC-BC61-47E7E7E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AE92A-55EC-B4AD-6EB0-3400165D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A07F-608E-3561-AE1D-F700CDE0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A881-F8B1-4CB7-B56F-BF045A3F328F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FD7CB-EC7D-D7E6-863F-DB055220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17CE2-D5CF-6AA7-8BDC-742281CF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44999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E4CFD-CE26-47FA-935C-D7B831C89137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BB8F64FF-94B2-4758-A0FB-C1DF88F3126C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11AC2B36-1C06-4A22-9CE5-EAD75DFAB5D3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EE6B4B35-CBA4-4755-ABF3-AEA54B8AD896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87CA92A4-F430-4AC1-8FA2-56BC34B5B9D2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E47BBDF-597B-4968-8273-504272939DDC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5">
              <a:extLst>
                <a:ext uri="{FF2B5EF4-FFF2-40B4-BE49-F238E27FC236}">
                  <a16:creationId xmlns:a16="http://schemas.microsoft.com/office/drawing/2014/main" id="{6315204F-04A0-4907-B933-517636AB66F4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16">
              <a:extLst>
                <a:ext uri="{FF2B5EF4-FFF2-40B4-BE49-F238E27FC236}">
                  <a16:creationId xmlns:a16="http://schemas.microsoft.com/office/drawing/2014/main" id="{AB20A238-7A9E-4770-8FD1-404C7CAF095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17">
              <a:extLst>
                <a:ext uri="{FF2B5EF4-FFF2-40B4-BE49-F238E27FC236}">
                  <a16:creationId xmlns:a16="http://schemas.microsoft.com/office/drawing/2014/main" id="{04369005-DE27-4F83-9FA6-B41DBE69B62E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18">
              <a:extLst>
                <a:ext uri="{FF2B5EF4-FFF2-40B4-BE49-F238E27FC236}">
                  <a16:creationId xmlns:a16="http://schemas.microsoft.com/office/drawing/2014/main" id="{3AD2AD5E-EA23-41B5-A8D8-27E6E9671A81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9F28F4A4-A07B-42F1-8409-DF6F43297EBB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0">
              <a:extLst>
                <a:ext uri="{FF2B5EF4-FFF2-40B4-BE49-F238E27FC236}">
                  <a16:creationId xmlns:a16="http://schemas.microsoft.com/office/drawing/2014/main" id="{B679A0F2-5AE1-4FF4-96A8-17DAA3105D6F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1">
              <a:extLst>
                <a:ext uri="{FF2B5EF4-FFF2-40B4-BE49-F238E27FC236}">
                  <a16:creationId xmlns:a16="http://schemas.microsoft.com/office/drawing/2014/main" id="{BA7F473C-8653-41E4-8530-CF6145CE1F6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2">
              <a:extLst>
                <a:ext uri="{FF2B5EF4-FFF2-40B4-BE49-F238E27FC236}">
                  <a16:creationId xmlns:a16="http://schemas.microsoft.com/office/drawing/2014/main" id="{C39C4957-4598-4713-9719-EBE4F41D7B27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7B6FE584-21AF-458C-884D-48A4C44F8090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4">
              <a:extLst>
                <a:ext uri="{FF2B5EF4-FFF2-40B4-BE49-F238E27FC236}">
                  <a16:creationId xmlns:a16="http://schemas.microsoft.com/office/drawing/2014/main" id="{217F7F3B-26C6-4FE0-B4E4-BCC6220C10C9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5">
              <a:extLst>
                <a:ext uri="{FF2B5EF4-FFF2-40B4-BE49-F238E27FC236}">
                  <a16:creationId xmlns:a16="http://schemas.microsoft.com/office/drawing/2014/main" id="{67F50AF4-9F93-43DE-965F-1A8F1ED97DC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26">
              <a:extLst>
                <a:ext uri="{FF2B5EF4-FFF2-40B4-BE49-F238E27FC236}">
                  <a16:creationId xmlns:a16="http://schemas.microsoft.com/office/drawing/2014/main" id="{BF334F25-C700-4EED-9367-D99369B79D6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27">
              <a:extLst>
                <a:ext uri="{FF2B5EF4-FFF2-40B4-BE49-F238E27FC236}">
                  <a16:creationId xmlns:a16="http://schemas.microsoft.com/office/drawing/2014/main" id="{0F8324ED-382F-480A-9E97-4B846FB7EFA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28">
              <a:extLst>
                <a:ext uri="{FF2B5EF4-FFF2-40B4-BE49-F238E27FC236}">
                  <a16:creationId xmlns:a16="http://schemas.microsoft.com/office/drawing/2014/main" id="{5DB20D7F-04CB-4B3A-B0BB-BF808412A4C5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29">
              <a:extLst>
                <a:ext uri="{FF2B5EF4-FFF2-40B4-BE49-F238E27FC236}">
                  <a16:creationId xmlns:a16="http://schemas.microsoft.com/office/drawing/2014/main" id="{5D76EE6C-3F0C-4650-91A3-9017773901FC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0">
              <a:extLst>
                <a:ext uri="{FF2B5EF4-FFF2-40B4-BE49-F238E27FC236}">
                  <a16:creationId xmlns:a16="http://schemas.microsoft.com/office/drawing/2014/main" id="{BD1DF8DA-A105-459E-B965-4FA6805D669F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1">
              <a:extLst>
                <a:ext uri="{FF2B5EF4-FFF2-40B4-BE49-F238E27FC236}">
                  <a16:creationId xmlns:a16="http://schemas.microsoft.com/office/drawing/2014/main" id="{F7C88962-EDC5-4CCE-94BC-904A7195B6D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2">
              <a:extLst>
                <a:ext uri="{FF2B5EF4-FFF2-40B4-BE49-F238E27FC236}">
                  <a16:creationId xmlns:a16="http://schemas.microsoft.com/office/drawing/2014/main" id="{E7F12CF0-7E57-4FF0-B0D2-40FA53EC93E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3">
              <a:extLst>
                <a:ext uri="{FF2B5EF4-FFF2-40B4-BE49-F238E27FC236}">
                  <a16:creationId xmlns:a16="http://schemas.microsoft.com/office/drawing/2014/main" id="{9B74B877-A0F2-4227-8CD9-EF834896CB07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4">
              <a:extLst>
                <a:ext uri="{FF2B5EF4-FFF2-40B4-BE49-F238E27FC236}">
                  <a16:creationId xmlns:a16="http://schemas.microsoft.com/office/drawing/2014/main" id="{BF527811-B781-46B8-9FEF-B1F29E846FA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5">
              <a:extLst>
                <a:ext uri="{FF2B5EF4-FFF2-40B4-BE49-F238E27FC236}">
                  <a16:creationId xmlns:a16="http://schemas.microsoft.com/office/drawing/2014/main" id="{3621878C-EB75-4013-B96A-63CB03016535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36">
              <a:extLst>
                <a:ext uri="{FF2B5EF4-FFF2-40B4-BE49-F238E27FC236}">
                  <a16:creationId xmlns:a16="http://schemas.microsoft.com/office/drawing/2014/main" id="{CDE4E03D-BF62-428F-90B9-DFCFC3D2FC6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37">
              <a:extLst>
                <a:ext uri="{FF2B5EF4-FFF2-40B4-BE49-F238E27FC236}">
                  <a16:creationId xmlns:a16="http://schemas.microsoft.com/office/drawing/2014/main" id="{0A4BB98F-A638-4960-8B3C-D6F3D8336CB1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38">
              <a:extLst>
                <a:ext uri="{FF2B5EF4-FFF2-40B4-BE49-F238E27FC236}">
                  <a16:creationId xmlns:a16="http://schemas.microsoft.com/office/drawing/2014/main" id="{24D8AD76-33BC-4F58-B318-3F076EFCA260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39">
              <a:extLst>
                <a:ext uri="{FF2B5EF4-FFF2-40B4-BE49-F238E27FC236}">
                  <a16:creationId xmlns:a16="http://schemas.microsoft.com/office/drawing/2014/main" id="{9A2E25BB-1D43-416E-8077-1F3445016196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0">
              <a:extLst>
                <a:ext uri="{FF2B5EF4-FFF2-40B4-BE49-F238E27FC236}">
                  <a16:creationId xmlns:a16="http://schemas.microsoft.com/office/drawing/2014/main" id="{69F9F6B5-D4CD-4EBD-80A8-790C0D5FCB1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1">
              <a:extLst>
                <a:ext uri="{FF2B5EF4-FFF2-40B4-BE49-F238E27FC236}">
                  <a16:creationId xmlns:a16="http://schemas.microsoft.com/office/drawing/2014/main" id="{F751F3C1-D993-41BC-BDD5-031A6AA2F22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2">
              <a:extLst>
                <a:ext uri="{FF2B5EF4-FFF2-40B4-BE49-F238E27FC236}">
                  <a16:creationId xmlns:a16="http://schemas.microsoft.com/office/drawing/2014/main" id="{4D0E26D1-29EB-4DC2-A05A-0B3F13BC1E85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3">
              <a:extLst>
                <a:ext uri="{FF2B5EF4-FFF2-40B4-BE49-F238E27FC236}">
                  <a16:creationId xmlns:a16="http://schemas.microsoft.com/office/drawing/2014/main" id="{F1EE3CD6-74AD-4E4E-86D8-995FCA97B522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4">
              <a:extLst>
                <a:ext uri="{FF2B5EF4-FFF2-40B4-BE49-F238E27FC236}">
                  <a16:creationId xmlns:a16="http://schemas.microsoft.com/office/drawing/2014/main" id="{DCAFCD07-040A-4131-B0D2-E9DF10AE2E4B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5">
              <a:extLst>
                <a:ext uri="{FF2B5EF4-FFF2-40B4-BE49-F238E27FC236}">
                  <a16:creationId xmlns:a16="http://schemas.microsoft.com/office/drawing/2014/main" id="{8BA572E8-1105-4C9A-B8E5-F94E954E3999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46">
              <a:extLst>
                <a:ext uri="{FF2B5EF4-FFF2-40B4-BE49-F238E27FC236}">
                  <a16:creationId xmlns:a16="http://schemas.microsoft.com/office/drawing/2014/main" id="{2F611290-D828-4128-8CB9-4AD43D305C39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47">
              <a:extLst>
                <a:ext uri="{FF2B5EF4-FFF2-40B4-BE49-F238E27FC236}">
                  <a16:creationId xmlns:a16="http://schemas.microsoft.com/office/drawing/2014/main" id="{118F0703-739D-4610-845F-818FCC79569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48">
              <a:extLst>
                <a:ext uri="{FF2B5EF4-FFF2-40B4-BE49-F238E27FC236}">
                  <a16:creationId xmlns:a16="http://schemas.microsoft.com/office/drawing/2014/main" id="{929064F4-0DF5-4B35-8C82-BAE3E5DCCE8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49">
              <a:extLst>
                <a:ext uri="{FF2B5EF4-FFF2-40B4-BE49-F238E27FC236}">
                  <a16:creationId xmlns:a16="http://schemas.microsoft.com/office/drawing/2014/main" id="{77F0CBBC-9BC2-43BC-9AD3-35E2BF25DD45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0">
              <a:extLst>
                <a:ext uri="{FF2B5EF4-FFF2-40B4-BE49-F238E27FC236}">
                  <a16:creationId xmlns:a16="http://schemas.microsoft.com/office/drawing/2014/main" id="{AD6E4EBE-1DAF-4339-9C52-84B14D051E7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1">
              <a:extLst>
                <a:ext uri="{FF2B5EF4-FFF2-40B4-BE49-F238E27FC236}">
                  <a16:creationId xmlns:a16="http://schemas.microsoft.com/office/drawing/2014/main" id="{43CDCEF2-FDB2-42B1-BFE5-CF9E7253285A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2">
              <a:extLst>
                <a:ext uri="{FF2B5EF4-FFF2-40B4-BE49-F238E27FC236}">
                  <a16:creationId xmlns:a16="http://schemas.microsoft.com/office/drawing/2014/main" id="{1DAB2644-9A9E-4303-8A5A-2A160093E303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3">
              <a:extLst>
                <a:ext uri="{FF2B5EF4-FFF2-40B4-BE49-F238E27FC236}">
                  <a16:creationId xmlns:a16="http://schemas.microsoft.com/office/drawing/2014/main" id="{8914ED1C-1243-46F3-BA8A-8FA58DD7141E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4">
              <a:extLst>
                <a:ext uri="{FF2B5EF4-FFF2-40B4-BE49-F238E27FC236}">
                  <a16:creationId xmlns:a16="http://schemas.microsoft.com/office/drawing/2014/main" id="{67338C55-D278-4E94-A5AD-282B7801564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5">
              <a:extLst>
                <a:ext uri="{FF2B5EF4-FFF2-40B4-BE49-F238E27FC236}">
                  <a16:creationId xmlns:a16="http://schemas.microsoft.com/office/drawing/2014/main" id="{6D996C3F-665B-4FDB-811C-006E6605396F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56">
              <a:extLst>
                <a:ext uri="{FF2B5EF4-FFF2-40B4-BE49-F238E27FC236}">
                  <a16:creationId xmlns:a16="http://schemas.microsoft.com/office/drawing/2014/main" id="{A69B7B80-61B5-404A-AF94-52E98EA0EAA0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57">
              <a:extLst>
                <a:ext uri="{FF2B5EF4-FFF2-40B4-BE49-F238E27FC236}">
                  <a16:creationId xmlns:a16="http://schemas.microsoft.com/office/drawing/2014/main" id="{41250B2C-8616-4280-8835-798A621AAE2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58">
              <a:extLst>
                <a:ext uri="{FF2B5EF4-FFF2-40B4-BE49-F238E27FC236}">
                  <a16:creationId xmlns:a16="http://schemas.microsoft.com/office/drawing/2014/main" id="{34D8A6CB-FD4C-4F79-8F3A-45519A224630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59">
              <a:extLst>
                <a:ext uri="{FF2B5EF4-FFF2-40B4-BE49-F238E27FC236}">
                  <a16:creationId xmlns:a16="http://schemas.microsoft.com/office/drawing/2014/main" id="{955EC555-9FCA-40EC-85D8-9B75261A851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0">
              <a:extLst>
                <a:ext uri="{FF2B5EF4-FFF2-40B4-BE49-F238E27FC236}">
                  <a16:creationId xmlns:a16="http://schemas.microsoft.com/office/drawing/2014/main" id="{1F8EA627-5B94-41B9-A024-96D65052A04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1">
              <a:extLst>
                <a:ext uri="{FF2B5EF4-FFF2-40B4-BE49-F238E27FC236}">
                  <a16:creationId xmlns:a16="http://schemas.microsoft.com/office/drawing/2014/main" id="{AEE559A4-133B-44AF-9D0F-2E589CE29099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2">
              <a:extLst>
                <a:ext uri="{FF2B5EF4-FFF2-40B4-BE49-F238E27FC236}">
                  <a16:creationId xmlns:a16="http://schemas.microsoft.com/office/drawing/2014/main" id="{DC5CCCEF-404B-4819-83F7-295C01C230B7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3">
              <a:extLst>
                <a:ext uri="{FF2B5EF4-FFF2-40B4-BE49-F238E27FC236}">
                  <a16:creationId xmlns:a16="http://schemas.microsoft.com/office/drawing/2014/main" id="{C3271A00-AAFE-48CD-8D4E-72771AFE220C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4">
              <a:extLst>
                <a:ext uri="{FF2B5EF4-FFF2-40B4-BE49-F238E27FC236}">
                  <a16:creationId xmlns:a16="http://schemas.microsoft.com/office/drawing/2014/main" id="{63389023-55BC-40E9-B861-A27E049F34B6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5">
              <a:extLst>
                <a:ext uri="{FF2B5EF4-FFF2-40B4-BE49-F238E27FC236}">
                  <a16:creationId xmlns:a16="http://schemas.microsoft.com/office/drawing/2014/main" id="{210BC6D8-215E-47C0-A797-23DC8EE5D161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66">
              <a:extLst>
                <a:ext uri="{FF2B5EF4-FFF2-40B4-BE49-F238E27FC236}">
                  <a16:creationId xmlns:a16="http://schemas.microsoft.com/office/drawing/2014/main" id="{6AF835B2-F415-4228-84FC-5AE642E7DE9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67">
              <a:extLst>
                <a:ext uri="{FF2B5EF4-FFF2-40B4-BE49-F238E27FC236}">
                  <a16:creationId xmlns:a16="http://schemas.microsoft.com/office/drawing/2014/main" id="{9967655A-2AB0-4D9F-99AB-689C8EEC3561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68">
              <a:extLst>
                <a:ext uri="{FF2B5EF4-FFF2-40B4-BE49-F238E27FC236}">
                  <a16:creationId xmlns:a16="http://schemas.microsoft.com/office/drawing/2014/main" id="{6FE04778-36BF-4788-8BF8-777726A5F7E5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69">
              <a:extLst>
                <a:ext uri="{FF2B5EF4-FFF2-40B4-BE49-F238E27FC236}">
                  <a16:creationId xmlns:a16="http://schemas.microsoft.com/office/drawing/2014/main" id="{75D67273-CC35-494E-BE90-08B4FA55B9AF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0">
              <a:extLst>
                <a:ext uri="{FF2B5EF4-FFF2-40B4-BE49-F238E27FC236}">
                  <a16:creationId xmlns:a16="http://schemas.microsoft.com/office/drawing/2014/main" id="{EBC2D9F0-01D9-4661-AF24-F4577649BD1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1">
              <a:extLst>
                <a:ext uri="{FF2B5EF4-FFF2-40B4-BE49-F238E27FC236}">
                  <a16:creationId xmlns:a16="http://schemas.microsoft.com/office/drawing/2014/main" id="{11945983-16B1-4903-A148-E1F0EB7F6E4C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2">
              <a:extLst>
                <a:ext uri="{FF2B5EF4-FFF2-40B4-BE49-F238E27FC236}">
                  <a16:creationId xmlns:a16="http://schemas.microsoft.com/office/drawing/2014/main" id="{38B24DC6-3DDC-4DC8-B1C4-302156F20041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3">
              <a:extLst>
                <a:ext uri="{FF2B5EF4-FFF2-40B4-BE49-F238E27FC236}">
                  <a16:creationId xmlns:a16="http://schemas.microsoft.com/office/drawing/2014/main" id="{286FC01E-7762-4060-A57A-E322166DAAF9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4">
              <a:extLst>
                <a:ext uri="{FF2B5EF4-FFF2-40B4-BE49-F238E27FC236}">
                  <a16:creationId xmlns:a16="http://schemas.microsoft.com/office/drawing/2014/main" id="{8BFF6037-159B-4A79-AA2B-82AB5AD9D0E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5">
              <a:extLst>
                <a:ext uri="{FF2B5EF4-FFF2-40B4-BE49-F238E27FC236}">
                  <a16:creationId xmlns:a16="http://schemas.microsoft.com/office/drawing/2014/main" id="{13356955-DF06-4B19-952B-AF3FD9BF5A65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76">
              <a:extLst>
                <a:ext uri="{FF2B5EF4-FFF2-40B4-BE49-F238E27FC236}">
                  <a16:creationId xmlns:a16="http://schemas.microsoft.com/office/drawing/2014/main" id="{8F171EF4-EE0A-4E10-BD9A-BF0C769BC81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77">
              <a:extLst>
                <a:ext uri="{FF2B5EF4-FFF2-40B4-BE49-F238E27FC236}">
                  <a16:creationId xmlns:a16="http://schemas.microsoft.com/office/drawing/2014/main" id="{911C421D-80E1-4802-A210-49B7E06A931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78">
              <a:extLst>
                <a:ext uri="{FF2B5EF4-FFF2-40B4-BE49-F238E27FC236}">
                  <a16:creationId xmlns:a16="http://schemas.microsoft.com/office/drawing/2014/main" id="{79696B9E-097F-4AAA-8387-998F30FEDF86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79">
              <a:extLst>
                <a:ext uri="{FF2B5EF4-FFF2-40B4-BE49-F238E27FC236}">
                  <a16:creationId xmlns:a16="http://schemas.microsoft.com/office/drawing/2014/main" id="{3F8AFE0E-76EE-43A0-AF0C-783E5735BA0D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0">
              <a:extLst>
                <a:ext uri="{FF2B5EF4-FFF2-40B4-BE49-F238E27FC236}">
                  <a16:creationId xmlns:a16="http://schemas.microsoft.com/office/drawing/2014/main" id="{6F407051-B79B-4D0A-81B0-72BF25C850F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1">
              <a:extLst>
                <a:ext uri="{FF2B5EF4-FFF2-40B4-BE49-F238E27FC236}">
                  <a16:creationId xmlns:a16="http://schemas.microsoft.com/office/drawing/2014/main" id="{8F9D08AC-95D8-47FA-8F62-EC3BBC8CC2B9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2">
              <a:extLst>
                <a:ext uri="{FF2B5EF4-FFF2-40B4-BE49-F238E27FC236}">
                  <a16:creationId xmlns:a16="http://schemas.microsoft.com/office/drawing/2014/main" id="{C5C893E0-A571-4C0C-A1FB-8B2DDA375F53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3">
              <a:extLst>
                <a:ext uri="{FF2B5EF4-FFF2-40B4-BE49-F238E27FC236}">
                  <a16:creationId xmlns:a16="http://schemas.microsoft.com/office/drawing/2014/main" id="{15FFF942-171E-4956-B259-BCB364813005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4">
              <a:extLst>
                <a:ext uri="{FF2B5EF4-FFF2-40B4-BE49-F238E27FC236}">
                  <a16:creationId xmlns:a16="http://schemas.microsoft.com/office/drawing/2014/main" id="{4436C63F-62EA-42AF-AAD7-6C3BF03E7AEB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5">
              <a:extLst>
                <a:ext uri="{FF2B5EF4-FFF2-40B4-BE49-F238E27FC236}">
                  <a16:creationId xmlns:a16="http://schemas.microsoft.com/office/drawing/2014/main" id="{0C1E7F4E-9042-4139-95E5-FF34D1D67CA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6">
              <a:extLst>
                <a:ext uri="{FF2B5EF4-FFF2-40B4-BE49-F238E27FC236}">
                  <a16:creationId xmlns:a16="http://schemas.microsoft.com/office/drawing/2014/main" id="{A7989444-E76C-4428-9F6C-6EA33B6C5823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7">
              <a:extLst>
                <a:ext uri="{FF2B5EF4-FFF2-40B4-BE49-F238E27FC236}">
                  <a16:creationId xmlns:a16="http://schemas.microsoft.com/office/drawing/2014/main" id="{088FD53E-474D-4CE0-8D00-C5D3C5E50AD4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88">
              <a:extLst>
                <a:ext uri="{FF2B5EF4-FFF2-40B4-BE49-F238E27FC236}">
                  <a16:creationId xmlns:a16="http://schemas.microsoft.com/office/drawing/2014/main" id="{D48B37BE-D0CF-4C25-AE8E-91D458B42006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89">
              <a:extLst>
                <a:ext uri="{FF2B5EF4-FFF2-40B4-BE49-F238E27FC236}">
                  <a16:creationId xmlns:a16="http://schemas.microsoft.com/office/drawing/2014/main" id="{F21FF948-37B3-4623-B173-0F8079E0BB58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BD0F5A24-7D34-4B6F-99C9-0AAF3387EDEE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1">
              <a:extLst>
                <a:ext uri="{FF2B5EF4-FFF2-40B4-BE49-F238E27FC236}">
                  <a16:creationId xmlns:a16="http://schemas.microsoft.com/office/drawing/2014/main" id="{5103FFF0-851A-4A8D-A4F1-84EB14109D47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2">
              <a:extLst>
                <a:ext uri="{FF2B5EF4-FFF2-40B4-BE49-F238E27FC236}">
                  <a16:creationId xmlns:a16="http://schemas.microsoft.com/office/drawing/2014/main" id="{034EDBD1-D5B8-476D-BF24-459A2EC018D0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3">
              <a:extLst>
                <a:ext uri="{FF2B5EF4-FFF2-40B4-BE49-F238E27FC236}">
                  <a16:creationId xmlns:a16="http://schemas.microsoft.com/office/drawing/2014/main" id="{0CAD6C06-DD0C-4C84-A482-10223C3FC64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4">
              <a:extLst>
                <a:ext uri="{FF2B5EF4-FFF2-40B4-BE49-F238E27FC236}">
                  <a16:creationId xmlns:a16="http://schemas.microsoft.com/office/drawing/2014/main" id="{C3FFF8E3-89DA-474A-B793-CC9E5294412C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5">
              <a:extLst>
                <a:ext uri="{FF2B5EF4-FFF2-40B4-BE49-F238E27FC236}">
                  <a16:creationId xmlns:a16="http://schemas.microsoft.com/office/drawing/2014/main" id="{22EA881B-8F2E-4FBB-B823-FB0FE1ABD1B5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6">
              <a:extLst>
                <a:ext uri="{FF2B5EF4-FFF2-40B4-BE49-F238E27FC236}">
                  <a16:creationId xmlns:a16="http://schemas.microsoft.com/office/drawing/2014/main" id="{6E8FD2F0-5478-4E1E-B3D2-92A9DB17E0FD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7">
              <a:extLst>
                <a:ext uri="{FF2B5EF4-FFF2-40B4-BE49-F238E27FC236}">
                  <a16:creationId xmlns:a16="http://schemas.microsoft.com/office/drawing/2014/main" id="{76866777-F0B2-4575-81DD-DEBAF6142E98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8">
              <a:extLst>
                <a:ext uri="{FF2B5EF4-FFF2-40B4-BE49-F238E27FC236}">
                  <a16:creationId xmlns:a16="http://schemas.microsoft.com/office/drawing/2014/main" id="{8CCFAF6A-1EC8-45DA-ACE9-13173D81A2CC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9">
              <a:extLst>
                <a:ext uri="{FF2B5EF4-FFF2-40B4-BE49-F238E27FC236}">
                  <a16:creationId xmlns:a16="http://schemas.microsoft.com/office/drawing/2014/main" id="{48016CE5-E7FC-4B26-8D35-80F425AFEA3D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0">
              <a:extLst>
                <a:ext uri="{FF2B5EF4-FFF2-40B4-BE49-F238E27FC236}">
                  <a16:creationId xmlns:a16="http://schemas.microsoft.com/office/drawing/2014/main" id="{0F7E059F-97E8-4279-BF90-557E750EB6B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1">
              <a:extLst>
                <a:ext uri="{FF2B5EF4-FFF2-40B4-BE49-F238E27FC236}">
                  <a16:creationId xmlns:a16="http://schemas.microsoft.com/office/drawing/2014/main" id="{9A7C045A-424E-4970-908B-819674E45EFD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2">
              <a:extLst>
                <a:ext uri="{FF2B5EF4-FFF2-40B4-BE49-F238E27FC236}">
                  <a16:creationId xmlns:a16="http://schemas.microsoft.com/office/drawing/2014/main" id="{351E9331-7F21-4648-80FC-DADCA52B6ED6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3">
              <a:extLst>
                <a:ext uri="{FF2B5EF4-FFF2-40B4-BE49-F238E27FC236}">
                  <a16:creationId xmlns:a16="http://schemas.microsoft.com/office/drawing/2014/main" id="{EBB22234-7F56-47B8-B360-2DD15921FAE4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4">
              <a:extLst>
                <a:ext uri="{FF2B5EF4-FFF2-40B4-BE49-F238E27FC236}">
                  <a16:creationId xmlns:a16="http://schemas.microsoft.com/office/drawing/2014/main" id="{2B6C9C5F-D19D-4CB4-89DD-EB8B6CA7449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05">
              <a:extLst>
                <a:ext uri="{FF2B5EF4-FFF2-40B4-BE49-F238E27FC236}">
                  <a16:creationId xmlns:a16="http://schemas.microsoft.com/office/drawing/2014/main" id="{24CEFFE8-86A2-4052-91FC-2DB755996904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06">
              <a:extLst>
                <a:ext uri="{FF2B5EF4-FFF2-40B4-BE49-F238E27FC236}">
                  <a16:creationId xmlns:a16="http://schemas.microsoft.com/office/drawing/2014/main" id="{524E6575-576C-42BA-B891-A822B585DE9C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07">
              <a:extLst>
                <a:ext uri="{FF2B5EF4-FFF2-40B4-BE49-F238E27FC236}">
                  <a16:creationId xmlns:a16="http://schemas.microsoft.com/office/drawing/2014/main" id="{F67223E8-1D43-41FA-BADB-77020278DD0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08">
              <a:extLst>
                <a:ext uri="{FF2B5EF4-FFF2-40B4-BE49-F238E27FC236}">
                  <a16:creationId xmlns:a16="http://schemas.microsoft.com/office/drawing/2014/main" id="{7A35FDDE-D864-4783-880A-EAF42DF06043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1">
              <a:extLst>
                <a:ext uri="{FF2B5EF4-FFF2-40B4-BE49-F238E27FC236}">
                  <a16:creationId xmlns:a16="http://schemas.microsoft.com/office/drawing/2014/main" id="{ACFA7597-C9F2-44EC-B9B9-8570C433F484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2">
              <a:extLst>
                <a:ext uri="{FF2B5EF4-FFF2-40B4-BE49-F238E27FC236}">
                  <a16:creationId xmlns:a16="http://schemas.microsoft.com/office/drawing/2014/main" id="{B386C5A8-A3D1-4088-80CB-5F69D5B726B4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3">
              <a:extLst>
                <a:ext uri="{FF2B5EF4-FFF2-40B4-BE49-F238E27FC236}">
                  <a16:creationId xmlns:a16="http://schemas.microsoft.com/office/drawing/2014/main" id="{DA19B65E-1E3E-4B28-A9F1-DCD02C75C4A3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4">
              <a:extLst>
                <a:ext uri="{FF2B5EF4-FFF2-40B4-BE49-F238E27FC236}">
                  <a16:creationId xmlns:a16="http://schemas.microsoft.com/office/drawing/2014/main" id="{51CBF2EB-DB19-4AC5-84C0-FCDD2F02072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5">
              <a:extLst>
                <a:ext uri="{FF2B5EF4-FFF2-40B4-BE49-F238E27FC236}">
                  <a16:creationId xmlns:a16="http://schemas.microsoft.com/office/drawing/2014/main" id="{BF4FF8BD-2C34-47E7-9841-B2F90A8B088D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6">
              <a:extLst>
                <a:ext uri="{FF2B5EF4-FFF2-40B4-BE49-F238E27FC236}">
                  <a16:creationId xmlns:a16="http://schemas.microsoft.com/office/drawing/2014/main" id="{2E4EEE8C-76C6-459A-B545-09F931B9D57D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7">
              <a:extLst>
                <a:ext uri="{FF2B5EF4-FFF2-40B4-BE49-F238E27FC236}">
                  <a16:creationId xmlns:a16="http://schemas.microsoft.com/office/drawing/2014/main" id="{219CB7C7-11C1-4F31-9696-B095729EEC51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18">
              <a:extLst>
                <a:ext uri="{FF2B5EF4-FFF2-40B4-BE49-F238E27FC236}">
                  <a16:creationId xmlns:a16="http://schemas.microsoft.com/office/drawing/2014/main" id="{7CD10719-C429-433B-800A-D4DB64BEFFE0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19">
              <a:extLst>
                <a:ext uri="{FF2B5EF4-FFF2-40B4-BE49-F238E27FC236}">
                  <a16:creationId xmlns:a16="http://schemas.microsoft.com/office/drawing/2014/main" id="{EAB4E4F8-8B23-46AD-8DA7-7511B20D55E8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3">
              <a:extLst>
                <a:ext uri="{FF2B5EF4-FFF2-40B4-BE49-F238E27FC236}">
                  <a16:creationId xmlns:a16="http://schemas.microsoft.com/office/drawing/2014/main" id="{8CBBAA21-D8FC-45AC-816C-E5518211CFC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4">
              <a:extLst>
                <a:ext uri="{FF2B5EF4-FFF2-40B4-BE49-F238E27FC236}">
                  <a16:creationId xmlns:a16="http://schemas.microsoft.com/office/drawing/2014/main" id="{6012CA93-2C22-4991-B511-792BD337A1AB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5">
              <a:extLst>
                <a:ext uri="{FF2B5EF4-FFF2-40B4-BE49-F238E27FC236}">
                  <a16:creationId xmlns:a16="http://schemas.microsoft.com/office/drawing/2014/main" id="{1155EE8A-4ACB-4D71-9CFA-D935931AA2F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6">
              <a:extLst>
                <a:ext uri="{FF2B5EF4-FFF2-40B4-BE49-F238E27FC236}">
                  <a16:creationId xmlns:a16="http://schemas.microsoft.com/office/drawing/2014/main" id="{C7EC6798-5C6D-49EA-AC8C-658CC5FDCDB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7">
              <a:extLst>
                <a:ext uri="{FF2B5EF4-FFF2-40B4-BE49-F238E27FC236}">
                  <a16:creationId xmlns:a16="http://schemas.microsoft.com/office/drawing/2014/main" id="{3E608FE7-D6EC-4F99-9972-DBC96EA67909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8">
              <a:extLst>
                <a:ext uri="{FF2B5EF4-FFF2-40B4-BE49-F238E27FC236}">
                  <a16:creationId xmlns:a16="http://schemas.microsoft.com/office/drawing/2014/main" id="{240A9CC0-0459-4028-BAA7-A3F87B7F9090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9">
              <a:extLst>
                <a:ext uri="{FF2B5EF4-FFF2-40B4-BE49-F238E27FC236}">
                  <a16:creationId xmlns:a16="http://schemas.microsoft.com/office/drawing/2014/main" id="{980D5076-46BF-4BEA-AB0B-9DBFFAC8726B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0">
              <a:extLst>
                <a:ext uri="{FF2B5EF4-FFF2-40B4-BE49-F238E27FC236}">
                  <a16:creationId xmlns:a16="http://schemas.microsoft.com/office/drawing/2014/main" id="{4E3B1166-5022-4D51-8B44-B1B9151A2D67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5">
              <a:extLst>
                <a:ext uri="{FF2B5EF4-FFF2-40B4-BE49-F238E27FC236}">
                  <a16:creationId xmlns:a16="http://schemas.microsoft.com/office/drawing/2014/main" id="{27EEE9D6-B3DC-48BB-9FB9-D45C114E549D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6">
              <a:extLst>
                <a:ext uri="{FF2B5EF4-FFF2-40B4-BE49-F238E27FC236}">
                  <a16:creationId xmlns:a16="http://schemas.microsoft.com/office/drawing/2014/main" id="{07E17885-ECEE-460F-A69F-27CB901960ED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7">
              <a:extLst>
                <a:ext uri="{FF2B5EF4-FFF2-40B4-BE49-F238E27FC236}">
                  <a16:creationId xmlns:a16="http://schemas.microsoft.com/office/drawing/2014/main" id="{A5C11772-F563-4F09-B5CC-683C47060E1F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8">
              <a:extLst>
                <a:ext uri="{FF2B5EF4-FFF2-40B4-BE49-F238E27FC236}">
                  <a16:creationId xmlns:a16="http://schemas.microsoft.com/office/drawing/2014/main" id="{A386DEDF-71D3-4D20-886A-E9480074D356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9">
              <a:extLst>
                <a:ext uri="{FF2B5EF4-FFF2-40B4-BE49-F238E27FC236}">
                  <a16:creationId xmlns:a16="http://schemas.microsoft.com/office/drawing/2014/main" id="{2C93C6F7-DC65-4FC9-8622-14B35C94CA8E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40">
              <a:extLst>
                <a:ext uri="{FF2B5EF4-FFF2-40B4-BE49-F238E27FC236}">
                  <a16:creationId xmlns:a16="http://schemas.microsoft.com/office/drawing/2014/main" id="{5161AC7F-D73E-43FE-BE04-3712815E3EA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8">
              <a:extLst>
                <a:ext uri="{FF2B5EF4-FFF2-40B4-BE49-F238E27FC236}">
                  <a16:creationId xmlns:a16="http://schemas.microsoft.com/office/drawing/2014/main" id="{5102E3C1-54B8-4E87-A8BB-BB07F5C34A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9">
              <a:extLst>
                <a:ext uri="{FF2B5EF4-FFF2-40B4-BE49-F238E27FC236}">
                  <a16:creationId xmlns:a16="http://schemas.microsoft.com/office/drawing/2014/main" id="{E9C3E893-D924-4E77-84D3-83ADB4347169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50">
              <a:extLst>
                <a:ext uri="{FF2B5EF4-FFF2-40B4-BE49-F238E27FC236}">
                  <a16:creationId xmlns:a16="http://schemas.microsoft.com/office/drawing/2014/main" id="{CDE5677F-2DDE-4D58-9478-27DC7912736B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60">
              <a:extLst>
                <a:ext uri="{FF2B5EF4-FFF2-40B4-BE49-F238E27FC236}">
                  <a16:creationId xmlns:a16="http://schemas.microsoft.com/office/drawing/2014/main" id="{ABAA4AC1-32D5-47FF-8B8B-CDC702D35254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323932"/>
            <a:ext cx="10515600" cy="1218795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CD75DA9-D633-F747-83CB-75F3B7891E5B}"/>
              </a:ext>
            </a:extLst>
          </p:cNvPr>
          <p:cNvGrpSpPr/>
          <p:nvPr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834EA2-CF8A-1345-80C0-2597F07889B0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84069"/>
              <a:ext cx="691673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8FC01B-5DE7-1B4D-BDFE-4202A7472868}"/>
                </a:ext>
              </a:extLst>
            </p:cNvPr>
            <p:cNvCxnSpPr/>
            <p:nvPr/>
          </p:nvCxnSpPr>
          <p:spPr>
            <a:xfrm>
              <a:off x="550863" y="4184069"/>
              <a:ext cx="765319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B0074FBF-E090-5148-9A8C-0575CC678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bg1">
                    <a:alpha val="60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92306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F32-0856-834B-8565-7E15F7D2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3" y="3337259"/>
            <a:ext cx="10515600" cy="664797"/>
          </a:xfrm>
        </p:spPr>
        <p:txBody>
          <a:bodyPr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B1D0A-F65F-6B46-A8EE-1E5E3EAAC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ХХ</a:t>
            </a:r>
          </a:p>
        </p:txBody>
      </p: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852AF47-7039-4089-B163-E095AF28CB49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592" name="Полилиния 10">
              <a:extLst>
                <a:ext uri="{FF2B5EF4-FFF2-40B4-BE49-F238E27FC236}">
                  <a16:creationId xmlns:a16="http://schemas.microsoft.com/office/drawing/2014/main" id="{FC9A39EE-E419-4CE7-B76A-9A04A927F05B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11">
              <a:extLst>
                <a:ext uri="{FF2B5EF4-FFF2-40B4-BE49-F238E27FC236}">
                  <a16:creationId xmlns:a16="http://schemas.microsoft.com/office/drawing/2014/main" id="{7D18FB13-4914-408E-A6D5-8EC60B9D41F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4" name="Полилиния 12">
              <a:extLst>
                <a:ext uri="{FF2B5EF4-FFF2-40B4-BE49-F238E27FC236}">
                  <a16:creationId xmlns:a16="http://schemas.microsoft.com/office/drawing/2014/main" id="{710AF46B-4DD4-4012-8F10-5B74FE53CD64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5" name="Полилиния 13">
              <a:extLst>
                <a:ext uri="{FF2B5EF4-FFF2-40B4-BE49-F238E27FC236}">
                  <a16:creationId xmlns:a16="http://schemas.microsoft.com/office/drawing/2014/main" id="{E8FEA54F-6165-4359-B152-9D7049E6C6DB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6" name="Полилиния 14">
              <a:extLst>
                <a:ext uri="{FF2B5EF4-FFF2-40B4-BE49-F238E27FC236}">
                  <a16:creationId xmlns:a16="http://schemas.microsoft.com/office/drawing/2014/main" id="{0A88DB71-658F-4AD9-9EC3-C05F46AB4CB1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7" name="Полилиния 15">
              <a:extLst>
                <a:ext uri="{FF2B5EF4-FFF2-40B4-BE49-F238E27FC236}">
                  <a16:creationId xmlns:a16="http://schemas.microsoft.com/office/drawing/2014/main" id="{E2190123-1946-44F8-B51C-146FCF95180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8" name="Полилиния 16">
              <a:extLst>
                <a:ext uri="{FF2B5EF4-FFF2-40B4-BE49-F238E27FC236}">
                  <a16:creationId xmlns:a16="http://schemas.microsoft.com/office/drawing/2014/main" id="{9A3D9964-C053-4506-88AE-F214E6FE6BB0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9" name="Полилиния 17">
              <a:extLst>
                <a:ext uri="{FF2B5EF4-FFF2-40B4-BE49-F238E27FC236}">
                  <a16:creationId xmlns:a16="http://schemas.microsoft.com/office/drawing/2014/main" id="{5669CB15-3502-4E3F-889E-8653DC45B4EB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0" name="Полилиния 18">
              <a:extLst>
                <a:ext uri="{FF2B5EF4-FFF2-40B4-BE49-F238E27FC236}">
                  <a16:creationId xmlns:a16="http://schemas.microsoft.com/office/drawing/2014/main" id="{1483C613-2F93-40AB-8515-FE56C05DAB73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 19">
              <a:extLst>
                <a:ext uri="{FF2B5EF4-FFF2-40B4-BE49-F238E27FC236}">
                  <a16:creationId xmlns:a16="http://schemas.microsoft.com/office/drawing/2014/main" id="{3E89B5A9-3929-4865-A720-1942BC61AD57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 20">
              <a:extLst>
                <a:ext uri="{FF2B5EF4-FFF2-40B4-BE49-F238E27FC236}">
                  <a16:creationId xmlns:a16="http://schemas.microsoft.com/office/drawing/2014/main" id="{D1AD2816-5F04-485B-8268-6D24A1A02D5D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 21">
              <a:extLst>
                <a:ext uri="{FF2B5EF4-FFF2-40B4-BE49-F238E27FC236}">
                  <a16:creationId xmlns:a16="http://schemas.microsoft.com/office/drawing/2014/main" id="{815446D3-FEF2-4B91-A181-E6D171A3585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 22">
              <a:extLst>
                <a:ext uri="{FF2B5EF4-FFF2-40B4-BE49-F238E27FC236}">
                  <a16:creationId xmlns:a16="http://schemas.microsoft.com/office/drawing/2014/main" id="{C72A9004-42BA-486E-9BA1-707D66254552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 23">
              <a:extLst>
                <a:ext uri="{FF2B5EF4-FFF2-40B4-BE49-F238E27FC236}">
                  <a16:creationId xmlns:a16="http://schemas.microsoft.com/office/drawing/2014/main" id="{2CB2347C-FBF5-474F-896E-47B941028D9A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 24">
              <a:extLst>
                <a:ext uri="{FF2B5EF4-FFF2-40B4-BE49-F238E27FC236}">
                  <a16:creationId xmlns:a16="http://schemas.microsoft.com/office/drawing/2014/main" id="{61430681-9337-4715-8243-562A144BAB4D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7" name="Полилиния 25">
              <a:extLst>
                <a:ext uri="{FF2B5EF4-FFF2-40B4-BE49-F238E27FC236}">
                  <a16:creationId xmlns:a16="http://schemas.microsoft.com/office/drawing/2014/main" id="{F1178B09-985A-4935-89CC-715FEB72E90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8" name="Полилиния 26">
              <a:extLst>
                <a:ext uri="{FF2B5EF4-FFF2-40B4-BE49-F238E27FC236}">
                  <a16:creationId xmlns:a16="http://schemas.microsoft.com/office/drawing/2014/main" id="{CD6B8E87-1C0E-42B1-94F0-832EB03C15C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 27">
              <a:extLst>
                <a:ext uri="{FF2B5EF4-FFF2-40B4-BE49-F238E27FC236}">
                  <a16:creationId xmlns:a16="http://schemas.microsoft.com/office/drawing/2014/main" id="{BF0DE319-6B94-43FA-A3D7-C7799420AA77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28">
              <a:extLst>
                <a:ext uri="{FF2B5EF4-FFF2-40B4-BE49-F238E27FC236}">
                  <a16:creationId xmlns:a16="http://schemas.microsoft.com/office/drawing/2014/main" id="{25728D1A-8F2D-4048-918C-580C99BB9AF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 29">
              <a:extLst>
                <a:ext uri="{FF2B5EF4-FFF2-40B4-BE49-F238E27FC236}">
                  <a16:creationId xmlns:a16="http://schemas.microsoft.com/office/drawing/2014/main" id="{045BA2C8-1366-455C-959E-9B5ECEF6B9C4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30">
              <a:extLst>
                <a:ext uri="{FF2B5EF4-FFF2-40B4-BE49-F238E27FC236}">
                  <a16:creationId xmlns:a16="http://schemas.microsoft.com/office/drawing/2014/main" id="{69D53C21-8F93-4FC4-91B9-BEACEA40D8D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31">
              <a:extLst>
                <a:ext uri="{FF2B5EF4-FFF2-40B4-BE49-F238E27FC236}">
                  <a16:creationId xmlns:a16="http://schemas.microsoft.com/office/drawing/2014/main" id="{4C43849F-43F3-49F3-B480-D4A4582C3FCE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32">
              <a:extLst>
                <a:ext uri="{FF2B5EF4-FFF2-40B4-BE49-F238E27FC236}">
                  <a16:creationId xmlns:a16="http://schemas.microsoft.com/office/drawing/2014/main" id="{7A206DDD-6CD9-499D-8D84-972A5D7FC991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33">
              <a:extLst>
                <a:ext uri="{FF2B5EF4-FFF2-40B4-BE49-F238E27FC236}">
                  <a16:creationId xmlns:a16="http://schemas.microsoft.com/office/drawing/2014/main" id="{0E56B0E2-BDAB-4084-91C1-6C1873BD2633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34">
              <a:extLst>
                <a:ext uri="{FF2B5EF4-FFF2-40B4-BE49-F238E27FC236}">
                  <a16:creationId xmlns:a16="http://schemas.microsoft.com/office/drawing/2014/main" id="{5F9EAF25-5DB1-47C5-8C54-2FB5DEE3755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35">
              <a:extLst>
                <a:ext uri="{FF2B5EF4-FFF2-40B4-BE49-F238E27FC236}">
                  <a16:creationId xmlns:a16="http://schemas.microsoft.com/office/drawing/2014/main" id="{B0C6DEA0-FF25-4344-8AC9-F300880FEED9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36">
              <a:extLst>
                <a:ext uri="{FF2B5EF4-FFF2-40B4-BE49-F238E27FC236}">
                  <a16:creationId xmlns:a16="http://schemas.microsoft.com/office/drawing/2014/main" id="{63C20B83-931C-4667-A7AC-4BD472C83242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 37">
              <a:extLst>
                <a:ext uri="{FF2B5EF4-FFF2-40B4-BE49-F238E27FC236}">
                  <a16:creationId xmlns:a16="http://schemas.microsoft.com/office/drawing/2014/main" id="{8E4B32EF-EDD8-4183-8538-23672B3DC128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 38">
              <a:extLst>
                <a:ext uri="{FF2B5EF4-FFF2-40B4-BE49-F238E27FC236}">
                  <a16:creationId xmlns:a16="http://schemas.microsoft.com/office/drawing/2014/main" id="{F4E21BA6-6086-4D9A-B7CE-D54D27714291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39">
              <a:extLst>
                <a:ext uri="{FF2B5EF4-FFF2-40B4-BE49-F238E27FC236}">
                  <a16:creationId xmlns:a16="http://schemas.microsoft.com/office/drawing/2014/main" id="{4CF220A6-730E-4600-9DBE-7BB88B2AE5AE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 40">
              <a:extLst>
                <a:ext uri="{FF2B5EF4-FFF2-40B4-BE49-F238E27FC236}">
                  <a16:creationId xmlns:a16="http://schemas.microsoft.com/office/drawing/2014/main" id="{15725191-EB13-443F-8A76-D8BD67607874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3" name="Полилиния 41">
              <a:extLst>
                <a:ext uri="{FF2B5EF4-FFF2-40B4-BE49-F238E27FC236}">
                  <a16:creationId xmlns:a16="http://schemas.microsoft.com/office/drawing/2014/main" id="{CCCDA893-6782-46FA-A21C-5EBAE7A03BEF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42">
              <a:extLst>
                <a:ext uri="{FF2B5EF4-FFF2-40B4-BE49-F238E27FC236}">
                  <a16:creationId xmlns:a16="http://schemas.microsoft.com/office/drawing/2014/main" id="{A392E137-BBB3-4318-8496-6E1F67B8073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 43">
              <a:extLst>
                <a:ext uri="{FF2B5EF4-FFF2-40B4-BE49-F238E27FC236}">
                  <a16:creationId xmlns:a16="http://schemas.microsoft.com/office/drawing/2014/main" id="{F51234B0-636F-4D7B-AD62-99CB637F70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 44">
              <a:extLst>
                <a:ext uri="{FF2B5EF4-FFF2-40B4-BE49-F238E27FC236}">
                  <a16:creationId xmlns:a16="http://schemas.microsoft.com/office/drawing/2014/main" id="{DF043EFA-4F06-4F6A-A75D-E756BD71F28F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45">
              <a:extLst>
                <a:ext uri="{FF2B5EF4-FFF2-40B4-BE49-F238E27FC236}">
                  <a16:creationId xmlns:a16="http://schemas.microsoft.com/office/drawing/2014/main" id="{59AC8D38-0F1E-4EA0-AE7C-B574D6597562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46">
              <a:extLst>
                <a:ext uri="{FF2B5EF4-FFF2-40B4-BE49-F238E27FC236}">
                  <a16:creationId xmlns:a16="http://schemas.microsoft.com/office/drawing/2014/main" id="{E7828A90-4901-4202-B6CA-469B18C31E8B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47">
              <a:extLst>
                <a:ext uri="{FF2B5EF4-FFF2-40B4-BE49-F238E27FC236}">
                  <a16:creationId xmlns:a16="http://schemas.microsoft.com/office/drawing/2014/main" id="{AC183874-20D5-4DBF-982E-6614F1BC410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48">
              <a:extLst>
                <a:ext uri="{FF2B5EF4-FFF2-40B4-BE49-F238E27FC236}">
                  <a16:creationId xmlns:a16="http://schemas.microsoft.com/office/drawing/2014/main" id="{826B6159-0747-4097-A9FB-2CB623D1B50B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1" name="Полилиния 49">
              <a:extLst>
                <a:ext uri="{FF2B5EF4-FFF2-40B4-BE49-F238E27FC236}">
                  <a16:creationId xmlns:a16="http://schemas.microsoft.com/office/drawing/2014/main" id="{D9E905B3-041D-4DA4-845A-1E7BC6F38B4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2" name="Полилиния 50">
              <a:extLst>
                <a:ext uri="{FF2B5EF4-FFF2-40B4-BE49-F238E27FC236}">
                  <a16:creationId xmlns:a16="http://schemas.microsoft.com/office/drawing/2014/main" id="{ED7327EB-2CAF-49C0-A541-DE3F5600F42A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 51">
              <a:extLst>
                <a:ext uri="{FF2B5EF4-FFF2-40B4-BE49-F238E27FC236}">
                  <a16:creationId xmlns:a16="http://schemas.microsoft.com/office/drawing/2014/main" id="{FA960B80-C1F6-4191-8985-11C735808A15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 52">
              <a:extLst>
                <a:ext uri="{FF2B5EF4-FFF2-40B4-BE49-F238E27FC236}">
                  <a16:creationId xmlns:a16="http://schemas.microsoft.com/office/drawing/2014/main" id="{A36F9CA8-1C0B-4EC6-A5A5-14587D51AF2B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 53">
              <a:extLst>
                <a:ext uri="{FF2B5EF4-FFF2-40B4-BE49-F238E27FC236}">
                  <a16:creationId xmlns:a16="http://schemas.microsoft.com/office/drawing/2014/main" id="{2A8D9BA5-2C59-4441-B6A4-9151382608D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 54">
              <a:extLst>
                <a:ext uri="{FF2B5EF4-FFF2-40B4-BE49-F238E27FC236}">
                  <a16:creationId xmlns:a16="http://schemas.microsoft.com/office/drawing/2014/main" id="{EF8BF5BA-F39A-4F3C-8D7A-CD187B88EC18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 55">
              <a:extLst>
                <a:ext uri="{FF2B5EF4-FFF2-40B4-BE49-F238E27FC236}">
                  <a16:creationId xmlns:a16="http://schemas.microsoft.com/office/drawing/2014/main" id="{126C448E-5DBF-481C-A9B5-15DD76EC656A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 56">
              <a:extLst>
                <a:ext uri="{FF2B5EF4-FFF2-40B4-BE49-F238E27FC236}">
                  <a16:creationId xmlns:a16="http://schemas.microsoft.com/office/drawing/2014/main" id="{C62195A3-F677-47D6-B52F-86C32FCB382B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9" name="Полилиния 57">
              <a:extLst>
                <a:ext uri="{FF2B5EF4-FFF2-40B4-BE49-F238E27FC236}">
                  <a16:creationId xmlns:a16="http://schemas.microsoft.com/office/drawing/2014/main" id="{28A91C4F-23CB-45DA-BA5C-4BE78D2375D9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0" name="Полилиния 58">
              <a:extLst>
                <a:ext uri="{FF2B5EF4-FFF2-40B4-BE49-F238E27FC236}">
                  <a16:creationId xmlns:a16="http://schemas.microsoft.com/office/drawing/2014/main" id="{08ED7FC3-3AB9-46A8-893E-2C8B7F4172F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 59">
              <a:extLst>
                <a:ext uri="{FF2B5EF4-FFF2-40B4-BE49-F238E27FC236}">
                  <a16:creationId xmlns:a16="http://schemas.microsoft.com/office/drawing/2014/main" id="{A63CC794-8D82-49C4-B4EC-1630939E4E3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 60">
              <a:extLst>
                <a:ext uri="{FF2B5EF4-FFF2-40B4-BE49-F238E27FC236}">
                  <a16:creationId xmlns:a16="http://schemas.microsoft.com/office/drawing/2014/main" id="{279FFCA8-410C-4187-A1CA-FEA40AD91010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 61">
              <a:extLst>
                <a:ext uri="{FF2B5EF4-FFF2-40B4-BE49-F238E27FC236}">
                  <a16:creationId xmlns:a16="http://schemas.microsoft.com/office/drawing/2014/main" id="{35D2A156-485E-4D49-9E51-0719DA8F8EA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 62">
              <a:extLst>
                <a:ext uri="{FF2B5EF4-FFF2-40B4-BE49-F238E27FC236}">
                  <a16:creationId xmlns:a16="http://schemas.microsoft.com/office/drawing/2014/main" id="{CAE14789-2088-4A91-A400-443EF491E1D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 63">
              <a:extLst>
                <a:ext uri="{FF2B5EF4-FFF2-40B4-BE49-F238E27FC236}">
                  <a16:creationId xmlns:a16="http://schemas.microsoft.com/office/drawing/2014/main" id="{14AB4DDA-5165-4531-BDEB-5BC5BA61B155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 64">
              <a:extLst>
                <a:ext uri="{FF2B5EF4-FFF2-40B4-BE49-F238E27FC236}">
                  <a16:creationId xmlns:a16="http://schemas.microsoft.com/office/drawing/2014/main" id="{BD6B295B-E1D8-47D9-8AE7-8BBF8C1D8FB5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7" name="Полилиния 65">
              <a:extLst>
                <a:ext uri="{FF2B5EF4-FFF2-40B4-BE49-F238E27FC236}">
                  <a16:creationId xmlns:a16="http://schemas.microsoft.com/office/drawing/2014/main" id="{BC61F259-6EEC-41C7-BFF4-0B4C0777430B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8" name="Полилиния 66">
              <a:extLst>
                <a:ext uri="{FF2B5EF4-FFF2-40B4-BE49-F238E27FC236}">
                  <a16:creationId xmlns:a16="http://schemas.microsoft.com/office/drawing/2014/main" id="{17EF6C54-B935-4AAC-AC43-62CDB29BB6E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 67">
              <a:extLst>
                <a:ext uri="{FF2B5EF4-FFF2-40B4-BE49-F238E27FC236}">
                  <a16:creationId xmlns:a16="http://schemas.microsoft.com/office/drawing/2014/main" id="{FAB4E4ED-F1A1-4C3B-A201-8C0682A858D9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 68">
              <a:extLst>
                <a:ext uri="{FF2B5EF4-FFF2-40B4-BE49-F238E27FC236}">
                  <a16:creationId xmlns:a16="http://schemas.microsoft.com/office/drawing/2014/main" id="{DBCCDE7B-E949-43AB-86F0-5B823407F417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 69">
              <a:extLst>
                <a:ext uri="{FF2B5EF4-FFF2-40B4-BE49-F238E27FC236}">
                  <a16:creationId xmlns:a16="http://schemas.microsoft.com/office/drawing/2014/main" id="{E6633E01-CC2D-44B6-91E3-2966EBB48E9C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 70">
              <a:extLst>
                <a:ext uri="{FF2B5EF4-FFF2-40B4-BE49-F238E27FC236}">
                  <a16:creationId xmlns:a16="http://schemas.microsoft.com/office/drawing/2014/main" id="{FD0E34C0-179D-4A76-BC23-013B7E65D459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 71">
              <a:extLst>
                <a:ext uri="{FF2B5EF4-FFF2-40B4-BE49-F238E27FC236}">
                  <a16:creationId xmlns:a16="http://schemas.microsoft.com/office/drawing/2014/main" id="{2F80834E-9F63-43C4-BFE5-217FC9CA9DD0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 72">
              <a:extLst>
                <a:ext uri="{FF2B5EF4-FFF2-40B4-BE49-F238E27FC236}">
                  <a16:creationId xmlns:a16="http://schemas.microsoft.com/office/drawing/2014/main" id="{D947AB59-7830-488E-AB66-FC8EC64B9A0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5" name="Полилиния 73">
              <a:extLst>
                <a:ext uri="{FF2B5EF4-FFF2-40B4-BE49-F238E27FC236}">
                  <a16:creationId xmlns:a16="http://schemas.microsoft.com/office/drawing/2014/main" id="{578276E6-EDE0-48ED-B56F-54F37A2E1F68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6" name="Полилиния 74">
              <a:extLst>
                <a:ext uri="{FF2B5EF4-FFF2-40B4-BE49-F238E27FC236}">
                  <a16:creationId xmlns:a16="http://schemas.microsoft.com/office/drawing/2014/main" id="{0B600BDD-7E2D-4F9E-BE9E-9E347402F84A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 75">
              <a:extLst>
                <a:ext uri="{FF2B5EF4-FFF2-40B4-BE49-F238E27FC236}">
                  <a16:creationId xmlns:a16="http://schemas.microsoft.com/office/drawing/2014/main" id="{5F3C9228-25AA-44DB-9AEA-1ADAEA1E922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 76">
              <a:extLst>
                <a:ext uri="{FF2B5EF4-FFF2-40B4-BE49-F238E27FC236}">
                  <a16:creationId xmlns:a16="http://schemas.microsoft.com/office/drawing/2014/main" id="{9B66D85F-618E-4E50-BE9D-F8187D24510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 77">
              <a:extLst>
                <a:ext uri="{FF2B5EF4-FFF2-40B4-BE49-F238E27FC236}">
                  <a16:creationId xmlns:a16="http://schemas.microsoft.com/office/drawing/2014/main" id="{DF5D38DB-C50B-4AE3-ADA1-D7C8AB697202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 78">
              <a:extLst>
                <a:ext uri="{FF2B5EF4-FFF2-40B4-BE49-F238E27FC236}">
                  <a16:creationId xmlns:a16="http://schemas.microsoft.com/office/drawing/2014/main" id="{8D8369D9-40B8-4589-8078-119C7BB762F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 79">
              <a:extLst>
                <a:ext uri="{FF2B5EF4-FFF2-40B4-BE49-F238E27FC236}">
                  <a16:creationId xmlns:a16="http://schemas.microsoft.com/office/drawing/2014/main" id="{F9380D33-8DAB-4FBA-BA90-F2612DE3C9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 80">
              <a:extLst>
                <a:ext uri="{FF2B5EF4-FFF2-40B4-BE49-F238E27FC236}">
                  <a16:creationId xmlns:a16="http://schemas.microsoft.com/office/drawing/2014/main" id="{7AF4C5C4-89B0-4771-A3A7-FDDD9040514A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3" name="Полилиния 81">
              <a:extLst>
                <a:ext uri="{FF2B5EF4-FFF2-40B4-BE49-F238E27FC236}">
                  <a16:creationId xmlns:a16="http://schemas.microsoft.com/office/drawing/2014/main" id="{3FE5F9B4-725B-4F14-8043-C54C04451440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4" name="Полилиния 82">
              <a:extLst>
                <a:ext uri="{FF2B5EF4-FFF2-40B4-BE49-F238E27FC236}">
                  <a16:creationId xmlns:a16="http://schemas.microsoft.com/office/drawing/2014/main" id="{58732989-2B72-4F6C-821D-733572A163AE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 83">
              <a:extLst>
                <a:ext uri="{FF2B5EF4-FFF2-40B4-BE49-F238E27FC236}">
                  <a16:creationId xmlns:a16="http://schemas.microsoft.com/office/drawing/2014/main" id="{E99A1710-D535-47A7-AEDE-363B96613BDC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 84">
              <a:extLst>
                <a:ext uri="{FF2B5EF4-FFF2-40B4-BE49-F238E27FC236}">
                  <a16:creationId xmlns:a16="http://schemas.microsoft.com/office/drawing/2014/main" id="{25CAAD8D-5EDD-45A7-9D75-729B7650AAE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 85">
              <a:extLst>
                <a:ext uri="{FF2B5EF4-FFF2-40B4-BE49-F238E27FC236}">
                  <a16:creationId xmlns:a16="http://schemas.microsoft.com/office/drawing/2014/main" id="{C4C0AB0A-7292-421F-A9E7-A3E3D4433DED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 86">
              <a:extLst>
                <a:ext uri="{FF2B5EF4-FFF2-40B4-BE49-F238E27FC236}">
                  <a16:creationId xmlns:a16="http://schemas.microsoft.com/office/drawing/2014/main" id="{5856687F-5909-4167-9082-3FDEA36EC069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 87">
              <a:extLst>
                <a:ext uri="{FF2B5EF4-FFF2-40B4-BE49-F238E27FC236}">
                  <a16:creationId xmlns:a16="http://schemas.microsoft.com/office/drawing/2014/main" id="{BE97B606-3429-4A9E-9281-87EDF5C390B3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 88">
              <a:extLst>
                <a:ext uri="{FF2B5EF4-FFF2-40B4-BE49-F238E27FC236}">
                  <a16:creationId xmlns:a16="http://schemas.microsoft.com/office/drawing/2014/main" id="{D0A0D0DF-AEFA-4A84-B4DE-6FCE65C671BC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1" name="Полилиния 89">
              <a:extLst>
                <a:ext uri="{FF2B5EF4-FFF2-40B4-BE49-F238E27FC236}">
                  <a16:creationId xmlns:a16="http://schemas.microsoft.com/office/drawing/2014/main" id="{ADAB0CF9-0037-47C1-B1C2-16F51D295A75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2" name="Полилиния 90">
              <a:extLst>
                <a:ext uri="{FF2B5EF4-FFF2-40B4-BE49-F238E27FC236}">
                  <a16:creationId xmlns:a16="http://schemas.microsoft.com/office/drawing/2014/main" id="{CBC9233C-C366-43BB-B3E0-1A8D391B070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 91">
              <a:extLst>
                <a:ext uri="{FF2B5EF4-FFF2-40B4-BE49-F238E27FC236}">
                  <a16:creationId xmlns:a16="http://schemas.microsoft.com/office/drawing/2014/main" id="{5C307B03-0E43-498B-9664-58A0C64D5194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 92">
              <a:extLst>
                <a:ext uri="{FF2B5EF4-FFF2-40B4-BE49-F238E27FC236}">
                  <a16:creationId xmlns:a16="http://schemas.microsoft.com/office/drawing/2014/main" id="{D9EE6DC9-8BA7-4773-845D-0B8F0DA45FF2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 93">
              <a:extLst>
                <a:ext uri="{FF2B5EF4-FFF2-40B4-BE49-F238E27FC236}">
                  <a16:creationId xmlns:a16="http://schemas.microsoft.com/office/drawing/2014/main" id="{7C22CA46-BA33-4D0E-8513-E6E4AF9FEE6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 94">
              <a:extLst>
                <a:ext uri="{FF2B5EF4-FFF2-40B4-BE49-F238E27FC236}">
                  <a16:creationId xmlns:a16="http://schemas.microsoft.com/office/drawing/2014/main" id="{665A863D-2DEE-4B72-8BB5-AE42C2D3E30B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 95">
              <a:extLst>
                <a:ext uri="{FF2B5EF4-FFF2-40B4-BE49-F238E27FC236}">
                  <a16:creationId xmlns:a16="http://schemas.microsoft.com/office/drawing/2014/main" id="{E64CC5A4-8256-429C-8365-5BE9E520E3FA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 96">
              <a:extLst>
                <a:ext uri="{FF2B5EF4-FFF2-40B4-BE49-F238E27FC236}">
                  <a16:creationId xmlns:a16="http://schemas.microsoft.com/office/drawing/2014/main" id="{04CE88C2-80FE-456E-8997-E53BB7FA3474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9" name="Полилиния 97">
              <a:extLst>
                <a:ext uri="{FF2B5EF4-FFF2-40B4-BE49-F238E27FC236}">
                  <a16:creationId xmlns:a16="http://schemas.microsoft.com/office/drawing/2014/main" id="{ED1B5B55-CF4D-4CFE-9B38-D0C174C77B79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0" name="Полилиния 98">
              <a:extLst>
                <a:ext uri="{FF2B5EF4-FFF2-40B4-BE49-F238E27FC236}">
                  <a16:creationId xmlns:a16="http://schemas.microsoft.com/office/drawing/2014/main" id="{13E9E2B5-5C4D-4AF8-A5B0-1A9990D98F15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 99">
              <a:extLst>
                <a:ext uri="{FF2B5EF4-FFF2-40B4-BE49-F238E27FC236}">
                  <a16:creationId xmlns:a16="http://schemas.microsoft.com/office/drawing/2014/main" id="{2BB7C75C-20FE-46B1-8780-9ED7B112536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 100">
              <a:extLst>
                <a:ext uri="{FF2B5EF4-FFF2-40B4-BE49-F238E27FC236}">
                  <a16:creationId xmlns:a16="http://schemas.microsoft.com/office/drawing/2014/main" id="{CD0BACB9-41A7-4300-BBF3-DC5AA2A7483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 101">
              <a:extLst>
                <a:ext uri="{FF2B5EF4-FFF2-40B4-BE49-F238E27FC236}">
                  <a16:creationId xmlns:a16="http://schemas.microsoft.com/office/drawing/2014/main" id="{D4D35148-2F7A-48CE-AE8F-FB14A3A6DF4B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 102">
              <a:extLst>
                <a:ext uri="{FF2B5EF4-FFF2-40B4-BE49-F238E27FC236}">
                  <a16:creationId xmlns:a16="http://schemas.microsoft.com/office/drawing/2014/main" id="{7C42DFA3-CAEA-46B4-9A95-A38FFFA9F427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 103">
              <a:extLst>
                <a:ext uri="{FF2B5EF4-FFF2-40B4-BE49-F238E27FC236}">
                  <a16:creationId xmlns:a16="http://schemas.microsoft.com/office/drawing/2014/main" id="{A5AB6BDE-750F-4C76-B515-B1E69396D5D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 104">
              <a:extLst>
                <a:ext uri="{FF2B5EF4-FFF2-40B4-BE49-F238E27FC236}">
                  <a16:creationId xmlns:a16="http://schemas.microsoft.com/office/drawing/2014/main" id="{CCDB38EC-4BFB-481E-A880-278968E9B327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7" name="Полилиния 105">
              <a:extLst>
                <a:ext uri="{FF2B5EF4-FFF2-40B4-BE49-F238E27FC236}">
                  <a16:creationId xmlns:a16="http://schemas.microsoft.com/office/drawing/2014/main" id="{7AA68A12-93E1-4C9A-BDEC-19FAD7F4677F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8" name="Полилиния 106">
              <a:extLst>
                <a:ext uri="{FF2B5EF4-FFF2-40B4-BE49-F238E27FC236}">
                  <a16:creationId xmlns:a16="http://schemas.microsoft.com/office/drawing/2014/main" id="{F44505FF-9EF6-47E2-BAE6-29A62DB6610A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 107">
              <a:extLst>
                <a:ext uri="{FF2B5EF4-FFF2-40B4-BE49-F238E27FC236}">
                  <a16:creationId xmlns:a16="http://schemas.microsoft.com/office/drawing/2014/main" id="{0A20C5EB-3615-4915-B8CC-232B3A93C01D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 108">
              <a:extLst>
                <a:ext uri="{FF2B5EF4-FFF2-40B4-BE49-F238E27FC236}">
                  <a16:creationId xmlns:a16="http://schemas.microsoft.com/office/drawing/2014/main" id="{7031B868-DE9C-4E91-9F6A-043384D13787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 111">
              <a:extLst>
                <a:ext uri="{FF2B5EF4-FFF2-40B4-BE49-F238E27FC236}">
                  <a16:creationId xmlns:a16="http://schemas.microsoft.com/office/drawing/2014/main" id="{3A72157A-77CF-43F3-8832-6D7F625E20A0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 112">
              <a:extLst>
                <a:ext uri="{FF2B5EF4-FFF2-40B4-BE49-F238E27FC236}">
                  <a16:creationId xmlns:a16="http://schemas.microsoft.com/office/drawing/2014/main" id="{B39859CD-8CE0-488E-BA74-A9A01C9419FD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 113">
              <a:extLst>
                <a:ext uri="{FF2B5EF4-FFF2-40B4-BE49-F238E27FC236}">
                  <a16:creationId xmlns:a16="http://schemas.microsoft.com/office/drawing/2014/main" id="{B73D3DFE-9C4D-4235-87F0-C94E5B353175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 114">
              <a:extLst>
                <a:ext uri="{FF2B5EF4-FFF2-40B4-BE49-F238E27FC236}">
                  <a16:creationId xmlns:a16="http://schemas.microsoft.com/office/drawing/2014/main" id="{512A00E4-DD1C-48F1-B198-00A075F0FAA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5" name="Полилиния 115">
              <a:extLst>
                <a:ext uri="{FF2B5EF4-FFF2-40B4-BE49-F238E27FC236}">
                  <a16:creationId xmlns:a16="http://schemas.microsoft.com/office/drawing/2014/main" id="{7BA729A6-CF05-410A-9489-6E9E9A424726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6" name="Полилиния 116">
              <a:extLst>
                <a:ext uri="{FF2B5EF4-FFF2-40B4-BE49-F238E27FC236}">
                  <a16:creationId xmlns:a16="http://schemas.microsoft.com/office/drawing/2014/main" id="{8B181A33-E65D-412B-A4C0-611E115A3806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7" name="Полилиния 117">
              <a:extLst>
                <a:ext uri="{FF2B5EF4-FFF2-40B4-BE49-F238E27FC236}">
                  <a16:creationId xmlns:a16="http://schemas.microsoft.com/office/drawing/2014/main" id="{24715695-20B3-4915-9B66-7FE38F1582CA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8" name="Полилиния 118">
              <a:extLst>
                <a:ext uri="{FF2B5EF4-FFF2-40B4-BE49-F238E27FC236}">
                  <a16:creationId xmlns:a16="http://schemas.microsoft.com/office/drawing/2014/main" id="{28B708C3-CD1C-48AD-B039-C47B7F90E517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9" name="Полилиния 119">
              <a:extLst>
                <a:ext uri="{FF2B5EF4-FFF2-40B4-BE49-F238E27FC236}">
                  <a16:creationId xmlns:a16="http://schemas.microsoft.com/office/drawing/2014/main" id="{B0A8A0A1-1FCC-4F14-859E-09AE844C6245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0" name="Полилиния 123">
              <a:extLst>
                <a:ext uri="{FF2B5EF4-FFF2-40B4-BE49-F238E27FC236}">
                  <a16:creationId xmlns:a16="http://schemas.microsoft.com/office/drawing/2014/main" id="{F46A7163-9782-4E67-B6BA-B79E3C1B2E6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1" name="Полилиния 124">
              <a:extLst>
                <a:ext uri="{FF2B5EF4-FFF2-40B4-BE49-F238E27FC236}">
                  <a16:creationId xmlns:a16="http://schemas.microsoft.com/office/drawing/2014/main" id="{F73981A3-1BA7-41E0-B3BD-AD88ACBEF444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2" name="Полилиния 125">
              <a:extLst>
                <a:ext uri="{FF2B5EF4-FFF2-40B4-BE49-F238E27FC236}">
                  <a16:creationId xmlns:a16="http://schemas.microsoft.com/office/drawing/2014/main" id="{11D797DB-1FA4-4630-A2B0-1C527BE3B2B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3" name="Полилиния 126">
              <a:extLst>
                <a:ext uri="{FF2B5EF4-FFF2-40B4-BE49-F238E27FC236}">
                  <a16:creationId xmlns:a16="http://schemas.microsoft.com/office/drawing/2014/main" id="{5FF8C613-40F2-4F75-87F5-A2DBBE58BF2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4" name="Полилиния 127">
              <a:extLst>
                <a:ext uri="{FF2B5EF4-FFF2-40B4-BE49-F238E27FC236}">
                  <a16:creationId xmlns:a16="http://schemas.microsoft.com/office/drawing/2014/main" id="{E84EC428-F822-4EBB-815F-1F03023200C4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5" name="Полилиния 128">
              <a:extLst>
                <a:ext uri="{FF2B5EF4-FFF2-40B4-BE49-F238E27FC236}">
                  <a16:creationId xmlns:a16="http://schemas.microsoft.com/office/drawing/2014/main" id="{67966329-3B53-49B9-9DFE-C00F39AD1F11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6" name="Полилиния 129">
              <a:extLst>
                <a:ext uri="{FF2B5EF4-FFF2-40B4-BE49-F238E27FC236}">
                  <a16:creationId xmlns:a16="http://schemas.microsoft.com/office/drawing/2014/main" id="{FDE1450E-AAF4-4C41-A146-0CE891D83BA4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7" name="Полилиния 130">
              <a:extLst>
                <a:ext uri="{FF2B5EF4-FFF2-40B4-BE49-F238E27FC236}">
                  <a16:creationId xmlns:a16="http://schemas.microsoft.com/office/drawing/2014/main" id="{6E8F78BB-E2F1-49CC-A80C-BC213C895F2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8" name="Полилиния 135">
              <a:extLst>
                <a:ext uri="{FF2B5EF4-FFF2-40B4-BE49-F238E27FC236}">
                  <a16:creationId xmlns:a16="http://schemas.microsoft.com/office/drawing/2014/main" id="{9EED0DF2-2A20-40F0-9A5C-299C9E70FD1C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9" name="Полилиния 136">
              <a:extLst>
                <a:ext uri="{FF2B5EF4-FFF2-40B4-BE49-F238E27FC236}">
                  <a16:creationId xmlns:a16="http://schemas.microsoft.com/office/drawing/2014/main" id="{57A1A758-07A7-499F-8CF1-66AA39F7419F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0" name="Полилиния 137">
              <a:extLst>
                <a:ext uri="{FF2B5EF4-FFF2-40B4-BE49-F238E27FC236}">
                  <a16:creationId xmlns:a16="http://schemas.microsoft.com/office/drawing/2014/main" id="{CCCBB9A2-2FF5-48A3-AF5D-202E6D0DF77B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1" name="Полилиния 138">
              <a:extLst>
                <a:ext uri="{FF2B5EF4-FFF2-40B4-BE49-F238E27FC236}">
                  <a16:creationId xmlns:a16="http://schemas.microsoft.com/office/drawing/2014/main" id="{F4EFA1EE-3705-4B3C-A65E-CB5A393E96FD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2" name="Полилиния 139">
              <a:extLst>
                <a:ext uri="{FF2B5EF4-FFF2-40B4-BE49-F238E27FC236}">
                  <a16:creationId xmlns:a16="http://schemas.microsoft.com/office/drawing/2014/main" id="{8185EF65-9626-4586-B916-5D2B8D233934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3" name="Полилиния 140">
              <a:extLst>
                <a:ext uri="{FF2B5EF4-FFF2-40B4-BE49-F238E27FC236}">
                  <a16:creationId xmlns:a16="http://schemas.microsoft.com/office/drawing/2014/main" id="{96F37633-DF22-4D20-905A-4A4AAC010A3E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4" name="Полилиния 148">
              <a:extLst>
                <a:ext uri="{FF2B5EF4-FFF2-40B4-BE49-F238E27FC236}">
                  <a16:creationId xmlns:a16="http://schemas.microsoft.com/office/drawing/2014/main" id="{7A5A373C-3584-4FBF-A91F-1663DD127497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5" name="Полилиния 149">
              <a:extLst>
                <a:ext uri="{FF2B5EF4-FFF2-40B4-BE49-F238E27FC236}">
                  <a16:creationId xmlns:a16="http://schemas.microsoft.com/office/drawing/2014/main" id="{609876CD-253A-41CC-986C-6C0B6AC02D37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6" name="Полилиния 150">
              <a:extLst>
                <a:ext uri="{FF2B5EF4-FFF2-40B4-BE49-F238E27FC236}">
                  <a16:creationId xmlns:a16="http://schemas.microsoft.com/office/drawing/2014/main" id="{F5F975AF-EDAC-4D6C-A965-FABE6DDA1A7D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7" name="Полилиния 160">
              <a:extLst>
                <a:ext uri="{FF2B5EF4-FFF2-40B4-BE49-F238E27FC236}">
                  <a16:creationId xmlns:a16="http://schemas.microsoft.com/office/drawing/2014/main" id="{24AD7A8B-8C3B-4E0A-A3E5-DFC0DACE65FB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8276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2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1946298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6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 1 стро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1"/>
            <a:ext cx="4336327" cy="553998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1BE84-D4C5-4839-A377-94D5B9508628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62F8AAA3-7AFA-4BF4-9461-5D77E2AD9E7D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D394E407-A830-42A7-A08B-5A8C3E8E158E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C9977F6D-1B82-4B3F-AB51-B85FCE115F0A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50EFA13D-3538-4E7E-9532-C310FAE9AEE5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4CC0E286-85F2-4BAB-8C3C-59061811FE9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333EA24B-2B7F-4EEF-99AD-FA535F051A7F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9C95A006-6EC9-42BA-980A-CD100C226E17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CD244129-E450-40E9-A045-F08AE56616FD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777DAD9B-35DA-4D3E-B806-9765BA21553A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FA8839E5-B71D-4A08-9722-D94FE0ABB5CA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82A23700-CF83-42ED-A183-8D94DFAA2B56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041B4CF2-98D8-4D35-85AB-F3A815FC942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BC7FB113-D81A-4E7C-89F7-1239192037DD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7DE13BD4-63AD-4550-A508-637C0390269C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B7396C5D-514D-4539-A63C-A3411BD3C21F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BDE6C558-AF20-44DE-AC23-59BDA4DE0E70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6F88273C-D151-42F7-8483-210D13568EB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30E8ED57-6254-4339-969B-888DE36324D9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1BE68805-CDBE-4825-A50D-2D6AE9F9F6D8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3692E610-AE5C-4FC6-9014-DEC74F237D9A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158F0FD4-3726-408A-94B1-E15B4472849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EE52A0D1-4549-496D-9196-629792A1A456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612CC284-8155-4258-A39D-00B47A810ACD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5195F89-8FBC-4326-8F9A-1C71AAC1E0F0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739C5474-18C6-4369-82CC-28C5508F472C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831B350B-D21B-4696-ADA6-1494E0B6E358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0188F345-BD51-4BFA-ABAB-6CA5388C17C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7D8261BE-2BED-49EB-8738-9B1886F09883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B1CC0B74-5429-4E8F-B88A-7EEC6EBA127E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4D30DED8-4A47-48C9-B482-C9E912FAFB9A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EDFDA2E5-0279-44F3-9EF9-8C74B35E7EBE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D02B9B25-FFD4-4B00-8B6A-7AB89D854B50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CCEF484D-5B63-451D-AD65-0511CBE6344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9EBF85AE-ADDD-4D83-BB7A-55A9167B6C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CB61E0E9-21E0-4573-BCF3-CF269220E1C8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288238C0-0F88-4645-ABF5-3FAC1D6FB4B0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53F7A0A1-BC81-4235-99A9-D8DB5587B8D6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FB0A51D9-0D58-4E09-B52F-D27CAE572168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863EF68A-BB06-42EA-A6AA-0AFC1B13E83A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B2FC8661-1F0B-4482-91DB-598DA4C5EF5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11AA0A0-7A78-40CC-8A75-135DD68AB5D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A596BFBF-0A19-447D-BF34-A7C8C631D70F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5C1AB8C5-0436-4CDC-8F8F-29F7E657D2E7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89F33C81-6338-430A-BB11-7896BA33DD2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5A277D32-25C7-48F8-84AF-26D5A330E672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A0E1280B-C705-4815-9C0B-BBB6D4266B68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E37B7C5A-1260-436E-9185-D345D3E69157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C6DFEE51-F170-45CF-8C01-A8FD1D56CE0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321D95E0-B818-4DE4-9D98-839BF3B869BB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9A4B487D-0918-401C-B626-D8FC2B741E45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80E55205-185A-4723-8DEB-0B0E0FE2DDC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9B791E54-8A03-4F1F-8CF3-BD67168A56E6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D83C21D6-EF58-41D8-AB4D-4E24BDF8A9D0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AA2C1CC6-9394-4092-9A5B-F7E79AED4D2A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366B346C-C3B9-4E87-83CF-94377B0092AC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AE42BA2B-51EE-486C-BB05-407C639DF343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1FAE50AD-029A-4EE4-8352-800CB42B72B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32F1F195-E254-4620-B330-592C3259CDE7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B58FA610-9B18-42C3-8ABD-9FCF95105ADC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484E2D7B-E191-4882-9104-1A7353A2ABC7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FBB5CE6E-7869-4857-9485-A9C2528B2A0F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C5912FA0-8079-43FB-913D-F2A1EDBE192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FFDE14FC-8077-4954-B6CD-F5CB5F4E32E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3BA76CAA-52F7-4952-8322-EEF4B3281570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98BEAA7A-7E51-498C-AD3D-EF7DA1DF0D85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70ED468F-D770-432F-AAE0-F4657D45C84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29EC4ECB-F215-4925-8615-3DE35D712F8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B93BF8BC-9E7F-4DA8-9BEF-3E04D63B04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A032671C-995B-4B77-9DCC-0AE48836D9F2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40B8B7B2-2625-4614-A227-E0420A60DF97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824BE58-28E9-4867-8498-839BBD91383D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18B1A854-A4FC-4E49-8CC7-4DCE51430ACD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7D0F290F-DE48-400A-90B3-1A6F9450738B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A483D5CD-0CCE-4562-9810-96B524883837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3D76D050-8F03-4EDD-8657-935186C1DB43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FFCA20F3-C50D-4F5F-85F9-1B830A0A249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D744A5BE-8085-4CE5-AC69-E2FCC5414090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D2A51C1E-90FA-489C-A3B9-FFD73685D9FF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7A30E83B-67F9-4B3B-8CD4-0E61707EF464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3DFB1757-8D67-41AB-9D40-7FBD0C8ADADD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DC8133C8-36A2-4144-A15E-F70AB70BA81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4595E45F-C44B-4D46-B36D-FD773D891AAC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4226649E-353D-4FBB-8742-377FD06C886E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306BAEB1-DDB0-4A05-B961-9F7C97086118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0A6F40AF-9DF5-4FEB-AD8D-9B6D373ADDE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B80EDFD9-07E2-4601-9F63-A939CE1A5B56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4B862E2E-D5D7-4589-BD18-969F5B889A8B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DAEBB45B-9A49-4934-BF36-F43BDFB8A2E6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4FAD9486-0CDC-432A-99B5-8875AACD4B42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375F6711-99EA-4660-AA63-2A85D233D6FF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5461667C-7CA0-4CEC-A186-858549CC1D00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DE03DC2E-4FC3-4332-A1A5-A9F9C8515CFC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E716C3FA-0D11-48D3-8951-9E0941C8EB30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F765E4A3-2240-431E-9A2F-F5ABA6F14AE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1CE81CC3-5E0A-41EF-9488-3E9525B55E7C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29C6F5D8-C4B6-461E-B437-7670173B8E1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EE0B148F-0D75-4C3A-B6B4-800647D2544F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488A25F7-26FD-406A-8789-4FEBB56038C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AA5D70A4-9DAA-46E8-9C08-DD623CC9A1F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AA4F71D8-8973-4965-BB53-FDC8E3FA444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5CEFF26D-97EA-4722-B2E8-46B272AB5BF5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A90B32B7-B977-4153-A9DC-C3E283A162A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CE12F6FC-DA91-4551-B675-5F541A7EF3E8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E4B1C0FC-AFE6-4595-BE13-EEA6A4219D0E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FCFF8329-79CB-45E2-A141-BC2DE0269CF4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1D75C622-FAA7-472C-8474-DB94782A6B1C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AC274AE4-1B14-495A-AA5B-5B044F545EF2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80DACF31-5E21-4D73-BA1B-DCD6E4F02360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C77E35A7-4D44-4CAC-8202-59BE86D58D1A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375917B2-5833-487E-89BC-D6FC83843E3D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4BFE82F6-0E4D-451F-9BA0-001C848EB738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C7513570-3F4C-4352-8DB7-6D477F78A50F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781526ED-6404-4901-9A7F-85ED6405BF93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FE04020A-E7BD-42D5-B5E3-399CAE54F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0FD45491-1DE7-447C-83FF-413E11B1B07A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512B8A6F-E251-4CA3-B5A3-D59CDD030B61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4397F74F-6D57-4CFF-9F11-C0B012F29E05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F639EF65-ECBC-42F6-847B-CC97853354EE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56F6990-7BBF-4328-9F51-62366D0B005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70C916F8-B436-42F3-A309-936F6A8CA8AA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664BA2C8-D8EF-41CA-B022-EA5E647CFE0A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1D5CCC3B-5E37-420B-A4B9-FEC44F47748F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0C8E5536-357D-458C-9362-7B774ED309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48996D23-3D57-4626-8279-2F735ECE1E01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F73ABDDB-5F3C-4D98-A1ED-3B69DE618A3F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AE604428-99E1-4728-AE8C-4DA84FD21901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881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3100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тем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B55368-67F1-4E7B-82C7-9FD0E40AD499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0">
              <a:extLst>
                <a:ext uri="{FF2B5EF4-FFF2-40B4-BE49-F238E27FC236}">
                  <a16:creationId xmlns:a16="http://schemas.microsoft.com/office/drawing/2014/main" id="{5E5963A5-A686-4194-BFC6-6FEE03C1B92B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99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3377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9D21-C052-A8F0-670A-AA111EF3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B4B39-2CF3-D772-206D-D1ABD14DA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8CC92C-EBE8-4245-0B10-52FAF45D0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A420F-8447-6B2F-8AEF-5E9B0CFC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C247-AF0C-4F18-829A-1135D043FC4B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02F8F-6ED9-2DE0-EA15-92CF2FDA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38664-A73E-B654-C980-16AD393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4974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емное фото на весь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794382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E4CFD-CE26-47FA-935C-D7B831C89137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BB8F64FF-94B2-4758-A0FB-C1DF88F3126C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11AC2B36-1C06-4A22-9CE5-EAD75DFAB5D3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EE6B4B35-CBA4-4755-ABF3-AEA54B8AD896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87CA92A4-F430-4AC1-8FA2-56BC34B5B9D2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E47BBDF-597B-4968-8273-504272939DDC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5">
              <a:extLst>
                <a:ext uri="{FF2B5EF4-FFF2-40B4-BE49-F238E27FC236}">
                  <a16:creationId xmlns:a16="http://schemas.microsoft.com/office/drawing/2014/main" id="{6315204F-04A0-4907-B933-517636AB66F4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16">
              <a:extLst>
                <a:ext uri="{FF2B5EF4-FFF2-40B4-BE49-F238E27FC236}">
                  <a16:creationId xmlns:a16="http://schemas.microsoft.com/office/drawing/2014/main" id="{AB20A238-7A9E-4770-8FD1-404C7CAF095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17">
              <a:extLst>
                <a:ext uri="{FF2B5EF4-FFF2-40B4-BE49-F238E27FC236}">
                  <a16:creationId xmlns:a16="http://schemas.microsoft.com/office/drawing/2014/main" id="{04369005-DE27-4F83-9FA6-B41DBE69B62E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18">
              <a:extLst>
                <a:ext uri="{FF2B5EF4-FFF2-40B4-BE49-F238E27FC236}">
                  <a16:creationId xmlns:a16="http://schemas.microsoft.com/office/drawing/2014/main" id="{3AD2AD5E-EA23-41B5-A8D8-27E6E9671A81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9F28F4A4-A07B-42F1-8409-DF6F43297EBB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0">
              <a:extLst>
                <a:ext uri="{FF2B5EF4-FFF2-40B4-BE49-F238E27FC236}">
                  <a16:creationId xmlns:a16="http://schemas.microsoft.com/office/drawing/2014/main" id="{B679A0F2-5AE1-4FF4-96A8-17DAA3105D6F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1">
              <a:extLst>
                <a:ext uri="{FF2B5EF4-FFF2-40B4-BE49-F238E27FC236}">
                  <a16:creationId xmlns:a16="http://schemas.microsoft.com/office/drawing/2014/main" id="{BA7F473C-8653-41E4-8530-CF6145CE1F6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2">
              <a:extLst>
                <a:ext uri="{FF2B5EF4-FFF2-40B4-BE49-F238E27FC236}">
                  <a16:creationId xmlns:a16="http://schemas.microsoft.com/office/drawing/2014/main" id="{C39C4957-4598-4713-9719-EBE4F41D7B27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7B6FE584-21AF-458C-884D-48A4C44F8090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4">
              <a:extLst>
                <a:ext uri="{FF2B5EF4-FFF2-40B4-BE49-F238E27FC236}">
                  <a16:creationId xmlns:a16="http://schemas.microsoft.com/office/drawing/2014/main" id="{217F7F3B-26C6-4FE0-B4E4-BCC6220C10C9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5">
              <a:extLst>
                <a:ext uri="{FF2B5EF4-FFF2-40B4-BE49-F238E27FC236}">
                  <a16:creationId xmlns:a16="http://schemas.microsoft.com/office/drawing/2014/main" id="{67F50AF4-9F93-43DE-965F-1A8F1ED97DC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26">
              <a:extLst>
                <a:ext uri="{FF2B5EF4-FFF2-40B4-BE49-F238E27FC236}">
                  <a16:creationId xmlns:a16="http://schemas.microsoft.com/office/drawing/2014/main" id="{BF334F25-C700-4EED-9367-D99369B79D6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27">
              <a:extLst>
                <a:ext uri="{FF2B5EF4-FFF2-40B4-BE49-F238E27FC236}">
                  <a16:creationId xmlns:a16="http://schemas.microsoft.com/office/drawing/2014/main" id="{0F8324ED-382F-480A-9E97-4B846FB7EFA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28">
              <a:extLst>
                <a:ext uri="{FF2B5EF4-FFF2-40B4-BE49-F238E27FC236}">
                  <a16:creationId xmlns:a16="http://schemas.microsoft.com/office/drawing/2014/main" id="{5DB20D7F-04CB-4B3A-B0BB-BF808412A4C5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29">
              <a:extLst>
                <a:ext uri="{FF2B5EF4-FFF2-40B4-BE49-F238E27FC236}">
                  <a16:creationId xmlns:a16="http://schemas.microsoft.com/office/drawing/2014/main" id="{5D76EE6C-3F0C-4650-91A3-9017773901FC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0">
              <a:extLst>
                <a:ext uri="{FF2B5EF4-FFF2-40B4-BE49-F238E27FC236}">
                  <a16:creationId xmlns:a16="http://schemas.microsoft.com/office/drawing/2014/main" id="{BD1DF8DA-A105-459E-B965-4FA6805D669F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1">
              <a:extLst>
                <a:ext uri="{FF2B5EF4-FFF2-40B4-BE49-F238E27FC236}">
                  <a16:creationId xmlns:a16="http://schemas.microsoft.com/office/drawing/2014/main" id="{F7C88962-EDC5-4CCE-94BC-904A7195B6D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2">
              <a:extLst>
                <a:ext uri="{FF2B5EF4-FFF2-40B4-BE49-F238E27FC236}">
                  <a16:creationId xmlns:a16="http://schemas.microsoft.com/office/drawing/2014/main" id="{E7F12CF0-7E57-4FF0-B0D2-40FA53EC93E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3">
              <a:extLst>
                <a:ext uri="{FF2B5EF4-FFF2-40B4-BE49-F238E27FC236}">
                  <a16:creationId xmlns:a16="http://schemas.microsoft.com/office/drawing/2014/main" id="{9B74B877-A0F2-4227-8CD9-EF834896CB07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4">
              <a:extLst>
                <a:ext uri="{FF2B5EF4-FFF2-40B4-BE49-F238E27FC236}">
                  <a16:creationId xmlns:a16="http://schemas.microsoft.com/office/drawing/2014/main" id="{BF527811-B781-46B8-9FEF-B1F29E846FA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5">
              <a:extLst>
                <a:ext uri="{FF2B5EF4-FFF2-40B4-BE49-F238E27FC236}">
                  <a16:creationId xmlns:a16="http://schemas.microsoft.com/office/drawing/2014/main" id="{3621878C-EB75-4013-B96A-63CB03016535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36">
              <a:extLst>
                <a:ext uri="{FF2B5EF4-FFF2-40B4-BE49-F238E27FC236}">
                  <a16:creationId xmlns:a16="http://schemas.microsoft.com/office/drawing/2014/main" id="{CDE4E03D-BF62-428F-90B9-DFCFC3D2FC6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37">
              <a:extLst>
                <a:ext uri="{FF2B5EF4-FFF2-40B4-BE49-F238E27FC236}">
                  <a16:creationId xmlns:a16="http://schemas.microsoft.com/office/drawing/2014/main" id="{0A4BB98F-A638-4960-8B3C-D6F3D8336CB1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38">
              <a:extLst>
                <a:ext uri="{FF2B5EF4-FFF2-40B4-BE49-F238E27FC236}">
                  <a16:creationId xmlns:a16="http://schemas.microsoft.com/office/drawing/2014/main" id="{24D8AD76-33BC-4F58-B318-3F076EFCA260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39">
              <a:extLst>
                <a:ext uri="{FF2B5EF4-FFF2-40B4-BE49-F238E27FC236}">
                  <a16:creationId xmlns:a16="http://schemas.microsoft.com/office/drawing/2014/main" id="{9A2E25BB-1D43-416E-8077-1F3445016196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0">
              <a:extLst>
                <a:ext uri="{FF2B5EF4-FFF2-40B4-BE49-F238E27FC236}">
                  <a16:creationId xmlns:a16="http://schemas.microsoft.com/office/drawing/2014/main" id="{69F9F6B5-D4CD-4EBD-80A8-790C0D5FCB1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1">
              <a:extLst>
                <a:ext uri="{FF2B5EF4-FFF2-40B4-BE49-F238E27FC236}">
                  <a16:creationId xmlns:a16="http://schemas.microsoft.com/office/drawing/2014/main" id="{F751F3C1-D993-41BC-BDD5-031A6AA2F22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2">
              <a:extLst>
                <a:ext uri="{FF2B5EF4-FFF2-40B4-BE49-F238E27FC236}">
                  <a16:creationId xmlns:a16="http://schemas.microsoft.com/office/drawing/2014/main" id="{4D0E26D1-29EB-4DC2-A05A-0B3F13BC1E85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3">
              <a:extLst>
                <a:ext uri="{FF2B5EF4-FFF2-40B4-BE49-F238E27FC236}">
                  <a16:creationId xmlns:a16="http://schemas.microsoft.com/office/drawing/2014/main" id="{F1EE3CD6-74AD-4E4E-86D8-995FCA97B522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4">
              <a:extLst>
                <a:ext uri="{FF2B5EF4-FFF2-40B4-BE49-F238E27FC236}">
                  <a16:creationId xmlns:a16="http://schemas.microsoft.com/office/drawing/2014/main" id="{DCAFCD07-040A-4131-B0D2-E9DF10AE2E4B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5">
              <a:extLst>
                <a:ext uri="{FF2B5EF4-FFF2-40B4-BE49-F238E27FC236}">
                  <a16:creationId xmlns:a16="http://schemas.microsoft.com/office/drawing/2014/main" id="{8BA572E8-1105-4C9A-B8E5-F94E954E3999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46">
              <a:extLst>
                <a:ext uri="{FF2B5EF4-FFF2-40B4-BE49-F238E27FC236}">
                  <a16:creationId xmlns:a16="http://schemas.microsoft.com/office/drawing/2014/main" id="{2F611290-D828-4128-8CB9-4AD43D305C39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47">
              <a:extLst>
                <a:ext uri="{FF2B5EF4-FFF2-40B4-BE49-F238E27FC236}">
                  <a16:creationId xmlns:a16="http://schemas.microsoft.com/office/drawing/2014/main" id="{118F0703-739D-4610-845F-818FCC79569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48">
              <a:extLst>
                <a:ext uri="{FF2B5EF4-FFF2-40B4-BE49-F238E27FC236}">
                  <a16:creationId xmlns:a16="http://schemas.microsoft.com/office/drawing/2014/main" id="{929064F4-0DF5-4B35-8C82-BAE3E5DCCE8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49">
              <a:extLst>
                <a:ext uri="{FF2B5EF4-FFF2-40B4-BE49-F238E27FC236}">
                  <a16:creationId xmlns:a16="http://schemas.microsoft.com/office/drawing/2014/main" id="{77F0CBBC-9BC2-43BC-9AD3-35E2BF25DD45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0">
              <a:extLst>
                <a:ext uri="{FF2B5EF4-FFF2-40B4-BE49-F238E27FC236}">
                  <a16:creationId xmlns:a16="http://schemas.microsoft.com/office/drawing/2014/main" id="{AD6E4EBE-1DAF-4339-9C52-84B14D051E7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1">
              <a:extLst>
                <a:ext uri="{FF2B5EF4-FFF2-40B4-BE49-F238E27FC236}">
                  <a16:creationId xmlns:a16="http://schemas.microsoft.com/office/drawing/2014/main" id="{43CDCEF2-FDB2-42B1-BFE5-CF9E7253285A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2">
              <a:extLst>
                <a:ext uri="{FF2B5EF4-FFF2-40B4-BE49-F238E27FC236}">
                  <a16:creationId xmlns:a16="http://schemas.microsoft.com/office/drawing/2014/main" id="{1DAB2644-9A9E-4303-8A5A-2A160093E303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3">
              <a:extLst>
                <a:ext uri="{FF2B5EF4-FFF2-40B4-BE49-F238E27FC236}">
                  <a16:creationId xmlns:a16="http://schemas.microsoft.com/office/drawing/2014/main" id="{8914ED1C-1243-46F3-BA8A-8FA58DD7141E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4">
              <a:extLst>
                <a:ext uri="{FF2B5EF4-FFF2-40B4-BE49-F238E27FC236}">
                  <a16:creationId xmlns:a16="http://schemas.microsoft.com/office/drawing/2014/main" id="{67338C55-D278-4E94-A5AD-282B7801564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5">
              <a:extLst>
                <a:ext uri="{FF2B5EF4-FFF2-40B4-BE49-F238E27FC236}">
                  <a16:creationId xmlns:a16="http://schemas.microsoft.com/office/drawing/2014/main" id="{6D996C3F-665B-4FDB-811C-006E6605396F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56">
              <a:extLst>
                <a:ext uri="{FF2B5EF4-FFF2-40B4-BE49-F238E27FC236}">
                  <a16:creationId xmlns:a16="http://schemas.microsoft.com/office/drawing/2014/main" id="{A69B7B80-61B5-404A-AF94-52E98EA0EAA0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57">
              <a:extLst>
                <a:ext uri="{FF2B5EF4-FFF2-40B4-BE49-F238E27FC236}">
                  <a16:creationId xmlns:a16="http://schemas.microsoft.com/office/drawing/2014/main" id="{41250B2C-8616-4280-8835-798A621AAE2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58">
              <a:extLst>
                <a:ext uri="{FF2B5EF4-FFF2-40B4-BE49-F238E27FC236}">
                  <a16:creationId xmlns:a16="http://schemas.microsoft.com/office/drawing/2014/main" id="{34D8A6CB-FD4C-4F79-8F3A-45519A224630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59">
              <a:extLst>
                <a:ext uri="{FF2B5EF4-FFF2-40B4-BE49-F238E27FC236}">
                  <a16:creationId xmlns:a16="http://schemas.microsoft.com/office/drawing/2014/main" id="{955EC555-9FCA-40EC-85D8-9B75261A851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0">
              <a:extLst>
                <a:ext uri="{FF2B5EF4-FFF2-40B4-BE49-F238E27FC236}">
                  <a16:creationId xmlns:a16="http://schemas.microsoft.com/office/drawing/2014/main" id="{1F8EA627-5B94-41B9-A024-96D65052A04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1">
              <a:extLst>
                <a:ext uri="{FF2B5EF4-FFF2-40B4-BE49-F238E27FC236}">
                  <a16:creationId xmlns:a16="http://schemas.microsoft.com/office/drawing/2014/main" id="{AEE559A4-133B-44AF-9D0F-2E589CE29099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2">
              <a:extLst>
                <a:ext uri="{FF2B5EF4-FFF2-40B4-BE49-F238E27FC236}">
                  <a16:creationId xmlns:a16="http://schemas.microsoft.com/office/drawing/2014/main" id="{DC5CCCEF-404B-4819-83F7-295C01C230B7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3">
              <a:extLst>
                <a:ext uri="{FF2B5EF4-FFF2-40B4-BE49-F238E27FC236}">
                  <a16:creationId xmlns:a16="http://schemas.microsoft.com/office/drawing/2014/main" id="{C3271A00-AAFE-48CD-8D4E-72771AFE220C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4">
              <a:extLst>
                <a:ext uri="{FF2B5EF4-FFF2-40B4-BE49-F238E27FC236}">
                  <a16:creationId xmlns:a16="http://schemas.microsoft.com/office/drawing/2014/main" id="{63389023-55BC-40E9-B861-A27E049F34B6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5">
              <a:extLst>
                <a:ext uri="{FF2B5EF4-FFF2-40B4-BE49-F238E27FC236}">
                  <a16:creationId xmlns:a16="http://schemas.microsoft.com/office/drawing/2014/main" id="{210BC6D8-215E-47C0-A797-23DC8EE5D161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66">
              <a:extLst>
                <a:ext uri="{FF2B5EF4-FFF2-40B4-BE49-F238E27FC236}">
                  <a16:creationId xmlns:a16="http://schemas.microsoft.com/office/drawing/2014/main" id="{6AF835B2-F415-4228-84FC-5AE642E7DE9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67">
              <a:extLst>
                <a:ext uri="{FF2B5EF4-FFF2-40B4-BE49-F238E27FC236}">
                  <a16:creationId xmlns:a16="http://schemas.microsoft.com/office/drawing/2014/main" id="{9967655A-2AB0-4D9F-99AB-689C8EEC3561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68">
              <a:extLst>
                <a:ext uri="{FF2B5EF4-FFF2-40B4-BE49-F238E27FC236}">
                  <a16:creationId xmlns:a16="http://schemas.microsoft.com/office/drawing/2014/main" id="{6FE04778-36BF-4788-8BF8-777726A5F7E5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69">
              <a:extLst>
                <a:ext uri="{FF2B5EF4-FFF2-40B4-BE49-F238E27FC236}">
                  <a16:creationId xmlns:a16="http://schemas.microsoft.com/office/drawing/2014/main" id="{75D67273-CC35-494E-BE90-08B4FA55B9AF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0">
              <a:extLst>
                <a:ext uri="{FF2B5EF4-FFF2-40B4-BE49-F238E27FC236}">
                  <a16:creationId xmlns:a16="http://schemas.microsoft.com/office/drawing/2014/main" id="{EBC2D9F0-01D9-4661-AF24-F4577649BD1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1">
              <a:extLst>
                <a:ext uri="{FF2B5EF4-FFF2-40B4-BE49-F238E27FC236}">
                  <a16:creationId xmlns:a16="http://schemas.microsoft.com/office/drawing/2014/main" id="{11945983-16B1-4903-A148-E1F0EB7F6E4C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2">
              <a:extLst>
                <a:ext uri="{FF2B5EF4-FFF2-40B4-BE49-F238E27FC236}">
                  <a16:creationId xmlns:a16="http://schemas.microsoft.com/office/drawing/2014/main" id="{38B24DC6-3DDC-4DC8-B1C4-302156F20041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3">
              <a:extLst>
                <a:ext uri="{FF2B5EF4-FFF2-40B4-BE49-F238E27FC236}">
                  <a16:creationId xmlns:a16="http://schemas.microsoft.com/office/drawing/2014/main" id="{286FC01E-7762-4060-A57A-E322166DAAF9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4">
              <a:extLst>
                <a:ext uri="{FF2B5EF4-FFF2-40B4-BE49-F238E27FC236}">
                  <a16:creationId xmlns:a16="http://schemas.microsoft.com/office/drawing/2014/main" id="{8BFF6037-159B-4A79-AA2B-82AB5AD9D0E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5">
              <a:extLst>
                <a:ext uri="{FF2B5EF4-FFF2-40B4-BE49-F238E27FC236}">
                  <a16:creationId xmlns:a16="http://schemas.microsoft.com/office/drawing/2014/main" id="{13356955-DF06-4B19-952B-AF3FD9BF5A65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76">
              <a:extLst>
                <a:ext uri="{FF2B5EF4-FFF2-40B4-BE49-F238E27FC236}">
                  <a16:creationId xmlns:a16="http://schemas.microsoft.com/office/drawing/2014/main" id="{8F171EF4-EE0A-4E10-BD9A-BF0C769BC81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77">
              <a:extLst>
                <a:ext uri="{FF2B5EF4-FFF2-40B4-BE49-F238E27FC236}">
                  <a16:creationId xmlns:a16="http://schemas.microsoft.com/office/drawing/2014/main" id="{911C421D-80E1-4802-A210-49B7E06A931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78">
              <a:extLst>
                <a:ext uri="{FF2B5EF4-FFF2-40B4-BE49-F238E27FC236}">
                  <a16:creationId xmlns:a16="http://schemas.microsoft.com/office/drawing/2014/main" id="{79696B9E-097F-4AAA-8387-998F30FEDF86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79">
              <a:extLst>
                <a:ext uri="{FF2B5EF4-FFF2-40B4-BE49-F238E27FC236}">
                  <a16:creationId xmlns:a16="http://schemas.microsoft.com/office/drawing/2014/main" id="{3F8AFE0E-76EE-43A0-AF0C-783E5735BA0D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0">
              <a:extLst>
                <a:ext uri="{FF2B5EF4-FFF2-40B4-BE49-F238E27FC236}">
                  <a16:creationId xmlns:a16="http://schemas.microsoft.com/office/drawing/2014/main" id="{6F407051-B79B-4D0A-81B0-72BF25C850F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1">
              <a:extLst>
                <a:ext uri="{FF2B5EF4-FFF2-40B4-BE49-F238E27FC236}">
                  <a16:creationId xmlns:a16="http://schemas.microsoft.com/office/drawing/2014/main" id="{8F9D08AC-95D8-47FA-8F62-EC3BBC8CC2B9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2">
              <a:extLst>
                <a:ext uri="{FF2B5EF4-FFF2-40B4-BE49-F238E27FC236}">
                  <a16:creationId xmlns:a16="http://schemas.microsoft.com/office/drawing/2014/main" id="{C5C893E0-A571-4C0C-A1FB-8B2DDA375F53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3">
              <a:extLst>
                <a:ext uri="{FF2B5EF4-FFF2-40B4-BE49-F238E27FC236}">
                  <a16:creationId xmlns:a16="http://schemas.microsoft.com/office/drawing/2014/main" id="{15FFF942-171E-4956-B259-BCB364813005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4">
              <a:extLst>
                <a:ext uri="{FF2B5EF4-FFF2-40B4-BE49-F238E27FC236}">
                  <a16:creationId xmlns:a16="http://schemas.microsoft.com/office/drawing/2014/main" id="{4436C63F-62EA-42AF-AAD7-6C3BF03E7AEB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5">
              <a:extLst>
                <a:ext uri="{FF2B5EF4-FFF2-40B4-BE49-F238E27FC236}">
                  <a16:creationId xmlns:a16="http://schemas.microsoft.com/office/drawing/2014/main" id="{0C1E7F4E-9042-4139-95E5-FF34D1D67CA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6">
              <a:extLst>
                <a:ext uri="{FF2B5EF4-FFF2-40B4-BE49-F238E27FC236}">
                  <a16:creationId xmlns:a16="http://schemas.microsoft.com/office/drawing/2014/main" id="{A7989444-E76C-4428-9F6C-6EA33B6C5823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7">
              <a:extLst>
                <a:ext uri="{FF2B5EF4-FFF2-40B4-BE49-F238E27FC236}">
                  <a16:creationId xmlns:a16="http://schemas.microsoft.com/office/drawing/2014/main" id="{088FD53E-474D-4CE0-8D00-C5D3C5E50AD4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88">
              <a:extLst>
                <a:ext uri="{FF2B5EF4-FFF2-40B4-BE49-F238E27FC236}">
                  <a16:creationId xmlns:a16="http://schemas.microsoft.com/office/drawing/2014/main" id="{D48B37BE-D0CF-4C25-AE8E-91D458B42006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89">
              <a:extLst>
                <a:ext uri="{FF2B5EF4-FFF2-40B4-BE49-F238E27FC236}">
                  <a16:creationId xmlns:a16="http://schemas.microsoft.com/office/drawing/2014/main" id="{F21FF948-37B3-4623-B173-0F8079E0BB58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BD0F5A24-7D34-4B6F-99C9-0AAF3387EDEE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1">
              <a:extLst>
                <a:ext uri="{FF2B5EF4-FFF2-40B4-BE49-F238E27FC236}">
                  <a16:creationId xmlns:a16="http://schemas.microsoft.com/office/drawing/2014/main" id="{5103FFF0-851A-4A8D-A4F1-84EB14109D47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2">
              <a:extLst>
                <a:ext uri="{FF2B5EF4-FFF2-40B4-BE49-F238E27FC236}">
                  <a16:creationId xmlns:a16="http://schemas.microsoft.com/office/drawing/2014/main" id="{034EDBD1-D5B8-476D-BF24-459A2EC018D0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3">
              <a:extLst>
                <a:ext uri="{FF2B5EF4-FFF2-40B4-BE49-F238E27FC236}">
                  <a16:creationId xmlns:a16="http://schemas.microsoft.com/office/drawing/2014/main" id="{0CAD6C06-DD0C-4C84-A482-10223C3FC64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4">
              <a:extLst>
                <a:ext uri="{FF2B5EF4-FFF2-40B4-BE49-F238E27FC236}">
                  <a16:creationId xmlns:a16="http://schemas.microsoft.com/office/drawing/2014/main" id="{C3FFF8E3-89DA-474A-B793-CC9E5294412C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5">
              <a:extLst>
                <a:ext uri="{FF2B5EF4-FFF2-40B4-BE49-F238E27FC236}">
                  <a16:creationId xmlns:a16="http://schemas.microsoft.com/office/drawing/2014/main" id="{22EA881B-8F2E-4FBB-B823-FB0FE1ABD1B5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6">
              <a:extLst>
                <a:ext uri="{FF2B5EF4-FFF2-40B4-BE49-F238E27FC236}">
                  <a16:creationId xmlns:a16="http://schemas.microsoft.com/office/drawing/2014/main" id="{6E8FD2F0-5478-4E1E-B3D2-92A9DB17E0FD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7">
              <a:extLst>
                <a:ext uri="{FF2B5EF4-FFF2-40B4-BE49-F238E27FC236}">
                  <a16:creationId xmlns:a16="http://schemas.microsoft.com/office/drawing/2014/main" id="{76866777-F0B2-4575-81DD-DEBAF6142E98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8">
              <a:extLst>
                <a:ext uri="{FF2B5EF4-FFF2-40B4-BE49-F238E27FC236}">
                  <a16:creationId xmlns:a16="http://schemas.microsoft.com/office/drawing/2014/main" id="{8CCFAF6A-1EC8-45DA-ACE9-13173D81A2CC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9">
              <a:extLst>
                <a:ext uri="{FF2B5EF4-FFF2-40B4-BE49-F238E27FC236}">
                  <a16:creationId xmlns:a16="http://schemas.microsoft.com/office/drawing/2014/main" id="{48016CE5-E7FC-4B26-8D35-80F425AFEA3D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0">
              <a:extLst>
                <a:ext uri="{FF2B5EF4-FFF2-40B4-BE49-F238E27FC236}">
                  <a16:creationId xmlns:a16="http://schemas.microsoft.com/office/drawing/2014/main" id="{0F7E059F-97E8-4279-BF90-557E750EB6B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1">
              <a:extLst>
                <a:ext uri="{FF2B5EF4-FFF2-40B4-BE49-F238E27FC236}">
                  <a16:creationId xmlns:a16="http://schemas.microsoft.com/office/drawing/2014/main" id="{9A7C045A-424E-4970-908B-819674E45EFD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2">
              <a:extLst>
                <a:ext uri="{FF2B5EF4-FFF2-40B4-BE49-F238E27FC236}">
                  <a16:creationId xmlns:a16="http://schemas.microsoft.com/office/drawing/2014/main" id="{351E9331-7F21-4648-80FC-DADCA52B6ED6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3">
              <a:extLst>
                <a:ext uri="{FF2B5EF4-FFF2-40B4-BE49-F238E27FC236}">
                  <a16:creationId xmlns:a16="http://schemas.microsoft.com/office/drawing/2014/main" id="{EBB22234-7F56-47B8-B360-2DD15921FAE4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4">
              <a:extLst>
                <a:ext uri="{FF2B5EF4-FFF2-40B4-BE49-F238E27FC236}">
                  <a16:creationId xmlns:a16="http://schemas.microsoft.com/office/drawing/2014/main" id="{2B6C9C5F-D19D-4CB4-89DD-EB8B6CA7449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05">
              <a:extLst>
                <a:ext uri="{FF2B5EF4-FFF2-40B4-BE49-F238E27FC236}">
                  <a16:creationId xmlns:a16="http://schemas.microsoft.com/office/drawing/2014/main" id="{24CEFFE8-86A2-4052-91FC-2DB755996904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06">
              <a:extLst>
                <a:ext uri="{FF2B5EF4-FFF2-40B4-BE49-F238E27FC236}">
                  <a16:creationId xmlns:a16="http://schemas.microsoft.com/office/drawing/2014/main" id="{524E6575-576C-42BA-B891-A822B585DE9C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07">
              <a:extLst>
                <a:ext uri="{FF2B5EF4-FFF2-40B4-BE49-F238E27FC236}">
                  <a16:creationId xmlns:a16="http://schemas.microsoft.com/office/drawing/2014/main" id="{F67223E8-1D43-41FA-BADB-77020278DD0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08">
              <a:extLst>
                <a:ext uri="{FF2B5EF4-FFF2-40B4-BE49-F238E27FC236}">
                  <a16:creationId xmlns:a16="http://schemas.microsoft.com/office/drawing/2014/main" id="{7A35FDDE-D864-4783-880A-EAF42DF06043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1">
              <a:extLst>
                <a:ext uri="{FF2B5EF4-FFF2-40B4-BE49-F238E27FC236}">
                  <a16:creationId xmlns:a16="http://schemas.microsoft.com/office/drawing/2014/main" id="{ACFA7597-C9F2-44EC-B9B9-8570C433F484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2">
              <a:extLst>
                <a:ext uri="{FF2B5EF4-FFF2-40B4-BE49-F238E27FC236}">
                  <a16:creationId xmlns:a16="http://schemas.microsoft.com/office/drawing/2014/main" id="{B386C5A8-A3D1-4088-80CB-5F69D5B726B4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3">
              <a:extLst>
                <a:ext uri="{FF2B5EF4-FFF2-40B4-BE49-F238E27FC236}">
                  <a16:creationId xmlns:a16="http://schemas.microsoft.com/office/drawing/2014/main" id="{DA19B65E-1E3E-4B28-A9F1-DCD02C75C4A3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4">
              <a:extLst>
                <a:ext uri="{FF2B5EF4-FFF2-40B4-BE49-F238E27FC236}">
                  <a16:creationId xmlns:a16="http://schemas.microsoft.com/office/drawing/2014/main" id="{51CBF2EB-DB19-4AC5-84C0-FCDD2F02072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5">
              <a:extLst>
                <a:ext uri="{FF2B5EF4-FFF2-40B4-BE49-F238E27FC236}">
                  <a16:creationId xmlns:a16="http://schemas.microsoft.com/office/drawing/2014/main" id="{BF4FF8BD-2C34-47E7-9841-B2F90A8B088D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6">
              <a:extLst>
                <a:ext uri="{FF2B5EF4-FFF2-40B4-BE49-F238E27FC236}">
                  <a16:creationId xmlns:a16="http://schemas.microsoft.com/office/drawing/2014/main" id="{2E4EEE8C-76C6-459A-B545-09F931B9D57D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7">
              <a:extLst>
                <a:ext uri="{FF2B5EF4-FFF2-40B4-BE49-F238E27FC236}">
                  <a16:creationId xmlns:a16="http://schemas.microsoft.com/office/drawing/2014/main" id="{219CB7C7-11C1-4F31-9696-B095729EEC51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18">
              <a:extLst>
                <a:ext uri="{FF2B5EF4-FFF2-40B4-BE49-F238E27FC236}">
                  <a16:creationId xmlns:a16="http://schemas.microsoft.com/office/drawing/2014/main" id="{7CD10719-C429-433B-800A-D4DB64BEFFE0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19">
              <a:extLst>
                <a:ext uri="{FF2B5EF4-FFF2-40B4-BE49-F238E27FC236}">
                  <a16:creationId xmlns:a16="http://schemas.microsoft.com/office/drawing/2014/main" id="{EAB4E4F8-8B23-46AD-8DA7-7511B20D55E8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3">
              <a:extLst>
                <a:ext uri="{FF2B5EF4-FFF2-40B4-BE49-F238E27FC236}">
                  <a16:creationId xmlns:a16="http://schemas.microsoft.com/office/drawing/2014/main" id="{8CBBAA21-D8FC-45AC-816C-E5518211CFC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4">
              <a:extLst>
                <a:ext uri="{FF2B5EF4-FFF2-40B4-BE49-F238E27FC236}">
                  <a16:creationId xmlns:a16="http://schemas.microsoft.com/office/drawing/2014/main" id="{6012CA93-2C22-4991-B511-792BD337A1AB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5">
              <a:extLst>
                <a:ext uri="{FF2B5EF4-FFF2-40B4-BE49-F238E27FC236}">
                  <a16:creationId xmlns:a16="http://schemas.microsoft.com/office/drawing/2014/main" id="{1155EE8A-4ACB-4D71-9CFA-D935931AA2F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6">
              <a:extLst>
                <a:ext uri="{FF2B5EF4-FFF2-40B4-BE49-F238E27FC236}">
                  <a16:creationId xmlns:a16="http://schemas.microsoft.com/office/drawing/2014/main" id="{C7EC6798-5C6D-49EA-AC8C-658CC5FDCDB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7">
              <a:extLst>
                <a:ext uri="{FF2B5EF4-FFF2-40B4-BE49-F238E27FC236}">
                  <a16:creationId xmlns:a16="http://schemas.microsoft.com/office/drawing/2014/main" id="{3E608FE7-D6EC-4F99-9972-DBC96EA67909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8">
              <a:extLst>
                <a:ext uri="{FF2B5EF4-FFF2-40B4-BE49-F238E27FC236}">
                  <a16:creationId xmlns:a16="http://schemas.microsoft.com/office/drawing/2014/main" id="{240A9CC0-0459-4028-BAA7-A3F87B7F9090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9">
              <a:extLst>
                <a:ext uri="{FF2B5EF4-FFF2-40B4-BE49-F238E27FC236}">
                  <a16:creationId xmlns:a16="http://schemas.microsoft.com/office/drawing/2014/main" id="{980D5076-46BF-4BEA-AB0B-9DBFFAC8726B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0">
              <a:extLst>
                <a:ext uri="{FF2B5EF4-FFF2-40B4-BE49-F238E27FC236}">
                  <a16:creationId xmlns:a16="http://schemas.microsoft.com/office/drawing/2014/main" id="{4E3B1166-5022-4D51-8B44-B1B9151A2D67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5">
              <a:extLst>
                <a:ext uri="{FF2B5EF4-FFF2-40B4-BE49-F238E27FC236}">
                  <a16:creationId xmlns:a16="http://schemas.microsoft.com/office/drawing/2014/main" id="{27EEE9D6-B3DC-48BB-9FB9-D45C114E549D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6">
              <a:extLst>
                <a:ext uri="{FF2B5EF4-FFF2-40B4-BE49-F238E27FC236}">
                  <a16:creationId xmlns:a16="http://schemas.microsoft.com/office/drawing/2014/main" id="{07E17885-ECEE-460F-A69F-27CB901960ED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7">
              <a:extLst>
                <a:ext uri="{FF2B5EF4-FFF2-40B4-BE49-F238E27FC236}">
                  <a16:creationId xmlns:a16="http://schemas.microsoft.com/office/drawing/2014/main" id="{A5C11772-F563-4F09-B5CC-683C47060E1F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8">
              <a:extLst>
                <a:ext uri="{FF2B5EF4-FFF2-40B4-BE49-F238E27FC236}">
                  <a16:creationId xmlns:a16="http://schemas.microsoft.com/office/drawing/2014/main" id="{A386DEDF-71D3-4D20-886A-E9480074D356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9">
              <a:extLst>
                <a:ext uri="{FF2B5EF4-FFF2-40B4-BE49-F238E27FC236}">
                  <a16:creationId xmlns:a16="http://schemas.microsoft.com/office/drawing/2014/main" id="{2C93C6F7-DC65-4FC9-8622-14B35C94CA8E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40">
              <a:extLst>
                <a:ext uri="{FF2B5EF4-FFF2-40B4-BE49-F238E27FC236}">
                  <a16:creationId xmlns:a16="http://schemas.microsoft.com/office/drawing/2014/main" id="{5161AC7F-D73E-43FE-BE04-3712815E3EA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8">
              <a:extLst>
                <a:ext uri="{FF2B5EF4-FFF2-40B4-BE49-F238E27FC236}">
                  <a16:creationId xmlns:a16="http://schemas.microsoft.com/office/drawing/2014/main" id="{5102E3C1-54B8-4E87-A8BB-BB07F5C34A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9">
              <a:extLst>
                <a:ext uri="{FF2B5EF4-FFF2-40B4-BE49-F238E27FC236}">
                  <a16:creationId xmlns:a16="http://schemas.microsoft.com/office/drawing/2014/main" id="{E9C3E893-D924-4E77-84D3-83ADB4347169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50">
              <a:extLst>
                <a:ext uri="{FF2B5EF4-FFF2-40B4-BE49-F238E27FC236}">
                  <a16:creationId xmlns:a16="http://schemas.microsoft.com/office/drawing/2014/main" id="{CDE5677F-2DDE-4D58-9478-27DC7912736B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60">
              <a:extLst>
                <a:ext uri="{FF2B5EF4-FFF2-40B4-BE49-F238E27FC236}">
                  <a16:creationId xmlns:a16="http://schemas.microsoft.com/office/drawing/2014/main" id="{ABAA4AC1-32D5-47FF-8B8B-CDC702D35254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323932"/>
            <a:ext cx="10515600" cy="1218795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CD75DA9-D633-F747-83CB-75F3B7891E5B}"/>
              </a:ext>
            </a:extLst>
          </p:cNvPr>
          <p:cNvGrpSpPr/>
          <p:nvPr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834EA2-CF8A-1345-80C0-2597F07889B0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84069"/>
              <a:ext cx="691673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8FC01B-5DE7-1B4D-BDFE-4202A7472868}"/>
                </a:ext>
              </a:extLst>
            </p:cNvPr>
            <p:cNvCxnSpPr/>
            <p:nvPr/>
          </p:nvCxnSpPr>
          <p:spPr>
            <a:xfrm>
              <a:off x="550863" y="4184069"/>
              <a:ext cx="765319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B0074FBF-E090-5148-9A8C-0575CC678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bg1">
                    <a:alpha val="60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96408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F32-0856-834B-8565-7E15F7D2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3" y="3337259"/>
            <a:ext cx="10515600" cy="664797"/>
          </a:xfrm>
        </p:spPr>
        <p:txBody>
          <a:bodyPr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B1D0A-F65F-6B46-A8EE-1E5E3EAAC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ХХ</a:t>
            </a:r>
          </a:p>
        </p:txBody>
      </p: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852AF47-7039-4089-B163-E095AF28CB49}"/>
              </a:ext>
            </a:extLst>
          </p:cNvPr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592" name="Полилиния 10">
              <a:extLst>
                <a:ext uri="{FF2B5EF4-FFF2-40B4-BE49-F238E27FC236}">
                  <a16:creationId xmlns:a16="http://schemas.microsoft.com/office/drawing/2014/main" id="{FC9A39EE-E419-4CE7-B76A-9A04A927F05B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11">
              <a:extLst>
                <a:ext uri="{FF2B5EF4-FFF2-40B4-BE49-F238E27FC236}">
                  <a16:creationId xmlns:a16="http://schemas.microsoft.com/office/drawing/2014/main" id="{7D18FB13-4914-408E-A6D5-8EC60B9D41F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4" name="Полилиния 12">
              <a:extLst>
                <a:ext uri="{FF2B5EF4-FFF2-40B4-BE49-F238E27FC236}">
                  <a16:creationId xmlns:a16="http://schemas.microsoft.com/office/drawing/2014/main" id="{710AF46B-4DD4-4012-8F10-5B74FE53CD64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5" name="Полилиния 13">
              <a:extLst>
                <a:ext uri="{FF2B5EF4-FFF2-40B4-BE49-F238E27FC236}">
                  <a16:creationId xmlns:a16="http://schemas.microsoft.com/office/drawing/2014/main" id="{E8FEA54F-6165-4359-B152-9D7049E6C6DB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6" name="Полилиния 14">
              <a:extLst>
                <a:ext uri="{FF2B5EF4-FFF2-40B4-BE49-F238E27FC236}">
                  <a16:creationId xmlns:a16="http://schemas.microsoft.com/office/drawing/2014/main" id="{0A88DB71-658F-4AD9-9EC3-C05F46AB4CB1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7" name="Полилиния 15">
              <a:extLst>
                <a:ext uri="{FF2B5EF4-FFF2-40B4-BE49-F238E27FC236}">
                  <a16:creationId xmlns:a16="http://schemas.microsoft.com/office/drawing/2014/main" id="{E2190123-1946-44F8-B51C-146FCF95180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8" name="Полилиния 16">
              <a:extLst>
                <a:ext uri="{FF2B5EF4-FFF2-40B4-BE49-F238E27FC236}">
                  <a16:creationId xmlns:a16="http://schemas.microsoft.com/office/drawing/2014/main" id="{9A3D9964-C053-4506-88AE-F214E6FE6BB0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9" name="Полилиния 17">
              <a:extLst>
                <a:ext uri="{FF2B5EF4-FFF2-40B4-BE49-F238E27FC236}">
                  <a16:creationId xmlns:a16="http://schemas.microsoft.com/office/drawing/2014/main" id="{5669CB15-3502-4E3F-889E-8653DC45B4EB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0" name="Полилиния 18">
              <a:extLst>
                <a:ext uri="{FF2B5EF4-FFF2-40B4-BE49-F238E27FC236}">
                  <a16:creationId xmlns:a16="http://schemas.microsoft.com/office/drawing/2014/main" id="{1483C613-2F93-40AB-8515-FE56C05DAB73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 19">
              <a:extLst>
                <a:ext uri="{FF2B5EF4-FFF2-40B4-BE49-F238E27FC236}">
                  <a16:creationId xmlns:a16="http://schemas.microsoft.com/office/drawing/2014/main" id="{3E89B5A9-3929-4865-A720-1942BC61AD57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 20">
              <a:extLst>
                <a:ext uri="{FF2B5EF4-FFF2-40B4-BE49-F238E27FC236}">
                  <a16:creationId xmlns:a16="http://schemas.microsoft.com/office/drawing/2014/main" id="{D1AD2816-5F04-485B-8268-6D24A1A02D5D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 21">
              <a:extLst>
                <a:ext uri="{FF2B5EF4-FFF2-40B4-BE49-F238E27FC236}">
                  <a16:creationId xmlns:a16="http://schemas.microsoft.com/office/drawing/2014/main" id="{815446D3-FEF2-4B91-A181-E6D171A3585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 22">
              <a:extLst>
                <a:ext uri="{FF2B5EF4-FFF2-40B4-BE49-F238E27FC236}">
                  <a16:creationId xmlns:a16="http://schemas.microsoft.com/office/drawing/2014/main" id="{C72A9004-42BA-486E-9BA1-707D66254552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 23">
              <a:extLst>
                <a:ext uri="{FF2B5EF4-FFF2-40B4-BE49-F238E27FC236}">
                  <a16:creationId xmlns:a16="http://schemas.microsoft.com/office/drawing/2014/main" id="{2CB2347C-FBF5-474F-896E-47B941028D9A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 24">
              <a:extLst>
                <a:ext uri="{FF2B5EF4-FFF2-40B4-BE49-F238E27FC236}">
                  <a16:creationId xmlns:a16="http://schemas.microsoft.com/office/drawing/2014/main" id="{61430681-9337-4715-8243-562A144BAB4D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7" name="Полилиния 25">
              <a:extLst>
                <a:ext uri="{FF2B5EF4-FFF2-40B4-BE49-F238E27FC236}">
                  <a16:creationId xmlns:a16="http://schemas.microsoft.com/office/drawing/2014/main" id="{F1178B09-985A-4935-89CC-715FEB72E90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8" name="Полилиния 26">
              <a:extLst>
                <a:ext uri="{FF2B5EF4-FFF2-40B4-BE49-F238E27FC236}">
                  <a16:creationId xmlns:a16="http://schemas.microsoft.com/office/drawing/2014/main" id="{CD6B8E87-1C0E-42B1-94F0-832EB03C15C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 27">
              <a:extLst>
                <a:ext uri="{FF2B5EF4-FFF2-40B4-BE49-F238E27FC236}">
                  <a16:creationId xmlns:a16="http://schemas.microsoft.com/office/drawing/2014/main" id="{BF0DE319-6B94-43FA-A3D7-C7799420AA77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28">
              <a:extLst>
                <a:ext uri="{FF2B5EF4-FFF2-40B4-BE49-F238E27FC236}">
                  <a16:creationId xmlns:a16="http://schemas.microsoft.com/office/drawing/2014/main" id="{25728D1A-8F2D-4048-918C-580C99BB9AF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 29">
              <a:extLst>
                <a:ext uri="{FF2B5EF4-FFF2-40B4-BE49-F238E27FC236}">
                  <a16:creationId xmlns:a16="http://schemas.microsoft.com/office/drawing/2014/main" id="{045BA2C8-1366-455C-959E-9B5ECEF6B9C4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30">
              <a:extLst>
                <a:ext uri="{FF2B5EF4-FFF2-40B4-BE49-F238E27FC236}">
                  <a16:creationId xmlns:a16="http://schemas.microsoft.com/office/drawing/2014/main" id="{69D53C21-8F93-4FC4-91B9-BEACEA40D8D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31">
              <a:extLst>
                <a:ext uri="{FF2B5EF4-FFF2-40B4-BE49-F238E27FC236}">
                  <a16:creationId xmlns:a16="http://schemas.microsoft.com/office/drawing/2014/main" id="{4C43849F-43F3-49F3-B480-D4A4582C3FCE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32">
              <a:extLst>
                <a:ext uri="{FF2B5EF4-FFF2-40B4-BE49-F238E27FC236}">
                  <a16:creationId xmlns:a16="http://schemas.microsoft.com/office/drawing/2014/main" id="{7A206DDD-6CD9-499D-8D84-972A5D7FC991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33">
              <a:extLst>
                <a:ext uri="{FF2B5EF4-FFF2-40B4-BE49-F238E27FC236}">
                  <a16:creationId xmlns:a16="http://schemas.microsoft.com/office/drawing/2014/main" id="{0E56B0E2-BDAB-4084-91C1-6C1873BD2633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34">
              <a:extLst>
                <a:ext uri="{FF2B5EF4-FFF2-40B4-BE49-F238E27FC236}">
                  <a16:creationId xmlns:a16="http://schemas.microsoft.com/office/drawing/2014/main" id="{5F9EAF25-5DB1-47C5-8C54-2FB5DEE3755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35">
              <a:extLst>
                <a:ext uri="{FF2B5EF4-FFF2-40B4-BE49-F238E27FC236}">
                  <a16:creationId xmlns:a16="http://schemas.microsoft.com/office/drawing/2014/main" id="{B0C6DEA0-FF25-4344-8AC9-F300880FEED9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36">
              <a:extLst>
                <a:ext uri="{FF2B5EF4-FFF2-40B4-BE49-F238E27FC236}">
                  <a16:creationId xmlns:a16="http://schemas.microsoft.com/office/drawing/2014/main" id="{63C20B83-931C-4667-A7AC-4BD472C83242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 37">
              <a:extLst>
                <a:ext uri="{FF2B5EF4-FFF2-40B4-BE49-F238E27FC236}">
                  <a16:creationId xmlns:a16="http://schemas.microsoft.com/office/drawing/2014/main" id="{8E4B32EF-EDD8-4183-8538-23672B3DC128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 38">
              <a:extLst>
                <a:ext uri="{FF2B5EF4-FFF2-40B4-BE49-F238E27FC236}">
                  <a16:creationId xmlns:a16="http://schemas.microsoft.com/office/drawing/2014/main" id="{F4E21BA6-6086-4D9A-B7CE-D54D27714291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39">
              <a:extLst>
                <a:ext uri="{FF2B5EF4-FFF2-40B4-BE49-F238E27FC236}">
                  <a16:creationId xmlns:a16="http://schemas.microsoft.com/office/drawing/2014/main" id="{4CF220A6-730E-4600-9DBE-7BB88B2AE5AE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 40">
              <a:extLst>
                <a:ext uri="{FF2B5EF4-FFF2-40B4-BE49-F238E27FC236}">
                  <a16:creationId xmlns:a16="http://schemas.microsoft.com/office/drawing/2014/main" id="{15725191-EB13-443F-8A76-D8BD67607874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3" name="Полилиния 41">
              <a:extLst>
                <a:ext uri="{FF2B5EF4-FFF2-40B4-BE49-F238E27FC236}">
                  <a16:creationId xmlns:a16="http://schemas.microsoft.com/office/drawing/2014/main" id="{CCCDA893-6782-46FA-A21C-5EBAE7A03BEF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42">
              <a:extLst>
                <a:ext uri="{FF2B5EF4-FFF2-40B4-BE49-F238E27FC236}">
                  <a16:creationId xmlns:a16="http://schemas.microsoft.com/office/drawing/2014/main" id="{A392E137-BBB3-4318-8496-6E1F67B8073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 43">
              <a:extLst>
                <a:ext uri="{FF2B5EF4-FFF2-40B4-BE49-F238E27FC236}">
                  <a16:creationId xmlns:a16="http://schemas.microsoft.com/office/drawing/2014/main" id="{F51234B0-636F-4D7B-AD62-99CB637F70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 44">
              <a:extLst>
                <a:ext uri="{FF2B5EF4-FFF2-40B4-BE49-F238E27FC236}">
                  <a16:creationId xmlns:a16="http://schemas.microsoft.com/office/drawing/2014/main" id="{DF043EFA-4F06-4F6A-A75D-E756BD71F28F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45">
              <a:extLst>
                <a:ext uri="{FF2B5EF4-FFF2-40B4-BE49-F238E27FC236}">
                  <a16:creationId xmlns:a16="http://schemas.microsoft.com/office/drawing/2014/main" id="{59AC8D38-0F1E-4EA0-AE7C-B574D6597562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46">
              <a:extLst>
                <a:ext uri="{FF2B5EF4-FFF2-40B4-BE49-F238E27FC236}">
                  <a16:creationId xmlns:a16="http://schemas.microsoft.com/office/drawing/2014/main" id="{E7828A90-4901-4202-B6CA-469B18C31E8B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47">
              <a:extLst>
                <a:ext uri="{FF2B5EF4-FFF2-40B4-BE49-F238E27FC236}">
                  <a16:creationId xmlns:a16="http://schemas.microsoft.com/office/drawing/2014/main" id="{AC183874-20D5-4DBF-982E-6614F1BC410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48">
              <a:extLst>
                <a:ext uri="{FF2B5EF4-FFF2-40B4-BE49-F238E27FC236}">
                  <a16:creationId xmlns:a16="http://schemas.microsoft.com/office/drawing/2014/main" id="{826B6159-0747-4097-A9FB-2CB623D1B50B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1" name="Полилиния 49">
              <a:extLst>
                <a:ext uri="{FF2B5EF4-FFF2-40B4-BE49-F238E27FC236}">
                  <a16:creationId xmlns:a16="http://schemas.microsoft.com/office/drawing/2014/main" id="{D9E905B3-041D-4DA4-845A-1E7BC6F38B4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2" name="Полилиния 50">
              <a:extLst>
                <a:ext uri="{FF2B5EF4-FFF2-40B4-BE49-F238E27FC236}">
                  <a16:creationId xmlns:a16="http://schemas.microsoft.com/office/drawing/2014/main" id="{ED7327EB-2CAF-49C0-A541-DE3F5600F42A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 51">
              <a:extLst>
                <a:ext uri="{FF2B5EF4-FFF2-40B4-BE49-F238E27FC236}">
                  <a16:creationId xmlns:a16="http://schemas.microsoft.com/office/drawing/2014/main" id="{FA960B80-C1F6-4191-8985-11C735808A15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 52">
              <a:extLst>
                <a:ext uri="{FF2B5EF4-FFF2-40B4-BE49-F238E27FC236}">
                  <a16:creationId xmlns:a16="http://schemas.microsoft.com/office/drawing/2014/main" id="{A36F9CA8-1C0B-4EC6-A5A5-14587D51AF2B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 53">
              <a:extLst>
                <a:ext uri="{FF2B5EF4-FFF2-40B4-BE49-F238E27FC236}">
                  <a16:creationId xmlns:a16="http://schemas.microsoft.com/office/drawing/2014/main" id="{2A8D9BA5-2C59-4441-B6A4-9151382608D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 54">
              <a:extLst>
                <a:ext uri="{FF2B5EF4-FFF2-40B4-BE49-F238E27FC236}">
                  <a16:creationId xmlns:a16="http://schemas.microsoft.com/office/drawing/2014/main" id="{EF8BF5BA-F39A-4F3C-8D7A-CD187B88EC18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 55">
              <a:extLst>
                <a:ext uri="{FF2B5EF4-FFF2-40B4-BE49-F238E27FC236}">
                  <a16:creationId xmlns:a16="http://schemas.microsoft.com/office/drawing/2014/main" id="{126C448E-5DBF-481C-A9B5-15DD76EC656A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 56">
              <a:extLst>
                <a:ext uri="{FF2B5EF4-FFF2-40B4-BE49-F238E27FC236}">
                  <a16:creationId xmlns:a16="http://schemas.microsoft.com/office/drawing/2014/main" id="{C62195A3-F677-47D6-B52F-86C32FCB382B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9" name="Полилиния 57">
              <a:extLst>
                <a:ext uri="{FF2B5EF4-FFF2-40B4-BE49-F238E27FC236}">
                  <a16:creationId xmlns:a16="http://schemas.microsoft.com/office/drawing/2014/main" id="{28A91C4F-23CB-45DA-BA5C-4BE78D2375D9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0" name="Полилиния 58">
              <a:extLst>
                <a:ext uri="{FF2B5EF4-FFF2-40B4-BE49-F238E27FC236}">
                  <a16:creationId xmlns:a16="http://schemas.microsoft.com/office/drawing/2014/main" id="{08ED7FC3-3AB9-46A8-893E-2C8B7F4172F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 59">
              <a:extLst>
                <a:ext uri="{FF2B5EF4-FFF2-40B4-BE49-F238E27FC236}">
                  <a16:creationId xmlns:a16="http://schemas.microsoft.com/office/drawing/2014/main" id="{A63CC794-8D82-49C4-B4EC-1630939E4E3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 60">
              <a:extLst>
                <a:ext uri="{FF2B5EF4-FFF2-40B4-BE49-F238E27FC236}">
                  <a16:creationId xmlns:a16="http://schemas.microsoft.com/office/drawing/2014/main" id="{279FFCA8-410C-4187-A1CA-FEA40AD91010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 61">
              <a:extLst>
                <a:ext uri="{FF2B5EF4-FFF2-40B4-BE49-F238E27FC236}">
                  <a16:creationId xmlns:a16="http://schemas.microsoft.com/office/drawing/2014/main" id="{35D2A156-485E-4D49-9E51-0719DA8F8EA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 62">
              <a:extLst>
                <a:ext uri="{FF2B5EF4-FFF2-40B4-BE49-F238E27FC236}">
                  <a16:creationId xmlns:a16="http://schemas.microsoft.com/office/drawing/2014/main" id="{CAE14789-2088-4A91-A400-443EF491E1D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 63">
              <a:extLst>
                <a:ext uri="{FF2B5EF4-FFF2-40B4-BE49-F238E27FC236}">
                  <a16:creationId xmlns:a16="http://schemas.microsoft.com/office/drawing/2014/main" id="{14AB4DDA-5165-4531-BDEB-5BC5BA61B155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 64">
              <a:extLst>
                <a:ext uri="{FF2B5EF4-FFF2-40B4-BE49-F238E27FC236}">
                  <a16:creationId xmlns:a16="http://schemas.microsoft.com/office/drawing/2014/main" id="{BD6B295B-E1D8-47D9-8AE7-8BBF8C1D8FB5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7" name="Полилиния 65">
              <a:extLst>
                <a:ext uri="{FF2B5EF4-FFF2-40B4-BE49-F238E27FC236}">
                  <a16:creationId xmlns:a16="http://schemas.microsoft.com/office/drawing/2014/main" id="{BC61F259-6EEC-41C7-BFF4-0B4C0777430B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8" name="Полилиния 66">
              <a:extLst>
                <a:ext uri="{FF2B5EF4-FFF2-40B4-BE49-F238E27FC236}">
                  <a16:creationId xmlns:a16="http://schemas.microsoft.com/office/drawing/2014/main" id="{17EF6C54-B935-4AAC-AC43-62CDB29BB6E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 67">
              <a:extLst>
                <a:ext uri="{FF2B5EF4-FFF2-40B4-BE49-F238E27FC236}">
                  <a16:creationId xmlns:a16="http://schemas.microsoft.com/office/drawing/2014/main" id="{FAB4E4ED-F1A1-4C3B-A201-8C0682A858D9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 68">
              <a:extLst>
                <a:ext uri="{FF2B5EF4-FFF2-40B4-BE49-F238E27FC236}">
                  <a16:creationId xmlns:a16="http://schemas.microsoft.com/office/drawing/2014/main" id="{DBCCDE7B-E949-43AB-86F0-5B823407F417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 69">
              <a:extLst>
                <a:ext uri="{FF2B5EF4-FFF2-40B4-BE49-F238E27FC236}">
                  <a16:creationId xmlns:a16="http://schemas.microsoft.com/office/drawing/2014/main" id="{E6633E01-CC2D-44B6-91E3-2966EBB48E9C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 70">
              <a:extLst>
                <a:ext uri="{FF2B5EF4-FFF2-40B4-BE49-F238E27FC236}">
                  <a16:creationId xmlns:a16="http://schemas.microsoft.com/office/drawing/2014/main" id="{FD0E34C0-179D-4A76-BC23-013B7E65D459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 71">
              <a:extLst>
                <a:ext uri="{FF2B5EF4-FFF2-40B4-BE49-F238E27FC236}">
                  <a16:creationId xmlns:a16="http://schemas.microsoft.com/office/drawing/2014/main" id="{2F80834E-9F63-43C4-BFE5-217FC9CA9DD0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 72">
              <a:extLst>
                <a:ext uri="{FF2B5EF4-FFF2-40B4-BE49-F238E27FC236}">
                  <a16:creationId xmlns:a16="http://schemas.microsoft.com/office/drawing/2014/main" id="{D947AB59-7830-488E-AB66-FC8EC64B9A0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5" name="Полилиния 73">
              <a:extLst>
                <a:ext uri="{FF2B5EF4-FFF2-40B4-BE49-F238E27FC236}">
                  <a16:creationId xmlns:a16="http://schemas.microsoft.com/office/drawing/2014/main" id="{578276E6-EDE0-48ED-B56F-54F37A2E1F68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6" name="Полилиния 74">
              <a:extLst>
                <a:ext uri="{FF2B5EF4-FFF2-40B4-BE49-F238E27FC236}">
                  <a16:creationId xmlns:a16="http://schemas.microsoft.com/office/drawing/2014/main" id="{0B600BDD-7E2D-4F9E-BE9E-9E347402F84A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 75">
              <a:extLst>
                <a:ext uri="{FF2B5EF4-FFF2-40B4-BE49-F238E27FC236}">
                  <a16:creationId xmlns:a16="http://schemas.microsoft.com/office/drawing/2014/main" id="{5F3C9228-25AA-44DB-9AEA-1ADAEA1E922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 76">
              <a:extLst>
                <a:ext uri="{FF2B5EF4-FFF2-40B4-BE49-F238E27FC236}">
                  <a16:creationId xmlns:a16="http://schemas.microsoft.com/office/drawing/2014/main" id="{9B66D85F-618E-4E50-BE9D-F8187D24510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 77">
              <a:extLst>
                <a:ext uri="{FF2B5EF4-FFF2-40B4-BE49-F238E27FC236}">
                  <a16:creationId xmlns:a16="http://schemas.microsoft.com/office/drawing/2014/main" id="{DF5D38DB-C50B-4AE3-ADA1-D7C8AB697202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 78">
              <a:extLst>
                <a:ext uri="{FF2B5EF4-FFF2-40B4-BE49-F238E27FC236}">
                  <a16:creationId xmlns:a16="http://schemas.microsoft.com/office/drawing/2014/main" id="{8D8369D9-40B8-4589-8078-119C7BB762F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 79">
              <a:extLst>
                <a:ext uri="{FF2B5EF4-FFF2-40B4-BE49-F238E27FC236}">
                  <a16:creationId xmlns:a16="http://schemas.microsoft.com/office/drawing/2014/main" id="{F9380D33-8DAB-4FBA-BA90-F2612DE3C9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 80">
              <a:extLst>
                <a:ext uri="{FF2B5EF4-FFF2-40B4-BE49-F238E27FC236}">
                  <a16:creationId xmlns:a16="http://schemas.microsoft.com/office/drawing/2014/main" id="{7AF4C5C4-89B0-4771-A3A7-FDDD9040514A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3" name="Полилиния 81">
              <a:extLst>
                <a:ext uri="{FF2B5EF4-FFF2-40B4-BE49-F238E27FC236}">
                  <a16:creationId xmlns:a16="http://schemas.microsoft.com/office/drawing/2014/main" id="{3FE5F9B4-725B-4F14-8043-C54C04451440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4" name="Полилиния 82">
              <a:extLst>
                <a:ext uri="{FF2B5EF4-FFF2-40B4-BE49-F238E27FC236}">
                  <a16:creationId xmlns:a16="http://schemas.microsoft.com/office/drawing/2014/main" id="{58732989-2B72-4F6C-821D-733572A163AE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 83">
              <a:extLst>
                <a:ext uri="{FF2B5EF4-FFF2-40B4-BE49-F238E27FC236}">
                  <a16:creationId xmlns:a16="http://schemas.microsoft.com/office/drawing/2014/main" id="{E99A1710-D535-47A7-AEDE-363B96613BDC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 84">
              <a:extLst>
                <a:ext uri="{FF2B5EF4-FFF2-40B4-BE49-F238E27FC236}">
                  <a16:creationId xmlns:a16="http://schemas.microsoft.com/office/drawing/2014/main" id="{25CAAD8D-5EDD-45A7-9D75-729B7650AAE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 85">
              <a:extLst>
                <a:ext uri="{FF2B5EF4-FFF2-40B4-BE49-F238E27FC236}">
                  <a16:creationId xmlns:a16="http://schemas.microsoft.com/office/drawing/2014/main" id="{C4C0AB0A-7292-421F-A9E7-A3E3D4433DED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 86">
              <a:extLst>
                <a:ext uri="{FF2B5EF4-FFF2-40B4-BE49-F238E27FC236}">
                  <a16:creationId xmlns:a16="http://schemas.microsoft.com/office/drawing/2014/main" id="{5856687F-5909-4167-9082-3FDEA36EC069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 87">
              <a:extLst>
                <a:ext uri="{FF2B5EF4-FFF2-40B4-BE49-F238E27FC236}">
                  <a16:creationId xmlns:a16="http://schemas.microsoft.com/office/drawing/2014/main" id="{BE97B606-3429-4A9E-9281-87EDF5C390B3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 88">
              <a:extLst>
                <a:ext uri="{FF2B5EF4-FFF2-40B4-BE49-F238E27FC236}">
                  <a16:creationId xmlns:a16="http://schemas.microsoft.com/office/drawing/2014/main" id="{D0A0D0DF-AEFA-4A84-B4DE-6FCE65C671BC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1" name="Полилиния 89">
              <a:extLst>
                <a:ext uri="{FF2B5EF4-FFF2-40B4-BE49-F238E27FC236}">
                  <a16:creationId xmlns:a16="http://schemas.microsoft.com/office/drawing/2014/main" id="{ADAB0CF9-0037-47C1-B1C2-16F51D295A75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2" name="Полилиния 90">
              <a:extLst>
                <a:ext uri="{FF2B5EF4-FFF2-40B4-BE49-F238E27FC236}">
                  <a16:creationId xmlns:a16="http://schemas.microsoft.com/office/drawing/2014/main" id="{CBC9233C-C366-43BB-B3E0-1A8D391B070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 91">
              <a:extLst>
                <a:ext uri="{FF2B5EF4-FFF2-40B4-BE49-F238E27FC236}">
                  <a16:creationId xmlns:a16="http://schemas.microsoft.com/office/drawing/2014/main" id="{5C307B03-0E43-498B-9664-58A0C64D5194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 92">
              <a:extLst>
                <a:ext uri="{FF2B5EF4-FFF2-40B4-BE49-F238E27FC236}">
                  <a16:creationId xmlns:a16="http://schemas.microsoft.com/office/drawing/2014/main" id="{D9EE6DC9-8BA7-4773-845D-0B8F0DA45FF2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 93">
              <a:extLst>
                <a:ext uri="{FF2B5EF4-FFF2-40B4-BE49-F238E27FC236}">
                  <a16:creationId xmlns:a16="http://schemas.microsoft.com/office/drawing/2014/main" id="{7C22CA46-BA33-4D0E-8513-E6E4AF9FEE6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 94">
              <a:extLst>
                <a:ext uri="{FF2B5EF4-FFF2-40B4-BE49-F238E27FC236}">
                  <a16:creationId xmlns:a16="http://schemas.microsoft.com/office/drawing/2014/main" id="{665A863D-2DEE-4B72-8BB5-AE42C2D3E30B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 95">
              <a:extLst>
                <a:ext uri="{FF2B5EF4-FFF2-40B4-BE49-F238E27FC236}">
                  <a16:creationId xmlns:a16="http://schemas.microsoft.com/office/drawing/2014/main" id="{E64CC5A4-8256-429C-8365-5BE9E520E3FA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 96">
              <a:extLst>
                <a:ext uri="{FF2B5EF4-FFF2-40B4-BE49-F238E27FC236}">
                  <a16:creationId xmlns:a16="http://schemas.microsoft.com/office/drawing/2014/main" id="{04CE88C2-80FE-456E-8997-E53BB7FA3474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9" name="Полилиния 97">
              <a:extLst>
                <a:ext uri="{FF2B5EF4-FFF2-40B4-BE49-F238E27FC236}">
                  <a16:creationId xmlns:a16="http://schemas.microsoft.com/office/drawing/2014/main" id="{ED1B5B55-CF4D-4CFE-9B38-D0C174C77B79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0" name="Полилиния 98">
              <a:extLst>
                <a:ext uri="{FF2B5EF4-FFF2-40B4-BE49-F238E27FC236}">
                  <a16:creationId xmlns:a16="http://schemas.microsoft.com/office/drawing/2014/main" id="{13E9E2B5-5C4D-4AF8-A5B0-1A9990D98F15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 99">
              <a:extLst>
                <a:ext uri="{FF2B5EF4-FFF2-40B4-BE49-F238E27FC236}">
                  <a16:creationId xmlns:a16="http://schemas.microsoft.com/office/drawing/2014/main" id="{2BB7C75C-20FE-46B1-8780-9ED7B112536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 100">
              <a:extLst>
                <a:ext uri="{FF2B5EF4-FFF2-40B4-BE49-F238E27FC236}">
                  <a16:creationId xmlns:a16="http://schemas.microsoft.com/office/drawing/2014/main" id="{CD0BACB9-41A7-4300-BBF3-DC5AA2A7483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 101">
              <a:extLst>
                <a:ext uri="{FF2B5EF4-FFF2-40B4-BE49-F238E27FC236}">
                  <a16:creationId xmlns:a16="http://schemas.microsoft.com/office/drawing/2014/main" id="{D4D35148-2F7A-48CE-AE8F-FB14A3A6DF4B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 102">
              <a:extLst>
                <a:ext uri="{FF2B5EF4-FFF2-40B4-BE49-F238E27FC236}">
                  <a16:creationId xmlns:a16="http://schemas.microsoft.com/office/drawing/2014/main" id="{7C42DFA3-CAEA-46B4-9A95-A38FFFA9F427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 103">
              <a:extLst>
                <a:ext uri="{FF2B5EF4-FFF2-40B4-BE49-F238E27FC236}">
                  <a16:creationId xmlns:a16="http://schemas.microsoft.com/office/drawing/2014/main" id="{A5AB6BDE-750F-4C76-B515-B1E69396D5D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 104">
              <a:extLst>
                <a:ext uri="{FF2B5EF4-FFF2-40B4-BE49-F238E27FC236}">
                  <a16:creationId xmlns:a16="http://schemas.microsoft.com/office/drawing/2014/main" id="{CCDB38EC-4BFB-481E-A880-278968E9B327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7" name="Полилиния 105">
              <a:extLst>
                <a:ext uri="{FF2B5EF4-FFF2-40B4-BE49-F238E27FC236}">
                  <a16:creationId xmlns:a16="http://schemas.microsoft.com/office/drawing/2014/main" id="{7AA68A12-93E1-4C9A-BDEC-19FAD7F4677F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8" name="Полилиния 106">
              <a:extLst>
                <a:ext uri="{FF2B5EF4-FFF2-40B4-BE49-F238E27FC236}">
                  <a16:creationId xmlns:a16="http://schemas.microsoft.com/office/drawing/2014/main" id="{F44505FF-9EF6-47E2-BAE6-29A62DB6610A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 107">
              <a:extLst>
                <a:ext uri="{FF2B5EF4-FFF2-40B4-BE49-F238E27FC236}">
                  <a16:creationId xmlns:a16="http://schemas.microsoft.com/office/drawing/2014/main" id="{0A20C5EB-3615-4915-B8CC-232B3A93C01D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 108">
              <a:extLst>
                <a:ext uri="{FF2B5EF4-FFF2-40B4-BE49-F238E27FC236}">
                  <a16:creationId xmlns:a16="http://schemas.microsoft.com/office/drawing/2014/main" id="{7031B868-DE9C-4E91-9F6A-043384D13787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 111">
              <a:extLst>
                <a:ext uri="{FF2B5EF4-FFF2-40B4-BE49-F238E27FC236}">
                  <a16:creationId xmlns:a16="http://schemas.microsoft.com/office/drawing/2014/main" id="{3A72157A-77CF-43F3-8832-6D7F625E20A0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 112">
              <a:extLst>
                <a:ext uri="{FF2B5EF4-FFF2-40B4-BE49-F238E27FC236}">
                  <a16:creationId xmlns:a16="http://schemas.microsoft.com/office/drawing/2014/main" id="{B39859CD-8CE0-488E-BA74-A9A01C9419FD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 113">
              <a:extLst>
                <a:ext uri="{FF2B5EF4-FFF2-40B4-BE49-F238E27FC236}">
                  <a16:creationId xmlns:a16="http://schemas.microsoft.com/office/drawing/2014/main" id="{B73D3DFE-9C4D-4235-87F0-C94E5B353175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 114">
              <a:extLst>
                <a:ext uri="{FF2B5EF4-FFF2-40B4-BE49-F238E27FC236}">
                  <a16:creationId xmlns:a16="http://schemas.microsoft.com/office/drawing/2014/main" id="{512A00E4-DD1C-48F1-B198-00A075F0FAA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5" name="Полилиния 115">
              <a:extLst>
                <a:ext uri="{FF2B5EF4-FFF2-40B4-BE49-F238E27FC236}">
                  <a16:creationId xmlns:a16="http://schemas.microsoft.com/office/drawing/2014/main" id="{7BA729A6-CF05-410A-9489-6E9E9A424726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6" name="Полилиния 116">
              <a:extLst>
                <a:ext uri="{FF2B5EF4-FFF2-40B4-BE49-F238E27FC236}">
                  <a16:creationId xmlns:a16="http://schemas.microsoft.com/office/drawing/2014/main" id="{8B181A33-E65D-412B-A4C0-611E115A3806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7" name="Полилиния 117">
              <a:extLst>
                <a:ext uri="{FF2B5EF4-FFF2-40B4-BE49-F238E27FC236}">
                  <a16:creationId xmlns:a16="http://schemas.microsoft.com/office/drawing/2014/main" id="{24715695-20B3-4915-9B66-7FE38F1582CA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8" name="Полилиния 118">
              <a:extLst>
                <a:ext uri="{FF2B5EF4-FFF2-40B4-BE49-F238E27FC236}">
                  <a16:creationId xmlns:a16="http://schemas.microsoft.com/office/drawing/2014/main" id="{28B708C3-CD1C-48AD-B039-C47B7F90E517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9" name="Полилиния 119">
              <a:extLst>
                <a:ext uri="{FF2B5EF4-FFF2-40B4-BE49-F238E27FC236}">
                  <a16:creationId xmlns:a16="http://schemas.microsoft.com/office/drawing/2014/main" id="{B0A8A0A1-1FCC-4F14-859E-09AE844C6245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0" name="Полилиния 123">
              <a:extLst>
                <a:ext uri="{FF2B5EF4-FFF2-40B4-BE49-F238E27FC236}">
                  <a16:creationId xmlns:a16="http://schemas.microsoft.com/office/drawing/2014/main" id="{F46A7163-9782-4E67-B6BA-B79E3C1B2E6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1" name="Полилиния 124">
              <a:extLst>
                <a:ext uri="{FF2B5EF4-FFF2-40B4-BE49-F238E27FC236}">
                  <a16:creationId xmlns:a16="http://schemas.microsoft.com/office/drawing/2014/main" id="{F73981A3-1BA7-41E0-B3BD-AD88ACBEF444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2" name="Полилиния 125">
              <a:extLst>
                <a:ext uri="{FF2B5EF4-FFF2-40B4-BE49-F238E27FC236}">
                  <a16:creationId xmlns:a16="http://schemas.microsoft.com/office/drawing/2014/main" id="{11D797DB-1FA4-4630-A2B0-1C527BE3B2B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3" name="Полилиния 126">
              <a:extLst>
                <a:ext uri="{FF2B5EF4-FFF2-40B4-BE49-F238E27FC236}">
                  <a16:creationId xmlns:a16="http://schemas.microsoft.com/office/drawing/2014/main" id="{5FF8C613-40F2-4F75-87F5-A2DBBE58BF2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4" name="Полилиния 127">
              <a:extLst>
                <a:ext uri="{FF2B5EF4-FFF2-40B4-BE49-F238E27FC236}">
                  <a16:creationId xmlns:a16="http://schemas.microsoft.com/office/drawing/2014/main" id="{E84EC428-F822-4EBB-815F-1F03023200C4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5" name="Полилиния 128">
              <a:extLst>
                <a:ext uri="{FF2B5EF4-FFF2-40B4-BE49-F238E27FC236}">
                  <a16:creationId xmlns:a16="http://schemas.microsoft.com/office/drawing/2014/main" id="{67966329-3B53-49B9-9DFE-C00F39AD1F11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6" name="Полилиния 129">
              <a:extLst>
                <a:ext uri="{FF2B5EF4-FFF2-40B4-BE49-F238E27FC236}">
                  <a16:creationId xmlns:a16="http://schemas.microsoft.com/office/drawing/2014/main" id="{FDE1450E-AAF4-4C41-A146-0CE891D83BA4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7" name="Полилиния 130">
              <a:extLst>
                <a:ext uri="{FF2B5EF4-FFF2-40B4-BE49-F238E27FC236}">
                  <a16:creationId xmlns:a16="http://schemas.microsoft.com/office/drawing/2014/main" id="{6E8F78BB-E2F1-49CC-A80C-BC213C895F2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8" name="Полилиния 135">
              <a:extLst>
                <a:ext uri="{FF2B5EF4-FFF2-40B4-BE49-F238E27FC236}">
                  <a16:creationId xmlns:a16="http://schemas.microsoft.com/office/drawing/2014/main" id="{9EED0DF2-2A20-40F0-9A5C-299C9E70FD1C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9" name="Полилиния 136">
              <a:extLst>
                <a:ext uri="{FF2B5EF4-FFF2-40B4-BE49-F238E27FC236}">
                  <a16:creationId xmlns:a16="http://schemas.microsoft.com/office/drawing/2014/main" id="{57A1A758-07A7-499F-8CF1-66AA39F7419F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0" name="Полилиния 137">
              <a:extLst>
                <a:ext uri="{FF2B5EF4-FFF2-40B4-BE49-F238E27FC236}">
                  <a16:creationId xmlns:a16="http://schemas.microsoft.com/office/drawing/2014/main" id="{CCCBB9A2-2FF5-48A3-AF5D-202E6D0DF77B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1" name="Полилиния 138">
              <a:extLst>
                <a:ext uri="{FF2B5EF4-FFF2-40B4-BE49-F238E27FC236}">
                  <a16:creationId xmlns:a16="http://schemas.microsoft.com/office/drawing/2014/main" id="{F4EFA1EE-3705-4B3C-A65E-CB5A393E96FD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2" name="Полилиния 139">
              <a:extLst>
                <a:ext uri="{FF2B5EF4-FFF2-40B4-BE49-F238E27FC236}">
                  <a16:creationId xmlns:a16="http://schemas.microsoft.com/office/drawing/2014/main" id="{8185EF65-9626-4586-B916-5D2B8D233934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3" name="Полилиния 140">
              <a:extLst>
                <a:ext uri="{FF2B5EF4-FFF2-40B4-BE49-F238E27FC236}">
                  <a16:creationId xmlns:a16="http://schemas.microsoft.com/office/drawing/2014/main" id="{96F37633-DF22-4D20-905A-4A4AAC010A3E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4" name="Полилиния 148">
              <a:extLst>
                <a:ext uri="{FF2B5EF4-FFF2-40B4-BE49-F238E27FC236}">
                  <a16:creationId xmlns:a16="http://schemas.microsoft.com/office/drawing/2014/main" id="{7A5A373C-3584-4FBF-A91F-1663DD127497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5" name="Полилиния 149">
              <a:extLst>
                <a:ext uri="{FF2B5EF4-FFF2-40B4-BE49-F238E27FC236}">
                  <a16:creationId xmlns:a16="http://schemas.microsoft.com/office/drawing/2014/main" id="{609876CD-253A-41CC-986C-6C0B6AC02D37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6" name="Полилиния 150">
              <a:extLst>
                <a:ext uri="{FF2B5EF4-FFF2-40B4-BE49-F238E27FC236}">
                  <a16:creationId xmlns:a16="http://schemas.microsoft.com/office/drawing/2014/main" id="{F5F975AF-EDAC-4D6C-A965-FABE6DDA1A7D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7" name="Полилиния 160">
              <a:extLst>
                <a:ext uri="{FF2B5EF4-FFF2-40B4-BE49-F238E27FC236}">
                  <a16:creationId xmlns:a16="http://schemas.microsoft.com/office/drawing/2014/main" id="{24AD7A8B-8C3B-4E0A-A3E5-DFC0DACE65FB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1628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99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1363952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151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B1B30-308F-3558-1BB7-91EC9D56A9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  <a:alpha val="40000"/>
                </a:schemeClr>
              </a:gs>
              <a:gs pos="22000">
                <a:srgbClr val="256569"/>
              </a:gs>
              <a:gs pos="66000">
                <a:srgbClr val="256569">
                  <a:alpha val="5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103C-06C9-3112-1021-B0D8BB0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9387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45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580D-57E3-498F-8998-33AEDE2D46F7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03952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2649-8BB7-4D8F-8C7E-2E9B1BD7AC6B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0224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A881-F8B1-4CB7-B56F-BF045A3F328F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1305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8F693-BAC5-2560-69EF-681F8DAD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7136D-FBB6-0A0C-5CEB-D91C0936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43E86-FB58-5BCD-1083-B6E58F89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650DA-A22C-8753-50CE-14368991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19E79E-B826-BD07-7B50-89D4BCA8B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FD9CA1-8DBA-B5F0-DB2F-4B0A8FD5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79A9-0BA3-4F9C-827E-91D39FF16713}" type="datetime1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D92F5-33C9-9634-8899-33455012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1DF9B0-5503-F476-0475-4C2DA5A9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8892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C247-AF0C-4F18-829A-1135D043FC4B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5872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79A9-0BA3-4F9C-827E-91D39FF16713}" type="datetime1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67098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B890-DCA3-4693-896A-7CCC3E9FEF12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9857-04B9-4A2C-B690-E7B88E3B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28439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6AB2-4A75-4652-9B8F-7509FCE5AF79}" type="datetime1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235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2ABF-C351-49EF-9199-38B5FCD60EA7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29184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AB5C-70DA-43C5-899D-6790D5FFE594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30819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B03-D6BB-4CE6-8283-38FF6AC80A36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21042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CCA7-F4EA-45BE-A11F-B2D9638C1993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90386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84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3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B1B30-308F-3558-1BB7-91EC9D56A9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  <a:alpha val="40000"/>
                </a:schemeClr>
              </a:gs>
              <a:gs pos="22000">
                <a:srgbClr val="256569"/>
              </a:gs>
              <a:gs pos="66000">
                <a:srgbClr val="256569">
                  <a:alpha val="5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103C-06C9-3112-1021-B0D8BB0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9387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1688043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937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72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ятиугольник 15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0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ятиугольник 12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126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70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ятиугольник 15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49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ятиугольник 10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3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481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ятиугольник 10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423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ятиугольник 10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71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29DCC-5DBE-B92D-782B-467785D8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6AB2-4A75-4652-9B8F-7509FCE5AF79}" type="datetime1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D385F9-9024-F1A5-8EAD-F1E23A39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70EFB0-2954-8BEA-7367-011258F3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66361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ятиугольник 12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74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ятиугольник 12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03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929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15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71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89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994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04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6305A-16FE-175D-5A3E-690D233B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C6414-6BF3-E46D-61D9-B43FD4A0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FED8D-75D7-01E9-E6E8-CF1E5344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0E607-B7FB-4351-69AC-C53A09F6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2ABF-C351-49EF-9199-38B5FCD60EA7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0FD2-AB43-D561-1C6B-ABDB99E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6286B-937B-F193-DFB1-8B061EC1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3336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1190-0816-76DA-CF76-17DF63D3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9E80BF-55AD-2208-D5F1-F2BE8ADE2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CA78F-3AEF-C2DF-1C23-16D8AC31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85AA6-071F-8BA6-24DE-DCBE91CD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AB5C-70DA-43C5-899D-6790D5FFE594}" type="datetime1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8FBCC-6080-02B7-0BF4-A4264A78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98B57C-870B-6512-E9C1-6A448B1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320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80BAB-8264-A60E-89B0-129C8C46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A374C-B9FE-87EE-A15B-4B477530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0B00D-94D2-9FA4-A42C-40D223C18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80D-57E3-498F-8998-33AEDE2D46F7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2DFF1-E87F-AB16-5ECD-5624634A7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2BE77-E540-8498-32B5-8145E140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4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96AA5-F05E-4645-BC54-ED6B8AF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defTabSz="371475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Разделители и титулы</a:t>
            </a:r>
          </a:p>
        </p:txBody>
      </p:sp>
    </p:spTree>
    <p:extLst>
      <p:ext uri="{BB962C8B-B14F-4D97-AF65-F5344CB8AC3E}">
        <p14:creationId xmlns:p14="http://schemas.microsoft.com/office/powerpoint/2010/main" val="29423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4400" b="1" i="0" u="none" strike="noStrike" kern="1200" cap="none" spc="0" normalizeH="0" baseline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Gotham Pro Bold" panose="0200050304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96AA5-F05E-4645-BC54-ED6B8AF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defTabSz="371475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Разделители и титулы</a:t>
            </a:r>
          </a:p>
        </p:txBody>
      </p:sp>
    </p:spTree>
    <p:extLst>
      <p:ext uri="{BB962C8B-B14F-4D97-AF65-F5344CB8AC3E}">
        <p14:creationId xmlns:p14="http://schemas.microsoft.com/office/powerpoint/2010/main" val="10889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4400" b="1" i="0" u="none" strike="noStrike" kern="1200" cap="none" spc="0" normalizeH="0" baseline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Gotham Pro Bold" panose="0200050304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80D-57E3-498F-8998-33AEDE2D46F7}" type="datetime1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pPr/>
              <a:t>03.10.2024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6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om.firpo.ru/Public/2374" TargetMode="External"/><Relationship Id="rId2" Type="http://schemas.openxmlformats.org/officeDocument/2006/relationships/hyperlink" Target="https://bom.firpo.ru/Public/2709" TargetMode="Externa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bom.firpo.ru/Public/264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a.ru/org/spo/kip/Pages/internship.aspx" TargetMode="Externa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ktemirova@fa.ru" TargetMode="External"/><Relationship Id="rId2" Type="http://schemas.openxmlformats.org/officeDocument/2006/relationships/hyperlink" Target="mailto:omkozlova@fa.ru" TargetMode="External"/><Relationship Id="rId1" Type="http://schemas.openxmlformats.org/officeDocument/2006/relationships/slideLayout" Target="../slideLayouts/slideLayout48.xml"/><Relationship Id="rId5" Type="http://schemas.openxmlformats.org/officeDocument/2006/relationships/hyperlink" Target="mailto:eamiretskaya@fa.ru" TargetMode="External"/><Relationship Id="rId4" Type="http://schemas.openxmlformats.org/officeDocument/2006/relationships/hyperlink" Target="mailto:alamelin@fa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HO2xYqK6BmsxZjA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14168" y="194436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20" y="493763"/>
            <a:ext cx="7592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1146221" y="3742522"/>
            <a:ext cx="8957256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244" y="588373"/>
            <a:ext cx="8957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Колледж информатики и программирования</a:t>
            </a:r>
          </a:p>
          <a:p>
            <a:pPr defTabSz="457200"/>
            <a:endParaRPr lang="ru-RU" sz="2400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defTabSz="457200"/>
            <a:endParaRPr lang="ru-RU" sz="24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17402" y="1963932"/>
            <a:ext cx="1247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Собрание студентов 4 курса </a:t>
            </a:r>
          </a:p>
          <a:p>
            <a:pPr algn="ctr" defTabSz="457200"/>
            <a:r>
              <a:rPr lang="ru-RU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по вопросам организации производственной практики и ГИА в 2024-2025</a:t>
            </a:r>
            <a:r>
              <a:rPr lang="en-US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33F1054-66FC-4AB3-AFE8-6F3D2BED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4" y="1133860"/>
            <a:ext cx="10838467" cy="5497527"/>
          </a:xfrm>
        </p:spPr>
        <p:txBody>
          <a:bodyPr/>
          <a:lstStyle/>
          <a:p>
            <a:pPr marL="914400" marR="80645" lvl="2" indent="0" algn="ctr">
              <a:lnSpc>
                <a:spcPct val="1130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537210" algn="l"/>
                <a:tab pos="844550" algn="l"/>
              </a:tabLst>
            </a:pPr>
            <a:endParaRPr lang="ru-RU" sz="1350" spc="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7313" marR="80645" lvl="2" indent="454025">
              <a:lnSpc>
                <a:spcPct val="113000"/>
              </a:lnSpc>
              <a:spcBef>
                <a:spcPts val="75"/>
              </a:spcBef>
              <a:spcAft>
                <a:spcPts val="0"/>
              </a:spcAft>
              <a:tabLst>
                <a:tab pos="537210" algn="l"/>
                <a:tab pos="844550" algn="l"/>
              </a:tabLst>
            </a:pP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выбрать</a:t>
            </a:r>
            <a:r>
              <a:rPr lang="ru-RU" sz="1800" spc="35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spc="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согласовать</a:t>
            </a:r>
            <a:r>
              <a:rPr lang="ru-RU" sz="1800" spc="37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</a:t>
            </a:r>
            <a:r>
              <a:rPr lang="ru-RU" sz="1800" spc="36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руководителем</a:t>
            </a:r>
            <a:r>
              <a:rPr lang="ru-RU" sz="1800" spc="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тему</a:t>
            </a:r>
            <a:r>
              <a:rPr lang="ru-RU" sz="1800" spc="36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дипломного</a:t>
            </a:r>
            <a:r>
              <a:rPr lang="ru-RU" sz="1800" spc="37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проекта</a:t>
            </a:r>
            <a:r>
              <a:rPr lang="ru-RU" sz="1800" dirty="0">
                <a:solidFill>
                  <a:schemeClr val="tx1"/>
                </a:solidFill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(работы);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6835" marR="96520" indent="450850" algn="just">
              <a:lnSpc>
                <a:spcPct val="111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разработать и согласовать с руководителем индивидуальный график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работы над</a:t>
            </a:r>
            <a:r>
              <a:rPr lang="ru-RU" sz="1800" spc="-6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дипломным</a:t>
            </a:r>
            <a:r>
              <a:rPr lang="ru-RU" sz="1800" spc="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проектом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(работой);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7945" marR="76835" indent="462915" algn="just">
              <a:lnSpc>
                <a:spcPct val="111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систематически работать над дипломным проектом (работой) в соответствии с установленными сроками и требованиями, использовать методические рекомендации по подготовке и защите дипломного проекта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(работы),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разработанные</a:t>
            </a:r>
            <a:r>
              <a:rPr lang="ru-RU" sz="1800" spc="9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структурным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подразделением;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" marR="85725" indent="450850" algn="just">
              <a:lnSpc>
                <a:spcPct val="11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взаимодействовать с руководителем дипломного проекта (работы) и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консультантом (при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наличии)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spc="-2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информировать</a:t>
            </a:r>
            <a:r>
              <a:rPr lang="ru-RU" sz="1800" spc="6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их о</a:t>
            </a:r>
            <a:r>
              <a:rPr lang="ru-RU" sz="1800" spc="-3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проделанной</a:t>
            </a:r>
            <a:r>
              <a:rPr lang="ru-RU" sz="1800" spc="8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работе;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8105" marR="75565" indent="452755" algn="just">
              <a:lnSpc>
                <a:spcPct val="111000"/>
              </a:lnSpc>
              <a:spcAft>
                <a:spcPts val="0"/>
              </a:spcAft>
            </a:pP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оформить дипломный проект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(работу)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ru-RU" sz="1800" spc="-6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соответствии с</a:t>
            </a:r>
            <a:r>
              <a:rPr lang="ru-RU" sz="1800" spc="-2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установленными требованиями;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5565" marR="88900" indent="455930" algn="just">
              <a:lnSpc>
                <a:spcPct val="113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пройти процедуру предзащиты дипломного проекта (работы);</a:t>
            </a:r>
          </a:p>
          <a:p>
            <a:pPr marL="67945" marR="92710" indent="462915" algn="just">
              <a:lnSpc>
                <a:spcPct val="111000"/>
              </a:lnSpc>
              <a:spcAft>
                <a:spcPts val="0"/>
              </a:spcAft>
            </a:pP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подготовить</a:t>
            </a:r>
            <a:r>
              <a:rPr lang="ru-RU" sz="1800" spc="-4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доклад</a:t>
            </a:r>
            <a:r>
              <a:rPr lang="ru-RU" sz="1800" spc="-4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1800" spc="-4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(или)</a:t>
            </a:r>
            <a:r>
              <a:rPr lang="ru-RU" sz="1800" spc="-4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презентацию</a:t>
            </a:r>
            <a:r>
              <a:rPr lang="ru-RU" sz="1800" spc="5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3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защиты дипломного проекта 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(работы),</a:t>
            </a:r>
            <a:r>
              <a:rPr lang="ru-RU" sz="1800" spc="6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согласовать их</a:t>
            </a:r>
            <a:r>
              <a:rPr lang="ru-RU" sz="1800" spc="-2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руководителем;</a:t>
            </a:r>
          </a:p>
          <a:p>
            <a:pPr marL="525145" algn="just">
              <a:lnSpc>
                <a:spcPts val="1540"/>
              </a:lnSpc>
            </a:pP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представить</a:t>
            </a:r>
            <a:r>
              <a:rPr lang="ru-RU" sz="1800" spc="1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дипломный</a:t>
            </a:r>
            <a:r>
              <a:rPr lang="ru-RU" sz="1800" spc="1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проект</a:t>
            </a:r>
            <a:r>
              <a:rPr lang="ru-RU" sz="1800" spc="-3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(работу)</a:t>
            </a:r>
            <a:r>
              <a:rPr lang="ru-RU" sz="1800" spc="-2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ru-RU" sz="1800" spc="-2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установленные</a:t>
            </a:r>
            <a:r>
              <a:rPr lang="ru-RU" sz="1800" spc="115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4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сроки.</a:t>
            </a:r>
            <a:endParaRPr lang="ru-R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6716025-F262-4FC3-9B35-C6675B05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Студент в рамках подготовки дипломного проекта (работы) обязан: </a:t>
            </a:r>
            <a:br>
              <a:rPr lang="ru-RU" dirty="0">
                <a:solidFill>
                  <a:srgbClr val="256569"/>
                </a:solidFill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2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FABC268-37CD-45A9-86A9-FEEF4203F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П. 2.7.	</a:t>
            </a:r>
            <a:r>
              <a:rPr lang="ru-RU" dirty="0">
                <a:latin typeface="Book Antiqua" panose="02040602050305030304" pitchFamily="18" charset="0"/>
              </a:rPr>
              <a:t>Изменение или уточнение темы дипломного проекта (работы) в исключительных случаях возможно, но не позднее чем за 2 месяца до предполагаемой даты защиты дипломного проекта (работы), на основании согласованного с руководителем дипломного проекта (работы) личного заявления, составленного на имя директора структурного подразделения, с обоснованием причины корректировки. Изменение или уточнение темы оформляется приказом </a:t>
            </a:r>
            <a:r>
              <a:rPr lang="ru-RU" dirty="0" err="1">
                <a:latin typeface="Book Antiqua" panose="02040602050305030304" pitchFamily="18" charset="0"/>
              </a:rPr>
              <a:t>Финуниверситета</a:t>
            </a:r>
            <a:r>
              <a:rPr lang="ru-RU" dirty="0">
                <a:latin typeface="Book Antiqua" panose="02040602050305030304" pitchFamily="18" charset="0"/>
              </a:rPr>
              <a:t>/директора филиала.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A56534-B4E1-4E00-9A90-B944CFD0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  <a:t>Положение о дипломом проекте (работе) по образовательным программам среднего профессионального образования в Финансовом университете от 19.12.2022 № 3080/о</a:t>
            </a:r>
            <a:b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sz="2400" dirty="0">
              <a:solidFill>
                <a:srgbClr val="25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24" y="79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Структура дипломного проекта (работы):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5960" y="1225748"/>
            <a:ext cx="5870040" cy="5356053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latin typeface="Book Antiqua" panose="02040602050305030304" pitchFamily="18" charset="0"/>
              </a:rPr>
              <a:t>Титульный лист 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Содержание</a:t>
            </a:r>
            <a:endParaRPr lang="ru-RU" sz="1600" i="1" dirty="0">
              <a:latin typeface="Book Antiqua" panose="02040602050305030304" pitchFamily="18" charset="0"/>
            </a:endParaRP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Введение 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Основная часть 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Заключение 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Список использованных источников</a:t>
            </a:r>
            <a:endParaRPr lang="ru-RU" sz="1500" i="1" dirty="0">
              <a:latin typeface="Book Antiqua" panose="02040602050305030304" pitchFamily="18" charset="0"/>
            </a:endParaRP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Приложение 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0735" y="1333500"/>
            <a:ext cx="6278933" cy="47653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Book Antiqua" panose="02040602050305030304" pitchFamily="18" charset="0"/>
              </a:rPr>
              <a:t>Рекомендуемый объем дипломного проекта (работы): не менее 40 и не более 50 страниц без учета приложений.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При выполнении коллективного дипломного проекта (работы) объем может быть увеличен до 50 — 80 страниц без учета приложении.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264560" y="2209800"/>
            <a:ext cx="912724" cy="108641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5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06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Защита ВКР  (дипломного проекта/работы)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357" y="1619613"/>
            <a:ext cx="9032874" cy="49842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Book Antiqua" panose="02040602050305030304" pitchFamily="18" charset="0"/>
              </a:rPr>
              <a:t>открытие заседания ГЭК председателем или заместителем председателя ГЭК;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Book Antiqua" panose="02040602050305030304" pitchFamily="18" charset="0"/>
              </a:rPr>
              <a:t>доклады обучающихся, на которые предусматривается не более 10 минут;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Book Antiqua" panose="02040602050305030304" pitchFamily="18" charset="0"/>
              </a:rPr>
              <a:t>вопросы членов комиссии ГЭК по докладу обучающегося с предоставлением права пользования своей работой при ответах;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Book Antiqua" panose="02040602050305030304" pitchFamily="18" charset="0"/>
              </a:rPr>
              <a:t>выступление руководителя ВКР, в случае его отсутствия, заслушивание текста отзыва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Book Antiqua" panose="02040602050305030304" pitchFamily="18" charset="0"/>
              </a:rPr>
              <a:t>Заслушивание рецензии</a:t>
            </a:r>
          </a:p>
        </p:txBody>
      </p:sp>
    </p:spTree>
    <p:extLst>
      <p:ext uri="{BB962C8B-B14F-4D97-AF65-F5344CB8AC3E}">
        <p14:creationId xmlns:p14="http://schemas.microsoft.com/office/powerpoint/2010/main" val="132305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5" y="1206499"/>
            <a:ext cx="10860458" cy="51943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Демонстрационный экзамен</a:t>
            </a:r>
            <a:r>
              <a:rPr lang="ru-RU" dirty="0">
                <a:latin typeface="Book Antiqua" panose="02040602050305030304" pitchFamily="18" charset="0"/>
              </a:rPr>
              <a:t>–вид аттестационного испытания при государственной итоговой аттестации по основным профессиональным образовательным программам среднего профессионального образования или по их части, который 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Предусматривает моделирование реальных производственных условий для демонстрации выпускниками профессиональных умений и навыков;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направлен на определение уровня освоения выпускником материала, предусмотренного образовательной программой и степени </a:t>
            </a:r>
            <a:r>
              <a:rPr lang="ru-RU" dirty="0" err="1">
                <a:latin typeface="Book Antiqua" panose="02040602050305030304" pitchFamily="18" charset="0"/>
              </a:rPr>
              <a:t>сформированности</a:t>
            </a:r>
            <a:r>
              <a:rPr lang="ru-RU" dirty="0">
                <a:latin typeface="Book Antiqua" panose="02040602050305030304" pitchFamily="18" charset="0"/>
              </a:rPr>
              <a:t> профессиональных умений и навыков путём проведения независимой экспертной оценки выполненных выпускником практических заданий в условиях реальных или смоделированных производственных процессов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47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Демонстрационный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327729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2900" t="-3881" r="22900" b="3881"/>
          <a:stretch/>
        </p:blipFill>
        <p:spPr>
          <a:xfrm>
            <a:off x="158495" y="510746"/>
            <a:ext cx="11386569" cy="51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18362"/>
            <a:ext cx="12192000" cy="52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54" y="565413"/>
            <a:ext cx="8677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Преимущества демонстрационного экзамена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03" y="1690688"/>
            <a:ext cx="5181270" cy="45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Комплекты оценочной документации для проведения демонстрационного экзамена 2025г.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1102461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  <a:hlinkClick r:id="rId2"/>
              </a:rPr>
              <a:t>https://bom.firpo.ru/Public/2709</a:t>
            </a:r>
            <a:r>
              <a:rPr lang="ru-RU" dirty="0">
                <a:latin typeface="Book Antiqua" panose="02040602050305030304" pitchFamily="18" charset="0"/>
              </a:rPr>
              <a:t>   для специальности 10.02.05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ОИБАС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  <a:hlinkClick r:id="rId3"/>
              </a:rPr>
              <a:t>https://bom.firpo.ru/Public/2374</a:t>
            </a:r>
            <a:r>
              <a:rPr lang="ru-RU" dirty="0">
                <a:latin typeface="Book Antiqua" panose="02040602050305030304" pitchFamily="18" charset="0"/>
              </a:rPr>
              <a:t>  для специальности 09.02.07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ИСИП (Программист)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 Antiqua" panose="02040602050305030304" pitchFamily="18" charset="0"/>
                <a:hlinkClick r:id="rId4"/>
              </a:rPr>
              <a:t>https://bom.firpo.ru/Public/2645</a:t>
            </a:r>
            <a:r>
              <a:rPr lang="ru-RU" dirty="0">
                <a:latin typeface="Book Antiqua" panose="02040602050305030304" pitchFamily="18" charset="0"/>
              </a:rPr>
              <a:t>  для специальности 09.02.07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ИСИП (Разработчик веб и мультимедийных приложений)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4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52424" y="1781174"/>
            <a:ext cx="11010900" cy="3286125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Государственная итоговая аттестация 2024-2025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1EA6F3-5892-0347-8301-82A0B358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461" y="-136657"/>
            <a:ext cx="4609234" cy="33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600" b="1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  <a:t>Порядок проведения государственной итоговой аттестации по образовательным программам среднего профессионального образования в Финансовом университете от 10.10.2022 №2276/о</a:t>
            </a:r>
            <a:br>
              <a:rPr lang="ru-RU" sz="2600" b="1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b="1" dirty="0">
              <a:solidFill>
                <a:srgbClr val="25656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256569"/>
                </a:solidFill>
                <a:latin typeface="Bookman Old Style" panose="02050604050505020204" pitchFamily="18" charset="0"/>
              </a:rPr>
              <a:t>П. 5.8.</a:t>
            </a:r>
            <a:r>
              <a:rPr lang="ru-RU" dirty="0">
                <a:latin typeface="Bookman Old Style" panose="02050604050505020204" pitchFamily="18" charset="0"/>
              </a:rPr>
              <a:t>	Студентам, не проходившим государственную итоговую аттестацию по уважительной причине, в том числе не явившимся для прохождения ГИА по уважительной причине (далее — студенты, не прошедшие ГИА по уважительной причине), предоставляется возможность пройти ГИА без отчисления из Финансового университета. Дополнительные заседания ГЭК организуются в установленные сроки, но не позднее четырех месяцев после подачи заявления студента, не проходившего государственную итоговую аттестацию по уважительной причине.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256569"/>
                </a:solidFill>
                <a:latin typeface="Bookman Old Style" panose="02050604050505020204" pitchFamily="18" charset="0"/>
              </a:rPr>
              <a:t>П.5.9.</a:t>
            </a:r>
            <a:r>
              <a:rPr lang="ru-RU" b="1" dirty="0">
                <a:solidFill>
                  <a:srgbClr val="256569"/>
                </a:solidFill>
                <a:latin typeface="Bookman Old Style" panose="02050604050505020204" pitchFamily="18" charset="0"/>
              </a:rPr>
              <a:t>	</a:t>
            </a:r>
            <a:r>
              <a:rPr lang="ru-RU" dirty="0">
                <a:latin typeface="Bookman Old Style" panose="02050604050505020204" pitchFamily="18" charset="0"/>
              </a:rPr>
              <a:t>Студенты, не прошедшие ГИА по неуважительной причине, в том числе не явившиеся для прохождения ГИА без уважительных причин (далее — студенты, не прошедшие ГИА по неуважительной причине), или получившие на ГИА неудовлетворительные результаты, отчисляются из </a:t>
            </a:r>
            <a:r>
              <a:rPr lang="ru-RU" dirty="0" err="1">
                <a:latin typeface="Bookman Old Style" panose="02050604050505020204" pitchFamily="18" charset="0"/>
              </a:rPr>
              <a:t>Финуниверситета</a:t>
            </a:r>
            <a:r>
              <a:rPr lang="ru-RU" dirty="0">
                <a:latin typeface="Bookman Old Style" panose="02050604050505020204" pitchFamily="18" charset="0"/>
              </a:rPr>
              <a:t> и проходят ГИА не ранее чем через шесть месяцев после прохождения  ГИА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368" y="1256918"/>
            <a:ext cx="11010900" cy="3286125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Производственная практика в 2024-2025 учебном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1EA6F3-5892-0347-8301-82A0B358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61" y="-136657"/>
            <a:ext cx="4609234" cy="33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960000" y="398259"/>
            <a:ext cx="9501576" cy="8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667" b="1" dirty="0">
                <a:solidFill>
                  <a:srgbClr val="25656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Документы, регламентирующие порядок организации практической подготовки при проведении практики студентов</a:t>
            </a:r>
            <a:endParaRPr sz="2667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1613933" y="5081651"/>
            <a:ext cx="8847667" cy="4635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sz="2000" b="1" dirty="0"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График учебного процесса</a:t>
            </a:r>
          </a:p>
        </p:txBody>
      </p:sp>
      <p:sp>
        <p:nvSpPr>
          <p:cNvPr id="41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1613933" y="4210121"/>
            <a:ext cx="8847643" cy="4619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sz="2000" b="1" dirty="0"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Программы учебной, производственной практик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"/>
          </p:nvPr>
        </p:nvSpPr>
        <p:spPr>
          <a:xfrm>
            <a:off x="1613933" y="3196457"/>
            <a:ext cx="7845027" cy="8219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sz="2000" b="1" dirty="0"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Регламент организации проведения практической подготовки студентов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5"/>
          </p:nvPr>
        </p:nvSpPr>
        <p:spPr>
          <a:xfrm>
            <a:off x="1612355" y="2133240"/>
            <a:ext cx="7206525" cy="8219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sz="2000" b="1" dirty="0"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Положение о практической подготовке обучающихся Финансового университета</a:t>
            </a:r>
          </a:p>
        </p:txBody>
      </p:sp>
      <p:sp>
        <p:nvSpPr>
          <p:cNvPr id="49" name="Google Shape;869;p42"/>
          <p:cNvSpPr/>
          <p:nvPr/>
        </p:nvSpPr>
        <p:spPr>
          <a:xfrm>
            <a:off x="1104363" y="3366848"/>
            <a:ext cx="242000" cy="242000"/>
          </a:xfrm>
          <a:prstGeom prst="ellipse">
            <a:avLst/>
          </a:prstGeom>
          <a:solidFill>
            <a:srgbClr val="256569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256569"/>
              </a:solidFill>
              <a:sym typeface="Arial"/>
            </a:endParaRPr>
          </a:p>
        </p:txBody>
      </p:sp>
      <p:sp>
        <p:nvSpPr>
          <p:cNvPr id="50" name="Google Shape;869;p42"/>
          <p:cNvSpPr/>
          <p:nvPr/>
        </p:nvSpPr>
        <p:spPr>
          <a:xfrm>
            <a:off x="1104363" y="4370893"/>
            <a:ext cx="242000" cy="242000"/>
          </a:xfrm>
          <a:prstGeom prst="ellipse">
            <a:avLst/>
          </a:prstGeom>
          <a:solidFill>
            <a:srgbClr val="256569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256569"/>
              </a:solidFill>
              <a:sym typeface="Arial"/>
            </a:endParaRPr>
          </a:p>
        </p:txBody>
      </p:sp>
      <p:sp>
        <p:nvSpPr>
          <p:cNvPr id="51" name="Google Shape;869;p42"/>
          <p:cNvSpPr/>
          <p:nvPr/>
        </p:nvSpPr>
        <p:spPr>
          <a:xfrm>
            <a:off x="1104363" y="5227352"/>
            <a:ext cx="242000" cy="242000"/>
          </a:xfrm>
          <a:prstGeom prst="ellipse">
            <a:avLst/>
          </a:prstGeom>
          <a:solidFill>
            <a:srgbClr val="256569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256569"/>
              </a:solidFill>
              <a:sym typeface="Arial"/>
            </a:endParaRPr>
          </a:p>
        </p:txBody>
      </p:sp>
      <p:sp>
        <p:nvSpPr>
          <p:cNvPr id="12" name="Google Shape;869;p42"/>
          <p:cNvSpPr/>
          <p:nvPr/>
        </p:nvSpPr>
        <p:spPr>
          <a:xfrm>
            <a:off x="1102784" y="2303631"/>
            <a:ext cx="242000" cy="242000"/>
          </a:xfrm>
          <a:prstGeom prst="ellipse">
            <a:avLst/>
          </a:prstGeom>
          <a:solidFill>
            <a:srgbClr val="256569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256569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4731" y="6290365"/>
            <a:ext cx="3177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867" kern="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212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960000" y="152127"/>
            <a:ext cx="10272000" cy="755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Календарный график производственной практики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0000" y="859915"/>
          <a:ext cx="11056509" cy="5353768"/>
        </p:xfrm>
        <a:graphic>
          <a:graphicData uri="http://schemas.openxmlformats.org/drawingml/2006/table">
            <a:tbl>
              <a:tblPr firstRow="1" bandRow="1"/>
              <a:tblGrid>
                <a:gridCol w="7371006">
                  <a:extLst>
                    <a:ext uri="{9D8B030D-6E8A-4147-A177-3AD203B41FA5}">
                      <a16:colId xmlns:a16="http://schemas.microsoft.com/office/drawing/2014/main" val="3531332607"/>
                    </a:ext>
                  </a:extLst>
                </a:gridCol>
                <a:gridCol w="3685503">
                  <a:extLst>
                    <a:ext uri="{9D8B030D-6E8A-4147-A177-3AD203B41FA5}">
                      <a16:colId xmlns:a16="http://schemas.microsoft.com/office/drawing/2014/main" val="887514816"/>
                    </a:ext>
                  </a:extLst>
                </a:gridCol>
              </a:tblGrid>
              <a:tr h="5778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Специальность 4ОИБАС -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921, 1021, 1121, 1221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9331"/>
                  </a:ext>
                </a:extLst>
              </a:tr>
              <a:tr h="101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ПМ.01 Эксплуатация автоматизированных (информационных) систем в защищенном исполнении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 13.01.2025 -14.02.2025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n w="0"/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a:t>5 недель</a:t>
                      </a:r>
                      <a:endParaRPr lang="ru-RU" sz="1800" b="0" dirty="0">
                        <a:ln w="0"/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559331"/>
                  </a:ext>
                </a:extLst>
              </a:tr>
              <a:tr h="123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ПМ.02 Защита информации в автоматизированных системах программными и программно-аппаратными средствами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Book Antiqua" panose="020406020503050303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17.02.2025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- 1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4.03.2025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7813691"/>
                  </a:ext>
                </a:extLst>
              </a:tr>
              <a:tr h="133424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ПМ.03 Защита информации техническими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средствами</a:t>
                      </a:r>
                      <a:endParaRPr lang="ru-RU" sz="1800" b="1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17.03.2025 -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11.04.2025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805436"/>
                  </a:ext>
                </a:extLst>
              </a:tr>
              <a:tr h="11296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Преддипломная практика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21.04.2025 – 16.05.2025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386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8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959999" y="135035"/>
            <a:ext cx="10272000" cy="755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Календарный график производственной практики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97625" y="813732"/>
          <a:ext cx="10600048" cy="5413147"/>
        </p:xfrm>
        <a:graphic>
          <a:graphicData uri="http://schemas.openxmlformats.org/drawingml/2006/table">
            <a:tbl>
              <a:tblPr firstRow="1" bandRow="1"/>
              <a:tblGrid>
                <a:gridCol w="5136001">
                  <a:extLst>
                    <a:ext uri="{9D8B030D-6E8A-4147-A177-3AD203B41FA5}">
                      <a16:colId xmlns:a16="http://schemas.microsoft.com/office/drawing/2014/main" val="3531332607"/>
                    </a:ext>
                  </a:extLst>
                </a:gridCol>
                <a:gridCol w="5464047">
                  <a:extLst>
                    <a:ext uri="{9D8B030D-6E8A-4147-A177-3AD203B41FA5}">
                      <a16:colId xmlns:a16="http://schemas.microsoft.com/office/drawing/2014/main" val="887514816"/>
                    </a:ext>
                  </a:extLst>
                </a:gridCol>
              </a:tblGrid>
              <a:tr h="5588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Специальность 4ИСиП-121, 221, 321, 421 (программист)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9331"/>
                  </a:ext>
                </a:extLst>
              </a:tr>
              <a:tr h="992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ПМ.01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Разработка модулей программного обеспечения для компьютерных систем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 03.02.2025 -28.02.2025 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4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 недели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0" dirty="0">
                        <a:ln w="0"/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559331"/>
                  </a:ext>
                </a:extLst>
              </a:tr>
              <a:tr h="136489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ПМ.02 Осуществление интеграции программных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модулей</a:t>
                      </a:r>
                      <a:endParaRPr lang="ru-RU" sz="1800" b="1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Book Antiqua" panose="020406020503050303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03.03.2025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- 28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.03.2025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7813691"/>
                  </a:ext>
                </a:extLst>
              </a:tr>
              <a:tr h="1256361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ПМ.11 Разработка, администрирование и защита баз данных</a:t>
                      </a:r>
                      <a:endParaRPr lang="ru-RU" sz="1800" b="1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31.03.2025 -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11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.04.2025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2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805436"/>
                  </a:ext>
                </a:extLst>
              </a:tr>
              <a:tr h="103929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Преддипломная практика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21.04.2025</a:t>
                      </a:r>
                      <a:r>
                        <a:rPr lang="ru-RU" sz="1800" b="1" baseline="0" dirty="0">
                          <a:latin typeface="Book Antiqua" panose="02040602050305030304" pitchFamily="18" charset="0"/>
                        </a:rPr>
                        <a:t> - </a:t>
                      </a:r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16.05.2025</a:t>
                      </a:r>
                    </a:p>
                    <a:p>
                      <a:pPr algn="ctr"/>
                      <a:r>
                        <a:rPr lang="ru-RU" sz="18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386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0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960000" y="562325"/>
            <a:ext cx="10272000" cy="7552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 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Календарный график производственной практики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9996" y="1191239"/>
          <a:ext cx="10511567" cy="4823300"/>
        </p:xfrm>
        <a:graphic>
          <a:graphicData uri="http://schemas.openxmlformats.org/drawingml/2006/table">
            <a:tbl>
              <a:tblPr firstRow="1" bandRow="1"/>
              <a:tblGrid>
                <a:gridCol w="6304957">
                  <a:extLst>
                    <a:ext uri="{9D8B030D-6E8A-4147-A177-3AD203B41FA5}">
                      <a16:colId xmlns:a16="http://schemas.microsoft.com/office/drawing/2014/main" val="3531332607"/>
                    </a:ext>
                  </a:extLst>
                </a:gridCol>
                <a:gridCol w="4206610">
                  <a:extLst>
                    <a:ext uri="{9D8B030D-6E8A-4147-A177-3AD203B41FA5}">
                      <a16:colId xmlns:a16="http://schemas.microsoft.com/office/drawing/2014/main" val="887514816"/>
                    </a:ext>
                  </a:extLst>
                </a:gridCol>
              </a:tblGrid>
              <a:tr h="5107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Специальность  4ИСиП-521, 621, 721, 821 (веб)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9331"/>
                  </a:ext>
                </a:extLst>
              </a:tr>
              <a:tr h="1133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ПМ.05 </a:t>
                      </a:r>
                      <a:r>
                        <a:rPr lang="ru-RU" sz="2000" b="1" baseline="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и разработка информационных систем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 13.01.2024 -14.02.2024 </a:t>
                      </a:r>
                      <a:r>
                        <a:rPr lang="ru-RU" sz="2000" b="1" baseline="0" dirty="0">
                          <a:latin typeface="Book Antiqua" panose="02040602050305030304" pitchFamily="18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baseline="0" dirty="0"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 недель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>
                        <a:ln w="0"/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559331"/>
                  </a:ext>
                </a:extLst>
              </a:tr>
              <a:tr h="757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ПМ.08 Разработка дизайн веб-приложений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Book Antiqua" panose="020406020503050303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17.02.2025</a:t>
                      </a:r>
                      <a:r>
                        <a:rPr lang="ru-RU" sz="2000" b="1" baseline="0" dirty="0">
                          <a:latin typeface="Book Antiqua" panose="02040602050305030304" pitchFamily="18" charset="0"/>
                        </a:rPr>
                        <a:t> - </a:t>
                      </a:r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14.03.2025</a:t>
                      </a:r>
                    </a:p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7813691"/>
                  </a:ext>
                </a:extLst>
              </a:tr>
              <a:tr h="1214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ПМ.09 Проектирование, разработка и оптимизация веб-приложений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17.03.2025 -</a:t>
                      </a:r>
                      <a:r>
                        <a:rPr lang="ru-RU" sz="2000" b="1" baseline="0" dirty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11.04.2025</a:t>
                      </a:r>
                    </a:p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805436"/>
                  </a:ext>
                </a:extLst>
              </a:tr>
              <a:tr h="10043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Преддипломная практика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21.04.2025</a:t>
                      </a:r>
                      <a:r>
                        <a:rPr lang="ru-RU" sz="2000" b="1" baseline="0" dirty="0">
                          <a:latin typeface="Book Antiqua" panose="02040602050305030304" pitchFamily="18" charset="0"/>
                        </a:rPr>
                        <a:t> - </a:t>
                      </a:r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16.05.2025</a:t>
                      </a:r>
                    </a:p>
                    <a:p>
                      <a:pPr algn="ctr"/>
                      <a:r>
                        <a:rPr lang="ru-RU" sz="2000" b="1" dirty="0">
                          <a:latin typeface="Book Antiqua" panose="02040602050305030304" pitchFamily="18" charset="0"/>
                        </a:rPr>
                        <a:t>4 недели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386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024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603068" y="65790"/>
            <a:ext cx="1098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Месторасположение документов по производственной практике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AD856-E7CA-DB98-BA2B-830833AAA5AB}"/>
              </a:ext>
            </a:extLst>
          </p:cNvPr>
          <p:cNvSpPr txBox="1"/>
          <p:nvPr/>
        </p:nvSpPr>
        <p:spPr>
          <a:xfrm>
            <a:off x="366583" y="1214845"/>
            <a:ext cx="1145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Сайт колледжа: </a:t>
            </a:r>
            <a:r>
              <a:rPr lang="en-US" sz="2800" dirty="0">
                <a:hlinkClick r:id="rId2"/>
              </a:rPr>
              <a:t>http://www.fa.ru/org/spo/kip/Pages/internship.aspx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396707-B6EF-42D8-53E2-FC866295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02" y="2101626"/>
            <a:ext cx="3362794" cy="40225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C074F-203A-5DF3-ED68-46C8128231D7}"/>
              </a:ext>
            </a:extLst>
          </p:cNvPr>
          <p:cNvCxnSpPr/>
          <p:nvPr/>
        </p:nvCxnSpPr>
        <p:spPr>
          <a:xfrm>
            <a:off x="7748352" y="5457595"/>
            <a:ext cx="224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AAD1F4-5D84-5A4F-84B4-6865B48A620F}"/>
              </a:ext>
            </a:extLst>
          </p:cNvPr>
          <p:cNvCxnSpPr/>
          <p:nvPr/>
        </p:nvCxnSpPr>
        <p:spPr>
          <a:xfrm>
            <a:off x="7748352" y="5336108"/>
            <a:ext cx="224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07" y="1800225"/>
            <a:ext cx="5888343" cy="497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450" y="5419725"/>
            <a:ext cx="1154500" cy="13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611614" y="65790"/>
            <a:ext cx="109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Индивидуальное задание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45" y="712121"/>
            <a:ext cx="5090437" cy="59706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3862698" y="863125"/>
            <a:ext cx="4554908" cy="5819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8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321057" y="168339"/>
            <a:ext cx="109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Дневник практики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5" y="814670"/>
            <a:ext cx="11288069" cy="60433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492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603068" y="65790"/>
            <a:ext cx="109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Отчет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AD856-E7CA-DB98-BA2B-830833AAA5AB}"/>
              </a:ext>
            </a:extLst>
          </p:cNvPr>
          <p:cNvSpPr txBox="1"/>
          <p:nvPr/>
        </p:nvSpPr>
        <p:spPr>
          <a:xfrm>
            <a:off x="406399" y="514384"/>
            <a:ext cx="11419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67" y="712121"/>
            <a:ext cx="5225410" cy="6145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546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A6CC90B-58F0-49A9-B987-1B55C20F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46" y="1676242"/>
            <a:ext cx="10515600" cy="468798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Порядок проведения государственной итоговой аттестации по образовательным программам среднего профессионального образования, утвержденный приказом Министерства просвещения Российской Федерации от 08 ноября 2021 г. N800</a:t>
            </a:r>
          </a:p>
          <a:p>
            <a:r>
              <a:rPr lang="ru-RU" dirty="0">
                <a:latin typeface="Book Antiqua" panose="02040602050305030304" pitchFamily="18" charset="0"/>
              </a:rPr>
              <a:t>Порядок проведения государственной итоговой аттестации по образовательным программам среднего профессионального образования в Финансовом университете от 10.10.2022 №2276/о</a:t>
            </a:r>
          </a:p>
          <a:p>
            <a:r>
              <a:rPr lang="ru-RU" sz="2600" dirty="0">
                <a:latin typeface="Book Antiqua" panose="02040602050305030304" pitchFamily="18" charset="0"/>
              </a:rPr>
              <a:t>Положение </a:t>
            </a:r>
            <a:r>
              <a:rPr lang="ru-RU" dirty="0">
                <a:latin typeface="Book Antiqua" panose="02040602050305030304" pitchFamily="18" charset="0"/>
              </a:rPr>
              <a:t>о дипломом проекте (работе) по образовательным программам среднего профессионального образования в Финансовом университете от 19.12.2022 № 3080/о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4169366-3E28-489C-875C-DD87479E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Нормативно-правовое регулирование ГИА</a:t>
            </a:r>
          </a:p>
        </p:txBody>
      </p:sp>
    </p:spTree>
    <p:extLst>
      <p:ext uri="{BB962C8B-B14F-4D97-AF65-F5344CB8AC3E}">
        <p14:creationId xmlns:p14="http://schemas.microsoft.com/office/powerpoint/2010/main" val="14671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603068" y="65790"/>
            <a:ext cx="109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Отзыв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AD856-E7CA-DB98-BA2B-830833AAA5AB}"/>
              </a:ext>
            </a:extLst>
          </p:cNvPr>
          <p:cNvSpPr txBox="1"/>
          <p:nvPr/>
        </p:nvSpPr>
        <p:spPr>
          <a:xfrm>
            <a:off x="406399" y="514384"/>
            <a:ext cx="1141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2" y="712121"/>
            <a:ext cx="5781675" cy="608396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87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960000" y="562325"/>
            <a:ext cx="10272000" cy="755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отчётные документы по практике?</a:t>
            </a:r>
            <a:endParaRPr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0502" y="1892183"/>
          <a:ext cx="11177516" cy="472819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61090">
                  <a:extLst>
                    <a:ext uri="{9D8B030D-6E8A-4147-A177-3AD203B41FA5}">
                      <a16:colId xmlns:a16="http://schemas.microsoft.com/office/drawing/2014/main" val="3531332607"/>
                    </a:ext>
                  </a:extLst>
                </a:gridCol>
                <a:gridCol w="6816426">
                  <a:extLst>
                    <a:ext uri="{9D8B030D-6E8A-4147-A177-3AD203B41FA5}">
                      <a16:colId xmlns:a16="http://schemas.microsoft.com/office/drawing/2014/main" val="887514816"/>
                    </a:ext>
                  </a:extLst>
                </a:gridCol>
              </a:tblGrid>
              <a:tr h="417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Документ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Оформление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7569331"/>
                  </a:ext>
                </a:extLst>
              </a:tr>
              <a:tr h="766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Титульный лист отчета по практике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с подписью студента и руководителя практики от профильной организации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77559331"/>
                  </a:ext>
                </a:extLst>
              </a:tr>
              <a:tr h="766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Индивидуальное задание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с подписями руководителя практики от колледжа, руководителя профильной организации, студента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805436"/>
                  </a:ext>
                </a:extLst>
              </a:tr>
              <a:tr h="6888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Дневник практики студента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с подписью руководителя практики от организации и печатью организации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3866610"/>
                  </a:ext>
                </a:extLst>
              </a:tr>
              <a:tr h="1392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Отзыв руководителя практики </a:t>
                      </a:r>
                      <a:r>
                        <a:rPr lang="ru-RU" sz="1600" u="none" dirty="0">
                          <a:latin typeface="Book Antiqua" panose="02040602050305030304" pitchFamily="18" charset="0"/>
                        </a:rPr>
                        <a:t>от профильной организации 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На фирменном бланке организации с подписью руководителя практики от профильной организации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ook Antiqua" panose="02040602050305030304" pitchFamily="18" charset="0"/>
                        </a:rPr>
                        <a:t>При отсутствии фирменного бланка подпись</a:t>
                      </a:r>
                      <a:r>
                        <a:rPr lang="ru-RU" sz="1600" baseline="0" dirty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600" dirty="0">
                          <a:latin typeface="Book Antiqua" panose="02040602050305030304" pitchFamily="18" charset="0"/>
                        </a:rPr>
                        <a:t>руководителя практики от профильной организации</a:t>
                      </a:r>
                      <a:r>
                        <a:rPr lang="ru-RU" sz="1600" baseline="0" dirty="0">
                          <a:latin typeface="Book Antiqua" panose="02040602050305030304" pitchFamily="18" charset="0"/>
                        </a:rPr>
                        <a:t> и печать организации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41433494"/>
                  </a:ext>
                </a:extLst>
              </a:tr>
              <a:tr h="6964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Poppins"/>
                        <a:buNone/>
                      </a:pPr>
                      <a:r>
                        <a:rPr lang="ru-RU" sz="1600" dirty="0">
                          <a:latin typeface="Book Antiqua" panose="02040602050305030304" pitchFamily="18" charset="0"/>
                          <a:sym typeface="Poppins Black"/>
                        </a:rPr>
                        <a:t>Текстовая часть отчета по практике с приложениями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b="0" dirty="0">
                        <a:ln w="0"/>
                        <a:latin typeface="Book Antiqua" panose="02040602050305030304" pitchFamily="18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64162571"/>
                  </a:ext>
                </a:extLst>
              </a:tr>
            </a:tbl>
          </a:graphicData>
        </a:graphic>
      </p:graphicFrame>
      <p:sp>
        <p:nvSpPr>
          <p:cNvPr id="4" name="Google Shape;738;p37"/>
          <p:cNvSpPr txBox="1">
            <a:spLocks/>
          </p:cNvSpPr>
          <p:nvPr/>
        </p:nvSpPr>
        <p:spPr>
          <a:xfrm>
            <a:off x="959998" y="1136928"/>
            <a:ext cx="10272000" cy="55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>
              <a:buClr>
                <a:srgbClr val="263238"/>
              </a:buClr>
            </a:pPr>
            <a:r>
              <a:rPr lang="ru-RU" sz="2400" kern="0" dirty="0">
                <a:solidFill>
                  <a:srgbClr val="263238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практике:</a:t>
            </a:r>
            <a:endParaRPr lang="ru-RU" sz="2400" b="1" kern="0" dirty="0">
              <a:solidFill>
                <a:srgbClr val="FF5050"/>
              </a:solidFill>
              <a:latin typeface="Book Antiqua" panose="02040602050305030304" pitchFamily="18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9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559" t="10182" r="12511" b="12084"/>
          <a:stretch/>
        </p:blipFill>
        <p:spPr>
          <a:xfrm>
            <a:off x="453776" y="1012243"/>
            <a:ext cx="4800611" cy="2088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5E6DC-2251-C7B6-8C27-BFADFCA79BBC}"/>
              </a:ext>
            </a:extLst>
          </p:cNvPr>
          <p:cNvSpPr txBox="1"/>
          <p:nvPr/>
        </p:nvSpPr>
        <p:spPr>
          <a:xfrm>
            <a:off x="453777" y="-61609"/>
            <a:ext cx="1098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Этапы подготовки отчетных документов по производственной практике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02449-1034-031D-3784-EA3786987E6E}"/>
              </a:ext>
            </a:extLst>
          </p:cNvPr>
          <p:cNvSpPr txBox="1"/>
          <p:nvPr/>
        </p:nvSpPr>
        <p:spPr>
          <a:xfrm>
            <a:off x="340122" y="1533465"/>
            <a:ext cx="114588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82550" algn="just">
              <a:buFont typeface="Wingdings" panose="05000000000000000000" pitchFamily="2" charset="2"/>
              <a:buChar char="q"/>
              <a:tabLst>
                <a:tab pos="177800" algn="l"/>
              </a:tabLs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Индивидуальное задание </a:t>
            </a:r>
          </a:p>
          <a:p>
            <a:pPr marL="355600" indent="-82550" algn="just">
              <a:buFont typeface="Wingdings" panose="05000000000000000000" pitchFamily="2" charset="2"/>
              <a:buChar char="q"/>
              <a:tabLst>
                <a:tab pos="177800" algn="l"/>
              </a:tabLs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Дневник практики</a:t>
            </a:r>
          </a:p>
          <a:p>
            <a:pPr marL="355600" indent="-82550" algn="just">
              <a:buFont typeface="Wingdings" panose="05000000000000000000" pitchFamily="2" charset="2"/>
              <a:buChar char="q"/>
              <a:tabLst>
                <a:tab pos="177800" algn="l"/>
              </a:tabLs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Отчет</a:t>
            </a:r>
          </a:p>
          <a:p>
            <a:pPr marL="355600" indent="-82550" algn="just">
              <a:buFont typeface="Wingdings" panose="05000000000000000000" pitchFamily="2" charset="2"/>
              <a:buChar char="q"/>
              <a:tabLst>
                <a:tab pos="177800" algn="l"/>
              </a:tabLs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Отзыв о прохождении практики </a:t>
            </a:r>
          </a:p>
          <a:p>
            <a:pPr algn="just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задание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практики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подписывает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руководителя практики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колледжа и в 1-й день практики - у руководителя практики от организации.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практике</a:t>
            </a: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(в формате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Word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направляет руководителю   практики от колледжа на корпоративную почту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7 дней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практики на проверку.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Затем распечатывает и подписывает отчет, заверяет его печатью.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подготовленных документов подписывается у руководителя практики от организации, заверяется печатью организации, у руководителя практики от колледжа и в сканированном виде  (формат </a:t>
            </a:r>
            <a:r>
              <a:rPr lang="en-US" sz="2000" b="1" u="sng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000" b="1" u="sng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отправляются на корпоративную почту руководителю практики от колледжа.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задание и отзыв о прохождении практики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сдаются на бумажном носителе руководителю практики от колледжа при проведении дифференцированного зачета (в форме защиты отчета по практике).</a:t>
            </a: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5581935" y="1138720"/>
            <a:ext cx="4776716" cy="1916248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 шаблоны размещаются на сайте колледжа (за 2 недели до начала практики). Студент распечатывает и           заполняет их самостоятельно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2164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3;p46"/>
          <p:cNvSpPr txBox="1">
            <a:spLocks noGrp="1"/>
          </p:cNvSpPr>
          <p:nvPr>
            <p:ph type="title"/>
          </p:nvPr>
        </p:nvSpPr>
        <p:spPr>
          <a:xfrm>
            <a:off x="960000" y="556043"/>
            <a:ext cx="10272000" cy="8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667" b="1" dirty="0">
                <a:solidFill>
                  <a:srgbClr val="25656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Важно знать!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1490020"/>
            <a:ext cx="10596880" cy="4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4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656" y="15589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Козлова Ольга Михайловна- заместитель директора по учебно-практической работе и стратегическому развитию​ </a:t>
            </a:r>
            <a:r>
              <a:rPr lang="en-US" u="sng" dirty="0">
                <a:latin typeface="Book Antiqua" panose="02040602050305030304" pitchFamily="18" charset="0"/>
                <a:hlinkClick r:id="rId2"/>
              </a:rPr>
              <a:t>omkozlova@fa.ru</a:t>
            </a:r>
            <a:r>
              <a:rPr lang="ru-RU" u="sng" dirty="0">
                <a:latin typeface="Book Antiqua" panose="0204060205030503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Темирова Фатима </a:t>
            </a:r>
            <a:r>
              <a:rPr lang="ru-RU" dirty="0" err="1">
                <a:latin typeface="Book Antiqua" panose="02040602050305030304" pitchFamily="18" charset="0"/>
              </a:rPr>
              <a:t>Каншаубиевна</a:t>
            </a:r>
            <a:r>
              <a:rPr lang="ru-RU" dirty="0">
                <a:latin typeface="Book Antiqua" panose="02040602050305030304" pitchFamily="18" charset="0"/>
              </a:rPr>
              <a:t> – заведующий лабораторией практики  </a:t>
            </a:r>
            <a:r>
              <a:rPr lang="en-US" u="sng" dirty="0">
                <a:latin typeface="Book Antiqua" panose="02040602050305030304" pitchFamily="18" charset="0"/>
                <a:hlinkClick r:id="rId3"/>
              </a:rPr>
              <a:t>fktemirova@fa.ru</a:t>
            </a:r>
            <a:endParaRPr lang="ru-RU" u="sng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u="sng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Амелин Аркадий Леонидович -заведующий лабораторией практики   </a:t>
            </a:r>
            <a:r>
              <a:rPr lang="en-US" dirty="0">
                <a:latin typeface="Book Antiqua" panose="02040602050305030304" pitchFamily="18" charset="0"/>
                <a:hlinkClick r:id="rId4"/>
              </a:rPr>
              <a:t>alamelin@fa.ru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Book Antiqua" panose="02040602050305030304" pitchFamily="18" charset="0"/>
              </a:rPr>
              <a:t>Мирецкая Екатерина Алексеевна – старший методист (методическое сопровождение  ГИА) </a:t>
            </a:r>
            <a:r>
              <a:rPr lang="en-US" dirty="0">
                <a:latin typeface="Book Antiqua" panose="02040602050305030304" pitchFamily="18" charset="0"/>
                <a:hlinkClick r:id="rId5"/>
              </a:rPr>
              <a:t>eamiretskaya@fa.ru</a:t>
            </a:r>
            <a:r>
              <a:rPr lang="ru-RU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2421" y="2333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256569"/>
                </a:solidFill>
                <a:latin typeface="Book Antiqua" panose="02040602050305030304" pitchFamily="18" charset="0"/>
              </a:rPr>
              <a:t>Контакты  по вопросам практики и ГИА</a:t>
            </a:r>
          </a:p>
        </p:txBody>
      </p:sp>
    </p:spTree>
    <p:extLst>
      <p:ext uri="{BB962C8B-B14F-4D97-AF65-F5344CB8AC3E}">
        <p14:creationId xmlns:p14="http://schemas.microsoft.com/office/powerpoint/2010/main" val="30177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D47E3-39AF-4784-9E0A-94A4607F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039"/>
            <a:ext cx="10515600" cy="62639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CC616FB-E965-48A0-941C-67870F3F769A}"/>
              </a:ext>
            </a:extLst>
          </p:cNvPr>
          <p:cNvSpPr/>
          <p:nvPr/>
        </p:nvSpPr>
        <p:spPr>
          <a:xfrm>
            <a:off x="8534400" y="4848224"/>
            <a:ext cx="1905000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04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E2918F-600B-4ACD-9EAD-FFBDE43C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5" y="159276"/>
            <a:ext cx="7803607" cy="63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D8D842E-DD5B-4BC6-BB2F-50B4D483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1F6943-4FCD-4605-B1A9-7742FE5E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0CC7E0-3CD6-4B22-B59A-74229FEF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00" y="1342136"/>
            <a:ext cx="4176039" cy="394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DE7E2-1E4A-4C1D-957B-61DC90C2545C}"/>
              </a:ext>
            </a:extLst>
          </p:cNvPr>
          <p:cNvSpPr txBox="1"/>
          <p:nvPr/>
        </p:nvSpPr>
        <p:spPr>
          <a:xfrm>
            <a:off x="1057156" y="5406407"/>
            <a:ext cx="632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https://t.me/+HO2xYqK6BmsxZjAy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7ABC0A-B22E-4502-9D01-882455E44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755" y="365126"/>
            <a:ext cx="6181978" cy="618197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4537" y="3513220"/>
            <a:ext cx="5062218" cy="938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50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520000"/>
            <a:ext cx="10515600" cy="478299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10.02.05 ОИБАС</a:t>
            </a:r>
            <a:r>
              <a:rPr lang="ru-RU" dirty="0">
                <a:latin typeface="Book Antiqua" panose="02040602050305030304" pitchFamily="18" charset="0"/>
              </a:rPr>
              <a:t>– защита дипломной работы и демонстрационный экзамен профильного уровня  с вариативной частью</a:t>
            </a:r>
          </a:p>
          <a:p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09.02.07 ИСИП(программист) </a:t>
            </a:r>
            <a:r>
              <a:rPr lang="ru-RU" dirty="0">
                <a:latin typeface="Book Antiqua" panose="02040602050305030304" pitchFamily="18" charset="0"/>
              </a:rPr>
              <a:t>– защита дипломного проекта и демонстрационный экзамен профильного уровня с вариативной частью</a:t>
            </a:r>
          </a:p>
          <a:p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09.02.07 ИСИП(веб) </a:t>
            </a:r>
            <a:r>
              <a:rPr lang="ru-RU" dirty="0">
                <a:latin typeface="Book Antiqua" panose="02040602050305030304" pitchFamily="18" charset="0"/>
              </a:rPr>
              <a:t>– защита дипломного проекта и демонстрационный экзамен профильного </a:t>
            </a:r>
            <a:r>
              <a:rPr lang="ru-RU" dirty="0" err="1">
                <a:latin typeface="Book Antiqua" panose="02040602050305030304" pitchFamily="18" charset="0"/>
              </a:rPr>
              <a:t>уровняс</a:t>
            </a:r>
            <a:r>
              <a:rPr lang="ru-RU" dirty="0">
                <a:latin typeface="Book Antiqua" panose="02040602050305030304" pitchFamily="18" charset="0"/>
              </a:rPr>
              <a:t> вариативной частью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944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Формы проведения ГИА 2025</a:t>
            </a:r>
          </a:p>
        </p:txBody>
      </p:sp>
    </p:spTree>
    <p:extLst>
      <p:ext uri="{BB962C8B-B14F-4D97-AF65-F5344CB8AC3E}">
        <p14:creationId xmlns:p14="http://schemas.microsoft.com/office/powerpoint/2010/main" val="286267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54D3A6F-1C77-4DD5-8F1C-5AC60C9E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F64346-2DEC-40BE-89E3-89C383F1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45" y="256772"/>
            <a:ext cx="4662012" cy="66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3920F1-BBFE-4A9C-8E4B-54E4FFDDD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05" y="662949"/>
            <a:ext cx="4488548" cy="631536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6B5874-7A08-4AC9-9520-D4DA62E9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91" y="182301"/>
            <a:ext cx="4688230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3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05F7AEAA-41F4-4151-9112-2DD6957668BF}" vid="{90BCAD9F-E7ED-4F0D-8CB0-B490E93F3593}"/>
    </a:ext>
  </a:extLst>
</a:theme>
</file>

<file path=ppt/theme/theme2.xml><?xml version="1.0" encoding="utf-8"?>
<a:theme xmlns:a="http://schemas.openxmlformats.org/drawingml/2006/main" name="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1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B030DEAA-9C17-4D67-88A0-ACA39791AD4E}" vid="{E64AA897-D779-4A56-AF44-F131813732AC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2166</TotalTime>
  <Words>1447</Words>
  <Application>Microsoft Office PowerPoint</Application>
  <PresentationFormat>Широкоэкранный</PresentationFormat>
  <Paragraphs>155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52" baseType="lpstr">
      <vt:lpstr>Arial</vt:lpstr>
      <vt:lpstr>Book Antiqua</vt:lpstr>
      <vt:lpstr>Bookman Old Style</vt:lpstr>
      <vt:lpstr>Calibri</vt:lpstr>
      <vt:lpstr>Calibri Light</vt:lpstr>
      <vt:lpstr>Gotham Pro Light</vt:lpstr>
      <vt:lpstr>Open Sans</vt:lpstr>
      <vt:lpstr>Open Sans Semibold</vt:lpstr>
      <vt:lpstr>Palanquin Dark</vt:lpstr>
      <vt:lpstr>Poppins</vt:lpstr>
      <vt:lpstr>Poppins Black</vt:lpstr>
      <vt:lpstr>Times New Roman</vt:lpstr>
      <vt:lpstr>Wingdings</vt:lpstr>
      <vt:lpstr>Тема3</vt:lpstr>
      <vt:lpstr>Разделители и титулы</vt:lpstr>
      <vt:lpstr>1_Разделители и титулы</vt:lpstr>
      <vt:lpstr>Тема Office</vt:lpstr>
      <vt:lpstr>Тема1</vt:lpstr>
      <vt:lpstr>Презентация PowerPoint</vt:lpstr>
      <vt:lpstr>Государственная итоговая аттестация 2024-2025</vt:lpstr>
      <vt:lpstr>Нормативно-правовое регулирование ГИА</vt:lpstr>
      <vt:lpstr>Презентация PowerPoint</vt:lpstr>
      <vt:lpstr>Презентация PowerPoint</vt:lpstr>
      <vt:lpstr>Презентация PowerPoint</vt:lpstr>
      <vt:lpstr>Формы проведения ГИА 2025</vt:lpstr>
      <vt:lpstr>Презентация PowerPoint</vt:lpstr>
      <vt:lpstr>Презентация PowerPoint</vt:lpstr>
      <vt:lpstr>Студент в рамках подготовки дипломного проекта (работы) обязан:  </vt:lpstr>
      <vt:lpstr>Положение о дипломом проекте (работе) по образовательным программам среднего профессионального образования в Финансовом университете от 19.12.2022 № 3080/о </vt:lpstr>
      <vt:lpstr>Структура дипломного проекта (работы):</vt:lpstr>
      <vt:lpstr>Защита ВКР  (дипломного проекта/работы)</vt:lpstr>
      <vt:lpstr>Демонстрационный экзамен</vt:lpstr>
      <vt:lpstr>Презентация PowerPoint</vt:lpstr>
      <vt:lpstr>Презентация PowerPoint</vt:lpstr>
      <vt:lpstr>Презентация PowerPoint</vt:lpstr>
      <vt:lpstr>Преимущества демонстрационного экзамена</vt:lpstr>
      <vt:lpstr>Комплекты оценочной документации для проведения демонстрационного экзамена 2025г.</vt:lpstr>
      <vt:lpstr>Порядок проведения государственной итоговой аттестации по образовательным программам среднего профессионального образования в Финансовом университете от 10.10.2022 №2276/о </vt:lpstr>
      <vt:lpstr>Производственная практика в 2024-2025 учебном году</vt:lpstr>
      <vt:lpstr>Документы, регламентирующие порядок организации практической подготовки при проведении практики студентов</vt:lpstr>
      <vt:lpstr>Календарный график производственной практики</vt:lpstr>
      <vt:lpstr>Календарный график производственной практики</vt:lpstr>
      <vt:lpstr>    Календарный график производственной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оформить отчётные документы по практике?</vt:lpstr>
      <vt:lpstr>Презентация PowerPoint</vt:lpstr>
      <vt:lpstr>Важно знать!</vt:lpstr>
      <vt:lpstr>Контакты  по вопросам практики и ГИА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Амелин Аркадий Леонидович</dc:creator>
  <cp:lastModifiedBy>Мирецкая Екатерина Алексеевна</cp:lastModifiedBy>
  <cp:revision>177</cp:revision>
  <cp:lastPrinted>2024-10-01T14:35:13Z</cp:lastPrinted>
  <dcterms:created xsi:type="dcterms:W3CDTF">2022-11-13T09:25:35Z</dcterms:created>
  <dcterms:modified xsi:type="dcterms:W3CDTF">2024-10-03T12:57:37Z</dcterms:modified>
</cp:coreProperties>
</file>