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5" r:id="rId1"/>
  </p:sldMasterIdLst>
  <p:notesMasterIdLst>
    <p:notesMasterId r:id="rId13"/>
  </p:notesMasterIdLst>
  <p:handoutMasterIdLst>
    <p:handoutMasterId r:id="rId14"/>
  </p:handoutMasterIdLst>
  <p:sldIdLst>
    <p:sldId id="426" r:id="rId2"/>
    <p:sldId id="398" r:id="rId3"/>
    <p:sldId id="427" r:id="rId4"/>
    <p:sldId id="335" r:id="rId5"/>
    <p:sldId id="409" r:id="rId6"/>
    <p:sldId id="430" r:id="rId7"/>
    <p:sldId id="417" r:id="rId8"/>
    <p:sldId id="399" r:id="rId9"/>
    <p:sldId id="418" r:id="rId10"/>
    <p:sldId id="431" r:id="rId11"/>
    <p:sldId id="429" r:id="rId12"/>
  </p:sldIdLst>
  <p:sldSz cx="24385588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1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9837"/>
    <a:srgbClr val="61C153"/>
    <a:srgbClr val="FDFDFD"/>
    <a:srgbClr val="DDDDDD"/>
    <a:srgbClr val="085463"/>
    <a:srgbClr val="1987A7"/>
    <a:srgbClr val="22B4DE"/>
    <a:srgbClr val="0F6A7A"/>
    <a:srgbClr val="256A97"/>
    <a:srgbClr val="148E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824" autoAdjust="0"/>
    <p:restoredTop sz="99785" autoAdjust="0"/>
  </p:normalViewPr>
  <p:slideViewPr>
    <p:cSldViewPr>
      <p:cViewPr varScale="1">
        <p:scale>
          <a:sx n="74" d="100"/>
          <a:sy n="74" d="100"/>
        </p:scale>
        <p:origin x="-80" y="-496"/>
      </p:cViewPr>
      <p:guideLst>
        <p:guide orient="horz" pos="8641"/>
        <p:guide pos="7680"/>
      </p:guideLst>
    </p:cSldViewPr>
  </p:slideViewPr>
  <p:outlineViewPr>
    <p:cViewPr>
      <p:scale>
        <a:sx n="33" d="100"/>
        <a:sy n="33" d="100"/>
      </p:scale>
      <p:origin x="0" y="-10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113" d="100"/>
          <a:sy n="113" d="100"/>
        </p:scale>
        <p:origin x="4040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7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5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209969" y="173744"/>
            <a:ext cx="23975237" cy="13365275"/>
          </a:xfrm>
          <a:prstGeom prst="roundRect">
            <a:avLst>
              <a:gd name="adj" fmla="val 1309"/>
            </a:avLst>
          </a:prstGeom>
          <a:solidFill>
            <a:srgbClr val="2223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832753" y="8658994"/>
            <a:ext cx="11017225" cy="44644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160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Name</a:t>
            </a:r>
            <a:endParaRPr lang="ru-RU" dirty="0"/>
          </a:p>
        </p:txBody>
      </p:sp>
      <p:sp>
        <p:nvSpPr>
          <p:cNvPr id="8" name="Freeform 7"/>
          <p:cNvSpPr>
            <a:spLocks noGrp="1" noEditPoints="1"/>
          </p:cNvSpPr>
          <p:nvPr>
            <p:ph type="pic" sz="quarter" idx="22"/>
          </p:nvPr>
        </p:nvSpPr>
        <p:spPr bwMode="auto">
          <a:xfrm>
            <a:off x="383451" y="408913"/>
            <a:ext cx="20738335" cy="10626345"/>
          </a:xfrm>
          <a:custGeom>
            <a:avLst/>
            <a:gdLst>
              <a:gd name="T0" fmla="*/ 1161 w 8279"/>
              <a:gd name="T1" fmla="*/ 3929 h 4374"/>
              <a:gd name="T2" fmla="*/ 5769 w 8279"/>
              <a:gd name="T3" fmla="*/ 1672 h 4374"/>
              <a:gd name="T4" fmla="*/ 3365 w 8279"/>
              <a:gd name="T5" fmla="*/ 2683 h 4374"/>
              <a:gd name="T6" fmla="*/ 4852 w 8279"/>
              <a:gd name="T7" fmla="*/ 4142 h 4374"/>
              <a:gd name="T8" fmla="*/ 6690 w 8279"/>
              <a:gd name="T9" fmla="*/ 2383 h 4374"/>
              <a:gd name="T10" fmla="*/ 6515 w 8279"/>
              <a:gd name="T11" fmla="*/ 757 h 4374"/>
              <a:gd name="T12" fmla="*/ 2527 w 8279"/>
              <a:gd name="T13" fmla="*/ 4306 h 4374"/>
              <a:gd name="T14" fmla="*/ 4302 w 8279"/>
              <a:gd name="T15" fmla="*/ 3323 h 4374"/>
              <a:gd name="T16" fmla="*/ 6061 w 8279"/>
              <a:gd name="T17" fmla="*/ 2415 h 4374"/>
              <a:gd name="T18" fmla="*/ 3915 w 8279"/>
              <a:gd name="T19" fmla="*/ 3604 h 4374"/>
              <a:gd name="T20" fmla="*/ 6277 w 8279"/>
              <a:gd name="T21" fmla="*/ 1645 h 4374"/>
              <a:gd name="T22" fmla="*/ 6035 w 8279"/>
              <a:gd name="T23" fmla="*/ 3748 h 4374"/>
              <a:gd name="T24" fmla="*/ 4615 w 8279"/>
              <a:gd name="T25" fmla="*/ 4056 h 4374"/>
              <a:gd name="T26" fmla="*/ 5505 w 8279"/>
              <a:gd name="T27" fmla="*/ 3034 h 4374"/>
              <a:gd name="T28" fmla="*/ 461 w 8279"/>
              <a:gd name="T29" fmla="*/ 2329 h 4374"/>
              <a:gd name="T30" fmla="*/ 5411 w 8279"/>
              <a:gd name="T31" fmla="*/ 3775 h 4374"/>
              <a:gd name="T32" fmla="*/ 6060 w 8279"/>
              <a:gd name="T33" fmla="*/ 2542 h 4374"/>
              <a:gd name="T34" fmla="*/ 297 w 8279"/>
              <a:gd name="T35" fmla="*/ 1911 h 4374"/>
              <a:gd name="T36" fmla="*/ 6007 w 8279"/>
              <a:gd name="T37" fmla="*/ 3126 h 4374"/>
              <a:gd name="T38" fmla="*/ 4517 w 8279"/>
              <a:gd name="T39" fmla="*/ 3958 h 4374"/>
              <a:gd name="T40" fmla="*/ 6523 w 8279"/>
              <a:gd name="T41" fmla="*/ 3552 h 4374"/>
              <a:gd name="T42" fmla="*/ 6432 w 8279"/>
              <a:gd name="T43" fmla="*/ 1788 h 4374"/>
              <a:gd name="T44" fmla="*/ 4902 w 8279"/>
              <a:gd name="T45" fmla="*/ 2022 h 4374"/>
              <a:gd name="T46" fmla="*/ 1676 w 8279"/>
              <a:gd name="T47" fmla="*/ 3691 h 4374"/>
              <a:gd name="T48" fmla="*/ 4159 w 8279"/>
              <a:gd name="T49" fmla="*/ 2327 h 4374"/>
              <a:gd name="T50" fmla="*/ 5089 w 8279"/>
              <a:gd name="T51" fmla="*/ 2070 h 4374"/>
              <a:gd name="T52" fmla="*/ 5873 w 8279"/>
              <a:gd name="T53" fmla="*/ 1876 h 4374"/>
              <a:gd name="T54" fmla="*/ 3651 w 8279"/>
              <a:gd name="T55" fmla="*/ 2669 h 4374"/>
              <a:gd name="T56" fmla="*/ 2568 w 8279"/>
              <a:gd name="T57" fmla="*/ 3818 h 4374"/>
              <a:gd name="T58" fmla="*/ 2612 w 8279"/>
              <a:gd name="T59" fmla="*/ 4057 h 4374"/>
              <a:gd name="T60" fmla="*/ 5604 w 8279"/>
              <a:gd name="T61" fmla="*/ 2836 h 4374"/>
              <a:gd name="T62" fmla="*/ 6068 w 8279"/>
              <a:gd name="T63" fmla="*/ 2558 h 4374"/>
              <a:gd name="T64" fmla="*/ 5132 w 8279"/>
              <a:gd name="T65" fmla="*/ 2737 h 4374"/>
              <a:gd name="T66" fmla="*/ 6348 w 8279"/>
              <a:gd name="T67" fmla="*/ 2271 h 4374"/>
              <a:gd name="T68" fmla="*/ 6569 w 8279"/>
              <a:gd name="T69" fmla="*/ 2051 h 4374"/>
              <a:gd name="T70" fmla="*/ 5151 w 8279"/>
              <a:gd name="T71" fmla="*/ 2270 h 4374"/>
              <a:gd name="T72" fmla="*/ 6803 w 8279"/>
              <a:gd name="T73" fmla="*/ 1763 h 4374"/>
              <a:gd name="T74" fmla="*/ 5201 w 8279"/>
              <a:gd name="T75" fmla="*/ 2001 h 4374"/>
              <a:gd name="T76" fmla="*/ 5509 w 8279"/>
              <a:gd name="T77" fmla="*/ 1692 h 4374"/>
              <a:gd name="T78" fmla="*/ 7066 w 8279"/>
              <a:gd name="T79" fmla="*/ 1395 h 4374"/>
              <a:gd name="T80" fmla="*/ 7662 w 8279"/>
              <a:gd name="T81" fmla="*/ 1207 h 4374"/>
              <a:gd name="T82" fmla="*/ 6887 w 8279"/>
              <a:gd name="T83" fmla="*/ 823 h 4374"/>
              <a:gd name="T84" fmla="*/ 7387 w 8279"/>
              <a:gd name="T85" fmla="*/ 599 h 4374"/>
              <a:gd name="T86" fmla="*/ 5048 w 8279"/>
              <a:gd name="T87" fmla="*/ 639 h 4374"/>
              <a:gd name="T88" fmla="*/ 5767 w 8279"/>
              <a:gd name="T89" fmla="*/ 382 h 4374"/>
              <a:gd name="T90" fmla="*/ 7779 w 8279"/>
              <a:gd name="T91" fmla="*/ 166 h 4374"/>
              <a:gd name="T92" fmla="*/ 5617 w 8279"/>
              <a:gd name="T93" fmla="*/ 101 h 4374"/>
              <a:gd name="T94" fmla="*/ 2091 w 8279"/>
              <a:gd name="T95" fmla="*/ 1249 h 4374"/>
              <a:gd name="T96" fmla="*/ 854 w 8279"/>
              <a:gd name="T97" fmla="*/ 2138 h 4374"/>
              <a:gd name="T98" fmla="*/ 125 w 8279"/>
              <a:gd name="T99" fmla="*/ 2758 h 4374"/>
              <a:gd name="T100" fmla="*/ 114 w 8279"/>
              <a:gd name="T101" fmla="*/ 3442 h 4374"/>
              <a:gd name="T102" fmla="*/ 794 w 8279"/>
              <a:gd name="T103" fmla="*/ 3606 h 4374"/>
              <a:gd name="T104" fmla="*/ 2989 w 8279"/>
              <a:gd name="T105" fmla="*/ 3339 h 4374"/>
              <a:gd name="T106" fmla="*/ 3901 w 8279"/>
              <a:gd name="T107" fmla="*/ 2289 h 4374"/>
              <a:gd name="T108" fmla="*/ 3210 w 8279"/>
              <a:gd name="T109" fmla="*/ 2609 h 4374"/>
              <a:gd name="T110" fmla="*/ 3258 w 8279"/>
              <a:gd name="T111" fmla="*/ 2610 h 4374"/>
              <a:gd name="T112" fmla="*/ 4551 w 8279"/>
              <a:gd name="T113" fmla="*/ 572 h 4374"/>
              <a:gd name="T114" fmla="*/ 4627 w 8279"/>
              <a:gd name="T115" fmla="*/ 820 h 4374"/>
              <a:gd name="T116" fmla="*/ 2724 w 8279"/>
              <a:gd name="T117" fmla="*/ 2878 h 4374"/>
              <a:gd name="T118" fmla="*/ 2332 w 8279"/>
              <a:gd name="T119" fmla="*/ 3158 h 4374"/>
              <a:gd name="T120" fmla="*/ 2403 w 8279"/>
              <a:gd name="T121" fmla="*/ 1235 h 4374"/>
              <a:gd name="T122" fmla="*/ 6159 w 8279"/>
              <a:gd name="T123" fmla="*/ 245 h 4374"/>
              <a:gd name="T124" fmla="*/ 6434 w 8279"/>
              <a:gd name="T125" fmla="*/ 1379 h 4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79" h="4374">
                <a:moveTo>
                  <a:pt x="5733" y="2781"/>
                </a:moveTo>
                <a:lnTo>
                  <a:pt x="5729" y="2780"/>
                </a:lnTo>
                <a:lnTo>
                  <a:pt x="5726" y="2776"/>
                </a:lnTo>
                <a:lnTo>
                  <a:pt x="5724" y="2773"/>
                </a:lnTo>
                <a:lnTo>
                  <a:pt x="5724" y="2772"/>
                </a:lnTo>
                <a:lnTo>
                  <a:pt x="5725" y="2768"/>
                </a:lnTo>
                <a:lnTo>
                  <a:pt x="5727" y="2766"/>
                </a:lnTo>
                <a:lnTo>
                  <a:pt x="5729" y="2764"/>
                </a:lnTo>
                <a:lnTo>
                  <a:pt x="5732" y="2764"/>
                </a:lnTo>
                <a:lnTo>
                  <a:pt x="5737" y="2763"/>
                </a:lnTo>
                <a:lnTo>
                  <a:pt x="5743" y="2765"/>
                </a:lnTo>
                <a:lnTo>
                  <a:pt x="5747" y="2766"/>
                </a:lnTo>
                <a:lnTo>
                  <a:pt x="5751" y="2768"/>
                </a:lnTo>
                <a:lnTo>
                  <a:pt x="5753" y="2772"/>
                </a:lnTo>
                <a:lnTo>
                  <a:pt x="5755" y="2775"/>
                </a:lnTo>
                <a:lnTo>
                  <a:pt x="5753" y="2779"/>
                </a:lnTo>
                <a:lnTo>
                  <a:pt x="5751" y="2782"/>
                </a:lnTo>
                <a:lnTo>
                  <a:pt x="5747" y="2783"/>
                </a:lnTo>
                <a:lnTo>
                  <a:pt x="5744" y="2784"/>
                </a:lnTo>
                <a:lnTo>
                  <a:pt x="5738" y="2783"/>
                </a:lnTo>
                <a:lnTo>
                  <a:pt x="5733" y="2781"/>
                </a:lnTo>
                <a:close/>
                <a:moveTo>
                  <a:pt x="4961" y="2132"/>
                </a:moveTo>
                <a:lnTo>
                  <a:pt x="4954" y="2128"/>
                </a:lnTo>
                <a:lnTo>
                  <a:pt x="4948" y="2125"/>
                </a:lnTo>
                <a:lnTo>
                  <a:pt x="4944" y="2128"/>
                </a:lnTo>
                <a:lnTo>
                  <a:pt x="4938" y="2132"/>
                </a:lnTo>
                <a:lnTo>
                  <a:pt x="4944" y="2135"/>
                </a:lnTo>
                <a:lnTo>
                  <a:pt x="4948" y="2139"/>
                </a:lnTo>
                <a:lnTo>
                  <a:pt x="4954" y="2137"/>
                </a:lnTo>
                <a:lnTo>
                  <a:pt x="4961" y="2132"/>
                </a:lnTo>
                <a:close/>
                <a:moveTo>
                  <a:pt x="2733" y="3956"/>
                </a:moveTo>
                <a:lnTo>
                  <a:pt x="2730" y="3955"/>
                </a:lnTo>
                <a:lnTo>
                  <a:pt x="2726" y="3955"/>
                </a:lnTo>
                <a:lnTo>
                  <a:pt x="2724" y="3955"/>
                </a:lnTo>
                <a:lnTo>
                  <a:pt x="2723" y="3956"/>
                </a:lnTo>
                <a:lnTo>
                  <a:pt x="2721" y="3960"/>
                </a:lnTo>
                <a:lnTo>
                  <a:pt x="2720" y="3965"/>
                </a:lnTo>
                <a:lnTo>
                  <a:pt x="2720" y="3969"/>
                </a:lnTo>
                <a:lnTo>
                  <a:pt x="2720" y="3972"/>
                </a:lnTo>
                <a:lnTo>
                  <a:pt x="2723" y="3970"/>
                </a:lnTo>
                <a:lnTo>
                  <a:pt x="2726" y="3969"/>
                </a:lnTo>
                <a:lnTo>
                  <a:pt x="2731" y="3967"/>
                </a:lnTo>
                <a:lnTo>
                  <a:pt x="2733" y="3966"/>
                </a:lnTo>
                <a:lnTo>
                  <a:pt x="2735" y="3962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3" y="3956"/>
                </a:lnTo>
                <a:close/>
                <a:moveTo>
                  <a:pt x="2883" y="3765"/>
                </a:moveTo>
                <a:lnTo>
                  <a:pt x="2879" y="3766"/>
                </a:lnTo>
                <a:lnTo>
                  <a:pt x="2876" y="3767"/>
                </a:lnTo>
                <a:lnTo>
                  <a:pt x="2880" y="3770"/>
                </a:lnTo>
                <a:lnTo>
                  <a:pt x="2885" y="3774"/>
                </a:lnTo>
                <a:lnTo>
                  <a:pt x="2887" y="3770"/>
                </a:lnTo>
                <a:lnTo>
                  <a:pt x="2888" y="3767"/>
                </a:lnTo>
                <a:lnTo>
                  <a:pt x="2885" y="3766"/>
                </a:lnTo>
                <a:lnTo>
                  <a:pt x="2883" y="3765"/>
                </a:lnTo>
                <a:close/>
                <a:moveTo>
                  <a:pt x="7588" y="3008"/>
                </a:moveTo>
                <a:lnTo>
                  <a:pt x="7586" y="3008"/>
                </a:lnTo>
                <a:lnTo>
                  <a:pt x="7586" y="3008"/>
                </a:lnTo>
                <a:lnTo>
                  <a:pt x="7586" y="3011"/>
                </a:lnTo>
                <a:lnTo>
                  <a:pt x="7586" y="3012"/>
                </a:lnTo>
                <a:lnTo>
                  <a:pt x="7586" y="3008"/>
                </a:lnTo>
                <a:lnTo>
                  <a:pt x="7586" y="3008"/>
                </a:lnTo>
                <a:lnTo>
                  <a:pt x="7588" y="3008"/>
                </a:lnTo>
                <a:close/>
                <a:moveTo>
                  <a:pt x="1666" y="1798"/>
                </a:moveTo>
                <a:lnTo>
                  <a:pt x="1665" y="1796"/>
                </a:lnTo>
                <a:lnTo>
                  <a:pt x="1661" y="1793"/>
                </a:lnTo>
                <a:lnTo>
                  <a:pt x="1658" y="1791"/>
                </a:lnTo>
                <a:lnTo>
                  <a:pt x="1652" y="1788"/>
                </a:lnTo>
                <a:lnTo>
                  <a:pt x="1650" y="1792"/>
                </a:lnTo>
                <a:lnTo>
                  <a:pt x="1647" y="1797"/>
                </a:lnTo>
                <a:lnTo>
                  <a:pt x="1647" y="1798"/>
                </a:lnTo>
                <a:lnTo>
                  <a:pt x="1645" y="1800"/>
                </a:lnTo>
                <a:lnTo>
                  <a:pt x="1645" y="1803"/>
                </a:lnTo>
                <a:lnTo>
                  <a:pt x="1647" y="1805"/>
                </a:lnTo>
                <a:lnTo>
                  <a:pt x="1648" y="1808"/>
                </a:lnTo>
                <a:lnTo>
                  <a:pt x="1650" y="1813"/>
                </a:lnTo>
                <a:lnTo>
                  <a:pt x="1653" y="1816"/>
                </a:lnTo>
                <a:lnTo>
                  <a:pt x="1656" y="1817"/>
                </a:lnTo>
                <a:lnTo>
                  <a:pt x="1662" y="1815"/>
                </a:lnTo>
                <a:lnTo>
                  <a:pt x="1667" y="1810"/>
                </a:lnTo>
                <a:lnTo>
                  <a:pt x="1668" y="1808"/>
                </a:lnTo>
                <a:lnTo>
                  <a:pt x="1668" y="1805"/>
                </a:lnTo>
                <a:lnTo>
                  <a:pt x="1668" y="1801"/>
                </a:lnTo>
                <a:lnTo>
                  <a:pt x="1666" y="1798"/>
                </a:lnTo>
                <a:close/>
                <a:moveTo>
                  <a:pt x="1332" y="1928"/>
                </a:moveTo>
                <a:lnTo>
                  <a:pt x="1327" y="1932"/>
                </a:lnTo>
                <a:lnTo>
                  <a:pt x="1324" y="1935"/>
                </a:lnTo>
                <a:lnTo>
                  <a:pt x="1323" y="1938"/>
                </a:lnTo>
                <a:lnTo>
                  <a:pt x="1322" y="1941"/>
                </a:lnTo>
                <a:lnTo>
                  <a:pt x="1321" y="1942"/>
                </a:lnTo>
                <a:lnTo>
                  <a:pt x="1321" y="1943"/>
                </a:lnTo>
                <a:lnTo>
                  <a:pt x="1322" y="1944"/>
                </a:lnTo>
                <a:lnTo>
                  <a:pt x="1323" y="1945"/>
                </a:lnTo>
                <a:lnTo>
                  <a:pt x="1325" y="1949"/>
                </a:lnTo>
                <a:lnTo>
                  <a:pt x="1329" y="1951"/>
                </a:lnTo>
                <a:lnTo>
                  <a:pt x="1333" y="1944"/>
                </a:lnTo>
                <a:lnTo>
                  <a:pt x="1335" y="1937"/>
                </a:lnTo>
                <a:lnTo>
                  <a:pt x="1335" y="1935"/>
                </a:lnTo>
                <a:lnTo>
                  <a:pt x="1334" y="1933"/>
                </a:lnTo>
                <a:lnTo>
                  <a:pt x="1333" y="1930"/>
                </a:lnTo>
                <a:lnTo>
                  <a:pt x="1332" y="1928"/>
                </a:lnTo>
                <a:lnTo>
                  <a:pt x="1332" y="1928"/>
                </a:lnTo>
                <a:close/>
                <a:moveTo>
                  <a:pt x="1163" y="3927"/>
                </a:move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30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0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9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1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8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2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3" y="3927"/>
                </a:lnTo>
                <a:lnTo>
                  <a:pt x="1162" y="3931"/>
                </a:lnTo>
                <a:lnTo>
                  <a:pt x="1162" y="3936"/>
                </a:lnTo>
                <a:lnTo>
                  <a:pt x="1163" y="3937"/>
                </a:lnTo>
                <a:lnTo>
                  <a:pt x="1166" y="3938"/>
                </a:lnTo>
                <a:lnTo>
                  <a:pt x="1168" y="3939"/>
                </a:lnTo>
                <a:lnTo>
                  <a:pt x="1170" y="3939"/>
                </a:lnTo>
                <a:lnTo>
                  <a:pt x="1172" y="3937"/>
                </a:lnTo>
                <a:lnTo>
                  <a:pt x="1176" y="3933"/>
                </a:lnTo>
                <a:lnTo>
                  <a:pt x="1173" y="3929"/>
                </a:lnTo>
                <a:lnTo>
                  <a:pt x="1170" y="3928"/>
                </a:lnTo>
                <a:lnTo>
                  <a:pt x="1166" y="3927"/>
                </a:lnTo>
                <a:lnTo>
                  <a:pt x="1163" y="3927"/>
                </a:lnTo>
                <a:lnTo>
                  <a:pt x="1163" y="3927"/>
                </a:lnTo>
                <a:close/>
                <a:moveTo>
                  <a:pt x="7274" y="1558"/>
                </a:moveTo>
                <a:lnTo>
                  <a:pt x="7274" y="1555"/>
                </a:lnTo>
                <a:lnTo>
                  <a:pt x="7274" y="1558"/>
                </a:lnTo>
                <a:lnTo>
                  <a:pt x="7274" y="1558"/>
                </a:lnTo>
                <a:lnTo>
                  <a:pt x="7275" y="1561"/>
                </a:lnTo>
                <a:lnTo>
                  <a:pt x="7278" y="1564"/>
                </a:lnTo>
                <a:lnTo>
                  <a:pt x="7280" y="1566"/>
                </a:lnTo>
                <a:lnTo>
                  <a:pt x="7283" y="1567"/>
                </a:lnTo>
                <a:lnTo>
                  <a:pt x="7287" y="1568"/>
                </a:lnTo>
                <a:lnTo>
                  <a:pt x="7290" y="1567"/>
                </a:lnTo>
                <a:lnTo>
                  <a:pt x="7295" y="1566"/>
                </a:lnTo>
                <a:lnTo>
                  <a:pt x="7299" y="1565"/>
                </a:lnTo>
                <a:lnTo>
                  <a:pt x="7299" y="1565"/>
                </a:lnTo>
                <a:lnTo>
                  <a:pt x="7300" y="1564"/>
                </a:lnTo>
                <a:lnTo>
                  <a:pt x="7301" y="1563"/>
                </a:lnTo>
                <a:lnTo>
                  <a:pt x="7301" y="1561"/>
                </a:lnTo>
                <a:lnTo>
                  <a:pt x="7299" y="1561"/>
                </a:lnTo>
                <a:lnTo>
                  <a:pt x="7297" y="1559"/>
                </a:lnTo>
                <a:lnTo>
                  <a:pt x="7295" y="1558"/>
                </a:lnTo>
                <a:lnTo>
                  <a:pt x="7291" y="1557"/>
                </a:lnTo>
                <a:lnTo>
                  <a:pt x="7288" y="1556"/>
                </a:lnTo>
                <a:lnTo>
                  <a:pt x="7281" y="1556"/>
                </a:lnTo>
                <a:lnTo>
                  <a:pt x="7274" y="1558"/>
                </a:lnTo>
                <a:close/>
                <a:moveTo>
                  <a:pt x="2645" y="4047"/>
                </a:moveTo>
                <a:lnTo>
                  <a:pt x="2641" y="4047"/>
                </a:lnTo>
                <a:lnTo>
                  <a:pt x="2643" y="4047"/>
                </a:lnTo>
                <a:lnTo>
                  <a:pt x="2645" y="4047"/>
                </a:lnTo>
                <a:lnTo>
                  <a:pt x="2653" y="4044"/>
                </a:lnTo>
                <a:lnTo>
                  <a:pt x="2660" y="4040"/>
                </a:lnTo>
                <a:lnTo>
                  <a:pt x="2663" y="4039"/>
                </a:lnTo>
                <a:lnTo>
                  <a:pt x="2668" y="4036"/>
                </a:lnTo>
                <a:lnTo>
                  <a:pt x="2671" y="4036"/>
                </a:lnTo>
                <a:lnTo>
                  <a:pt x="2674" y="4036"/>
                </a:lnTo>
                <a:lnTo>
                  <a:pt x="2677" y="4042"/>
                </a:lnTo>
                <a:lnTo>
                  <a:pt x="2681" y="4047"/>
                </a:lnTo>
                <a:lnTo>
                  <a:pt x="2682" y="4047"/>
                </a:lnTo>
                <a:lnTo>
                  <a:pt x="2684" y="4047"/>
                </a:lnTo>
                <a:lnTo>
                  <a:pt x="2679" y="4040"/>
                </a:lnTo>
                <a:lnTo>
                  <a:pt x="2674" y="4036"/>
                </a:lnTo>
                <a:lnTo>
                  <a:pt x="2674" y="4033"/>
                </a:lnTo>
                <a:lnTo>
                  <a:pt x="2675" y="4030"/>
                </a:lnTo>
                <a:lnTo>
                  <a:pt x="2677" y="4026"/>
                </a:lnTo>
                <a:lnTo>
                  <a:pt x="2679" y="4022"/>
                </a:lnTo>
                <a:lnTo>
                  <a:pt x="2681" y="4018"/>
                </a:lnTo>
                <a:lnTo>
                  <a:pt x="2682" y="4015"/>
                </a:lnTo>
                <a:lnTo>
                  <a:pt x="2682" y="4012"/>
                </a:lnTo>
                <a:lnTo>
                  <a:pt x="2681" y="4007"/>
                </a:lnTo>
                <a:lnTo>
                  <a:pt x="2681" y="4007"/>
                </a:lnTo>
                <a:lnTo>
                  <a:pt x="2681" y="4007"/>
                </a:lnTo>
                <a:lnTo>
                  <a:pt x="2684" y="4007"/>
                </a:lnTo>
                <a:lnTo>
                  <a:pt x="2684" y="4007"/>
                </a:lnTo>
                <a:lnTo>
                  <a:pt x="2684" y="4007"/>
                </a:lnTo>
                <a:lnTo>
                  <a:pt x="2681" y="4007"/>
                </a:lnTo>
                <a:lnTo>
                  <a:pt x="2674" y="4009"/>
                </a:lnTo>
                <a:lnTo>
                  <a:pt x="2668" y="4013"/>
                </a:lnTo>
                <a:lnTo>
                  <a:pt x="2663" y="4016"/>
                </a:lnTo>
                <a:lnTo>
                  <a:pt x="2658" y="4021"/>
                </a:lnTo>
                <a:lnTo>
                  <a:pt x="2654" y="4026"/>
                </a:lnTo>
                <a:lnTo>
                  <a:pt x="2651" y="4033"/>
                </a:lnTo>
                <a:lnTo>
                  <a:pt x="2648" y="4040"/>
                </a:lnTo>
                <a:lnTo>
                  <a:pt x="2645" y="4047"/>
                </a:lnTo>
                <a:close/>
                <a:moveTo>
                  <a:pt x="5639" y="1711"/>
                </a:moveTo>
                <a:lnTo>
                  <a:pt x="5610" y="1710"/>
                </a:lnTo>
                <a:lnTo>
                  <a:pt x="5581" y="1711"/>
                </a:lnTo>
                <a:lnTo>
                  <a:pt x="5553" y="1713"/>
                </a:lnTo>
                <a:lnTo>
                  <a:pt x="5524" y="1717"/>
                </a:lnTo>
                <a:lnTo>
                  <a:pt x="5496" y="1722"/>
                </a:lnTo>
                <a:lnTo>
                  <a:pt x="5468" y="1728"/>
                </a:lnTo>
                <a:lnTo>
                  <a:pt x="5439" y="1735"/>
                </a:lnTo>
                <a:lnTo>
                  <a:pt x="5412" y="1743"/>
                </a:lnTo>
                <a:lnTo>
                  <a:pt x="5442" y="1747"/>
                </a:lnTo>
                <a:lnTo>
                  <a:pt x="5471" y="1748"/>
                </a:lnTo>
                <a:lnTo>
                  <a:pt x="5501" y="1747"/>
                </a:lnTo>
                <a:lnTo>
                  <a:pt x="5530" y="1745"/>
                </a:lnTo>
                <a:lnTo>
                  <a:pt x="5558" y="1740"/>
                </a:lnTo>
                <a:lnTo>
                  <a:pt x="5588" y="1733"/>
                </a:lnTo>
                <a:lnTo>
                  <a:pt x="5616" y="1726"/>
                </a:lnTo>
                <a:lnTo>
                  <a:pt x="5645" y="1717"/>
                </a:lnTo>
                <a:lnTo>
                  <a:pt x="5656" y="1714"/>
                </a:lnTo>
                <a:lnTo>
                  <a:pt x="5666" y="1712"/>
                </a:lnTo>
                <a:lnTo>
                  <a:pt x="5676" y="1712"/>
                </a:lnTo>
                <a:lnTo>
                  <a:pt x="5686" y="1711"/>
                </a:lnTo>
                <a:lnTo>
                  <a:pt x="5707" y="1712"/>
                </a:lnTo>
                <a:lnTo>
                  <a:pt x="5727" y="1711"/>
                </a:lnTo>
                <a:lnTo>
                  <a:pt x="5741" y="1710"/>
                </a:lnTo>
                <a:lnTo>
                  <a:pt x="5754" y="1710"/>
                </a:lnTo>
                <a:lnTo>
                  <a:pt x="5768" y="1711"/>
                </a:lnTo>
                <a:lnTo>
                  <a:pt x="5781" y="1712"/>
                </a:lnTo>
                <a:lnTo>
                  <a:pt x="5794" y="1712"/>
                </a:lnTo>
                <a:lnTo>
                  <a:pt x="5807" y="1710"/>
                </a:lnTo>
                <a:lnTo>
                  <a:pt x="5813" y="1707"/>
                </a:lnTo>
                <a:lnTo>
                  <a:pt x="5819" y="1704"/>
                </a:lnTo>
                <a:lnTo>
                  <a:pt x="5824" y="1700"/>
                </a:lnTo>
                <a:lnTo>
                  <a:pt x="5830" y="1694"/>
                </a:lnTo>
                <a:lnTo>
                  <a:pt x="5857" y="1692"/>
                </a:lnTo>
                <a:lnTo>
                  <a:pt x="5884" y="1692"/>
                </a:lnTo>
                <a:lnTo>
                  <a:pt x="5899" y="1689"/>
                </a:lnTo>
                <a:lnTo>
                  <a:pt x="5914" y="1687"/>
                </a:lnTo>
                <a:lnTo>
                  <a:pt x="5921" y="1684"/>
                </a:lnTo>
                <a:lnTo>
                  <a:pt x="5928" y="1680"/>
                </a:lnTo>
                <a:lnTo>
                  <a:pt x="5936" y="1677"/>
                </a:lnTo>
                <a:lnTo>
                  <a:pt x="5944" y="1671"/>
                </a:lnTo>
                <a:lnTo>
                  <a:pt x="5908" y="1671"/>
                </a:lnTo>
                <a:lnTo>
                  <a:pt x="5875" y="1671"/>
                </a:lnTo>
                <a:lnTo>
                  <a:pt x="5844" y="1671"/>
                </a:lnTo>
                <a:lnTo>
                  <a:pt x="5814" y="1671"/>
                </a:lnTo>
                <a:lnTo>
                  <a:pt x="5803" y="1671"/>
                </a:lnTo>
                <a:lnTo>
                  <a:pt x="5791" y="1670"/>
                </a:lnTo>
                <a:lnTo>
                  <a:pt x="5780" y="1671"/>
                </a:lnTo>
                <a:lnTo>
                  <a:pt x="5769" y="1672"/>
                </a:lnTo>
                <a:lnTo>
                  <a:pt x="5747" y="1676"/>
                </a:lnTo>
                <a:lnTo>
                  <a:pt x="5726" y="1681"/>
                </a:lnTo>
                <a:lnTo>
                  <a:pt x="5704" y="1688"/>
                </a:lnTo>
                <a:lnTo>
                  <a:pt x="5683" y="1695"/>
                </a:lnTo>
                <a:lnTo>
                  <a:pt x="5660" y="1703"/>
                </a:lnTo>
                <a:lnTo>
                  <a:pt x="5639" y="1711"/>
                </a:lnTo>
                <a:lnTo>
                  <a:pt x="5639" y="1711"/>
                </a:lnTo>
                <a:close/>
                <a:moveTo>
                  <a:pt x="2062" y="1214"/>
                </a:moveTo>
                <a:lnTo>
                  <a:pt x="2051" y="1217"/>
                </a:lnTo>
                <a:lnTo>
                  <a:pt x="2038" y="1222"/>
                </a:lnTo>
                <a:lnTo>
                  <a:pt x="2033" y="1225"/>
                </a:lnTo>
                <a:lnTo>
                  <a:pt x="2027" y="1230"/>
                </a:lnTo>
                <a:lnTo>
                  <a:pt x="2022" y="1235"/>
                </a:lnTo>
                <a:lnTo>
                  <a:pt x="2019" y="1243"/>
                </a:lnTo>
                <a:lnTo>
                  <a:pt x="2019" y="1243"/>
                </a:lnTo>
                <a:lnTo>
                  <a:pt x="2019" y="1247"/>
                </a:lnTo>
                <a:lnTo>
                  <a:pt x="2019" y="1247"/>
                </a:lnTo>
                <a:lnTo>
                  <a:pt x="2019" y="1243"/>
                </a:lnTo>
                <a:lnTo>
                  <a:pt x="2087" y="1243"/>
                </a:lnTo>
                <a:lnTo>
                  <a:pt x="2089" y="1230"/>
                </a:lnTo>
                <a:lnTo>
                  <a:pt x="2090" y="1216"/>
                </a:lnTo>
                <a:lnTo>
                  <a:pt x="2089" y="1214"/>
                </a:lnTo>
                <a:lnTo>
                  <a:pt x="2088" y="1212"/>
                </a:lnTo>
                <a:lnTo>
                  <a:pt x="2086" y="1210"/>
                </a:lnTo>
                <a:lnTo>
                  <a:pt x="2083" y="1209"/>
                </a:lnTo>
                <a:lnTo>
                  <a:pt x="2079" y="1209"/>
                </a:lnTo>
                <a:lnTo>
                  <a:pt x="2074" y="1210"/>
                </a:lnTo>
                <a:lnTo>
                  <a:pt x="2069" y="1212"/>
                </a:lnTo>
                <a:lnTo>
                  <a:pt x="2062" y="1214"/>
                </a:lnTo>
                <a:lnTo>
                  <a:pt x="2062" y="1214"/>
                </a:lnTo>
                <a:close/>
                <a:moveTo>
                  <a:pt x="3382" y="2683"/>
                </a:move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5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4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3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lnTo>
                  <a:pt x="3382" y="2683"/>
                </a:lnTo>
                <a:close/>
                <a:moveTo>
                  <a:pt x="3333" y="2723"/>
                </a:moveTo>
                <a:lnTo>
                  <a:pt x="3339" y="2722"/>
                </a:lnTo>
                <a:lnTo>
                  <a:pt x="3346" y="2721"/>
                </a:lnTo>
                <a:lnTo>
                  <a:pt x="3351" y="2720"/>
                </a:lnTo>
                <a:lnTo>
                  <a:pt x="3357" y="2717"/>
                </a:lnTo>
                <a:lnTo>
                  <a:pt x="3361" y="2714"/>
                </a:lnTo>
                <a:lnTo>
                  <a:pt x="3366" y="2711"/>
                </a:lnTo>
                <a:lnTo>
                  <a:pt x="3370" y="2706"/>
                </a:lnTo>
                <a:lnTo>
                  <a:pt x="3375" y="2700"/>
                </a:lnTo>
                <a:lnTo>
                  <a:pt x="3378" y="2693"/>
                </a:lnTo>
                <a:lnTo>
                  <a:pt x="3382" y="2683"/>
                </a:lnTo>
                <a:lnTo>
                  <a:pt x="3365" y="2683"/>
                </a:lnTo>
                <a:lnTo>
                  <a:pt x="3349" y="2683"/>
                </a:lnTo>
                <a:lnTo>
                  <a:pt x="3333" y="2683"/>
                </a:lnTo>
                <a:lnTo>
                  <a:pt x="3317" y="2683"/>
                </a:lnTo>
                <a:lnTo>
                  <a:pt x="3321" y="2686"/>
                </a:lnTo>
                <a:lnTo>
                  <a:pt x="3322" y="2690"/>
                </a:lnTo>
                <a:lnTo>
                  <a:pt x="3322" y="2694"/>
                </a:lnTo>
                <a:lnTo>
                  <a:pt x="3321" y="2698"/>
                </a:lnTo>
                <a:lnTo>
                  <a:pt x="3321" y="2704"/>
                </a:lnTo>
                <a:lnTo>
                  <a:pt x="3319" y="2708"/>
                </a:lnTo>
                <a:lnTo>
                  <a:pt x="3319" y="2713"/>
                </a:lnTo>
                <a:lnTo>
                  <a:pt x="3321" y="2716"/>
                </a:lnTo>
                <a:lnTo>
                  <a:pt x="3323" y="2719"/>
                </a:lnTo>
                <a:lnTo>
                  <a:pt x="3325" y="2721"/>
                </a:lnTo>
                <a:lnTo>
                  <a:pt x="3329" y="2722"/>
                </a:lnTo>
                <a:lnTo>
                  <a:pt x="3333" y="2723"/>
                </a:lnTo>
                <a:lnTo>
                  <a:pt x="3333" y="2723"/>
                </a:lnTo>
                <a:close/>
                <a:moveTo>
                  <a:pt x="5687" y="471"/>
                </a:moveTo>
                <a:lnTo>
                  <a:pt x="5681" y="469"/>
                </a:lnTo>
                <a:lnTo>
                  <a:pt x="5675" y="466"/>
                </a:lnTo>
                <a:lnTo>
                  <a:pt x="5669" y="466"/>
                </a:lnTo>
                <a:lnTo>
                  <a:pt x="5662" y="466"/>
                </a:lnTo>
                <a:lnTo>
                  <a:pt x="5651" y="469"/>
                </a:lnTo>
                <a:lnTo>
                  <a:pt x="5640" y="474"/>
                </a:lnTo>
                <a:lnTo>
                  <a:pt x="5617" y="488"/>
                </a:lnTo>
                <a:lnTo>
                  <a:pt x="5590" y="504"/>
                </a:lnTo>
                <a:lnTo>
                  <a:pt x="5625" y="504"/>
                </a:lnTo>
                <a:lnTo>
                  <a:pt x="5653" y="505"/>
                </a:lnTo>
                <a:lnTo>
                  <a:pt x="5660" y="505"/>
                </a:lnTo>
                <a:lnTo>
                  <a:pt x="5666" y="504"/>
                </a:lnTo>
                <a:lnTo>
                  <a:pt x="5670" y="500"/>
                </a:lnTo>
                <a:lnTo>
                  <a:pt x="5675" y="497"/>
                </a:lnTo>
                <a:lnTo>
                  <a:pt x="5679" y="493"/>
                </a:lnTo>
                <a:lnTo>
                  <a:pt x="5683" y="487"/>
                </a:lnTo>
                <a:lnTo>
                  <a:pt x="5685" y="480"/>
                </a:lnTo>
                <a:lnTo>
                  <a:pt x="5687" y="471"/>
                </a:lnTo>
                <a:lnTo>
                  <a:pt x="5687" y="471"/>
                </a:lnTo>
                <a:close/>
                <a:moveTo>
                  <a:pt x="3128" y="2956"/>
                </a:moveTo>
                <a:lnTo>
                  <a:pt x="3138" y="2954"/>
                </a:lnTo>
                <a:lnTo>
                  <a:pt x="3149" y="2951"/>
                </a:lnTo>
                <a:lnTo>
                  <a:pt x="3156" y="2946"/>
                </a:lnTo>
                <a:lnTo>
                  <a:pt x="3163" y="2940"/>
                </a:lnTo>
                <a:lnTo>
                  <a:pt x="3170" y="2935"/>
                </a:lnTo>
                <a:lnTo>
                  <a:pt x="3175" y="2927"/>
                </a:lnTo>
                <a:lnTo>
                  <a:pt x="3180" y="2919"/>
                </a:lnTo>
                <a:lnTo>
                  <a:pt x="3184" y="2911"/>
                </a:lnTo>
                <a:lnTo>
                  <a:pt x="3183" y="2908"/>
                </a:lnTo>
                <a:lnTo>
                  <a:pt x="3178" y="2903"/>
                </a:lnTo>
                <a:lnTo>
                  <a:pt x="3175" y="2900"/>
                </a:lnTo>
                <a:lnTo>
                  <a:pt x="3171" y="2897"/>
                </a:lnTo>
                <a:lnTo>
                  <a:pt x="3166" y="2897"/>
                </a:lnTo>
                <a:lnTo>
                  <a:pt x="3162" y="2899"/>
                </a:lnTo>
                <a:lnTo>
                  <a:pt x="3158" y="2899"/>
                </a:lnTo>
                <a:lnTo>
                  <a:pt x="3154" y="2901"/>
                </a:lnTo>
                <a:lnTo>
                  <a:pt x="3149" y="2904"/>
                </a:lnTo>
                <a:lnTo>
                  <a:pt x="3143" y="2910"/>
                </a:lnTo>
                <a:lnTo>
                  <a:pt x="3133" y="2923"/>
                </a:lnTo>
                <a:lnTo>
                  <a:pt x="3123" y="2937"/>
                </a:lnTo>
                <a:lnTo>
                  <a:pt x="3118" y="2940"/>
                </a:lnTo>
                <a:lnTo>
                  <a:pt x="3116" y="2945"/>
                </a:lnTo>
                <a:lnTo>
                  <a:pt x="3115" y="2951"/>
                </a:lnTo>
                <a:lnTo>
                  <a:pt x="3112" y="2956"/>
                </a:lnTo>
                <a:lnTo>
                  <a:pt x="3109" y="2956"/>
                </a:lnTo>
                <a:lnTo>
                  <a:pt x="3109" y="2956"/>
                </a:lnTo>
                <a:lnTo>
                  <a:pt x="3112" y="2956"/>
                </a:lnTo>
                <a:lnTo>
                  <a:pt x="3112" y="2956"/>
                </a:lnTo>
                <a:lnTo>
                  <a:pt x="3112" y="2956"/>
                </a:lnTo>
                <a:lnTo>
                  <a:pt x="3128" y="2956"/>
                </a:lnTo>
                <a:lnTo>
                  <a:pt x="3128" y="2956"/>
                </a:lnTo>
                <a:close/>
                <a:moveTo>
                  <a:pt x="3112" y="2956"/>
                </a:moveTo>
                <a:lnTo>
                  <a:pt x="3112" y="2956"/>
                </a:lnTo>
                <a:lnTo>
                  <a:pt x="3112" y="2956"/>
                </a:lnTo>
                <a:close/>
                <a:moveTo>
                  <a:pt x="6042" y="3855"/>
                </a:moveTo>
                <a:lnTo>
                  <a:pt x="6012" y="3863"/>
                </a:lnTo>
                <a:lnTo>
                  <a:pt x="5983" y="3870"/>
                </a:lnTo>
                <a:lnTo>
                  <a:pt x="5953" y="3876"/>
                </a:lnTo>
                <a:lnTo>
                  <a:pt x="5924" y="3881"/>
                </a:lnTo>
                <a:lnTo>
                  <a:pt x="5894" y="3886"/>
                </a:lnTo>
                <a:lnTo>
                  <a:pt x="5865" y="3889"/>
                </a:lnTo>
                <a:lnTo>
                  <a:pt x="5835" y="3894"/>
                </a:lnTo>
                <a:lnTo>
                  <a:pt x="5804" y="3897"/>
                </a:lnTo>
                <a:lnTo>
                  <a:pt x="5772" y="3899"/>
                </a:lnTo>
                <a:lnTo>
                  <a:pt x="5739" y="3904"/>
                </a:lnTo>
                <a:lnTo>
                  <a:pt x="5724" y="3907"/>
                </a:lnTo>
                <a:lnTo>
                  <a:pt x="5708" y="3913"/>
                </a:lnTo>
                <a:lnTo>
                  <a:pt x="5701" y="3916"/>
                </a:lnTo>
                <a:lnTo>
                  <a:pt x="5693" y="3920"/>
                </a:lnTo>
                <a:lnTo>
                  <a:pt x="5685" y="3924"/>
                </a:lnTo>
                <a:lnTo>
                  <a:pt x="5678" y="3930"/>
                </a:lnTo>
                <a:lnTo>
                  <a:pt x="5673" y="3931"/>
                </a:lnTo>
                <a:lnTo>
                  <a:pt x="5668" y="3933"/>
                </a:lnTo>
                <a:lnTo>
                  <a:pt x="5652" y="3935"/>
                </a:lnTo>
                <a:lnTo>
                  <a:pt x="5636" y="3933"/>
                </a:lnTo>
                <a:lnTo>
                  <a:pt x="5621" y="3932"/>
                </a:lnTo>
                <a:lnTo>
                  <a:pt x="5605" y="3932"/>
                </a:lnTo>
                <a:lnTo>
                  <a:pt x="5597" y="3932"/>
                </a:lnTo>
                <a:lnTo>
                  <a:pt x="5589" y="3933"/>
                </a:lnTo>
                <a:lnTo>
                  <a:pt x="5582" y="3935"/>
                </a:lnTo>
                <a:lnTo>
                  <a:pt x="5574" y="3937"/>
                </a:lnTo>
                <a:lnTo>
                  <a:pt x="5567" y="3939"/>
                </a:lnTo>
                <a:lnTo>
                  <a:pt x="5561" y="3944"/>
                </a:lnTo>
                <a:lnTo>
                  <a:pt x="5555" y="3949"/>
                </a:lnTo>
                <a:lnTo>
                  <a:pt x="5548" y="3956"/>
                </a:lnTo>
                <a:lnTo>
                  <a:pt x="5525" y="3956"/>
                </a:lnTo>
                <a:lnTo>
                  <a:pt x="5502" y="3957"/>
                </a:lnTo>
                <a:lnTo>
                  <a:pt x="5479" y="3958"/>
                </a:lnTo>
                <a:lnTo>
                  <a:pt x="5456" y="3961"/>
                </a:lnTo>
                <a:lnTo>
                  <a:pt x="5411" y="3967"/>
                </a:lnTo>
                <a:lnTo>
                  <a:pt x="5367" y="3974"/>
                </a:lnTo>
                <a:lnTo>
                  <a:pt x="5322" y="3982"/>
                </a:lnTo>
                <a:lnTo>
                  <a:pt x="5278" y="3991"/>
                </a:lnTo>
                <a:lnTo>
                  <a:pt x="5233" y="4000"/>
                </a:lnTo>
                <a:lnTo>
                  <a:pt x="5188" y="4007"/>
                </a:lnTo>
                <a:lnTo>
                  <a:pt x="5166" y="4010"/>
                </a:lnTo>
                <a:lnTo>
                  <a:pt x="5143" y="4012"/>
                </a:lnTo>
                <a:lnTo>
                  <a:pt x="5132" y="4012"/>
                </a:lnTo>
                <a:lnTo>
                  <a:pt x="5121" y="4013"/>
                </a:lnTo>
                <a:lnTo>
                  <a:pt x="5110" y="4014"/>
                </a:lnTo>
                <a:lnTo>
                  <a:pt x="5101" y="4017"/>
                </a:lnTo>
                <a:lnTo>
                  <a:pt x="5054" y="4035"/>
                </a:lnTo>
                <a:lnTo>
                  <a:pt x="5005" y="4051"/>
                </a:lnTo>
                <a:lnTo>
                  <a:pt x="4957" y="4066"/>
                </a:lnTo>
                <a:lnTo>
                  <a:pt x="4909" y="4080"/>
                </a:lnTo>
                <a:lnTo>
                  <a:pt x="4860" y="4093"/>
                </a:lnTo>
                <a:lnTo>
                  <a:pt x="4811" y="4104"/>
                </a:lnTo>
                <a:lnTo>
                  <a:pt x="4764" y="4117"/>
                </a:lnTo>
                <a:lnTo>
                  <a:pt x="4715" y="4127"/>
                </a:lnTo>
                <a:lnTo>
                  <a:pt x="4685" y="4135"/>
                </a:lnTo>
                <a:lnTo>
                  <a:pt x="4655" y="4144"/>
                </a:lnTo>
                <a:lnTo>
                  <a:pt x="4640" y="4147"/>
                </a:lnTo>
                <a:lnTo>
                  <a:pt x="4626" y="4151"/>
                </a:lnTo>
                <a:lnTo>
                  <a:pt x="4610" y="4152"/>
                </a:lnTo>
                <a:lnTo>
                  <a:pt x="4595" y="4151"/>
                </a:lnTo>
                <a:lnTo>
                  <a:pt x="4586" y="4150"/>
                </a:lnTo>
                <a:lnTo>
                  <a:pt x="4577" y="4150"/>
                </a:lnTo>
                <a:lnTo>
                  <a:pt x="4570" y="4152"/>
                </a:lnTo>
                <a:lnTo>
                  <a:pt x="4562" y="4154"/>
                </a:lnTo>
                <a:lnTo>
                  <a:pt x="4549" y="4162"/>
                </a:lnTo>
                <a:lnTo>
                  <a:pt x="4535" y="4172"/>
                </a:lnTo>
                <a:lnTo>
                  <a:pt x="4523" y="4183"/>
                </a:lnTo>
                <a:lnTo>
                  <a:pt x="4510" y="4192"/>
                </a:lnTo>
                <a:lnTo>
                  <a:pt x="4503" y="4195"/>
                </a:lnTo>
                <a:lnTo>
                  <a:pt x="4495" y="4197"/>
                </a:lnTo>
                <a:lnTo>
                  <a:pt x="4489" y="4198"/>
                </a:lnTo>
                <a:lnTo>
                  <a:pt x="4481" y="4200"/>
                </a:lnTo>
                <a:lnTo>
                  <a:pt x="4473" y="4200"/>
                </a:lnTo>
                <a:lnTo>
                  <a:pt x="4465" y="4201"/>
                </a:lnTo>
                <a:lnTo>
                  <a:pt x="4458" y="4203"/>
                </a:lnTo>
                <a:lnTo>
                  <a:pt x="4452" y="4205"/>
                </a:lnTo>
                <a:lnTo>
                  <a:pt x="4440" y="4212"/>
                </a:lnTo>
                <a:lnTo>
                  <a:pt x="4430" y="4221"/>
                </a:lnTo>
                <a:lnTo>
                  <a:pt x="4407" y="4243"/>
                </a:lnTo>
                <a:lnTo>
                  <a:pt x="4380" y="4267"/>
                </a:lnTo>
                <a:lnTo>
                  <a:pt x="4400" y="4260"/>
                </a:lnTo>
                <a:lnTo>
                  <a:pt x="4421" y="4254"/>
                </a:lnTo>
                <a:lnTo>
                  <a:pt x="4439" y="4249"/>
                </a:lnTo>
                <a:lnTo>
                  <a:pt x="4456" y="4246"/>
                </a:lnTo>
                <a:lnTo>
                  <a:pt x="4465" y="4244"/>
                </a:lnTo>
                <a:lnTo>
                  <a:pt x="4473" y="4241"/>
                </a:lnTo>
                <a:lnTo>
                  <a:pt x="4480" y="4238"/>
                </a:lnTo>
                <a:lnTo>
                  <a:pt x="4486" y="4235"/>
                </a:lnTo>
                <a:lnTo>
                  <a:pt x="4493" y="4230"/>
                </a:lnTo>
                <a:lnTo>
                  <a:pt x="4500" y="4226"/>
                </a:lnTo>
                <a:lnTo>
                  <a:pt x="4506" y="4219"/>
                </a:lnTo>
                <a:lnTo>
                  <a:pt x="4510" y="4212"/>
                </a:lnTo>
                <a:lnTo>
                  <a:pt x="4514" y="4207"/>
                </a:lnTo>
                <a:lnTo>
                  <a:pt x="4517" y="4205"/>
                </a:lnTo>
                <a:lnTo>
                  <a:pt x="4520" y="4204"/>
                </a:lnTo>
                <a:lnTo>
                  <a:pt x="4524" y="4205"/>
                </a:lnTo>
                <a:lnTo>
                  <a:pt x="4527" y="4207"/>
                </a:lnTo>
                <a:lnTo>
                  <a:pt x="4529" y="4211"/>
                </a:lnTo>
                <a:lnTo>
                  <a:pt x="4532" y="4214"/>
                </a:lnTo>
                <a:lnTo>
                  <a:pt x="4533" y="4219"/>
                </a:lnTo>
                <a:lnTo>
                  <a:pt x="4535" y="4223"/>
                </a:lnTo>
                <a:lnTo>
                  <a:pt x="4539" y="4228"/>
                </a:lnTo>
                <a:lnTo>
                  <a:pt x="4541" y="4231"/>
                </a:lnTo>
                <a:lnTo>
                  <a:pt x="4544" y="4234"/>
                </a:lnTo>
                <a:lnTo>
                  <a:pt x="4546" y="4235"/>
                </a:lnTo>
                <a:lnTo>
                  <a:pt x="4550" y="4236"/>
                </a:lnTo>
                <a:lnTo>
                  <a:pt x="4553" y="4237"/>
                </a:lnTo>
                <a:lnTo>
                  <a:pt x="4557" y="4236"/>
                </a:lnTo>
                <a:lnTo>
                  <a:pt x="4563" y="4235"/>
                </a:lnTo>
                <a:lnTo>
                  <a:pt x="4570" y="4232"/>
                </a:lnTo>
                <a:lnTo>
                  <a:pt x="4578" y="4229"/>
                </a:lnTo>
                <a:lnTo>
                  <a:pt x="4585" y="4224"/>
                </a:lnTo>
                <a:lnTo>
                  <a:pt x="4611" y="4214"/>
                </a:lnTo>
                <a:lnTo>
                  <a:pt x="4637" y="4203"/>
                </a:lnTo>
                <a:lnTo>
                  <a:pt x="4664" y="4194"/>
                </a:lnTo>
                <a:lnTo>
                  <a:pt x="4690" y="4185"/>
                </a:lnTo>
                <a:lnTo>
                  <a:pt x="4745" y="4169"/>
                </a:lnTo>
                <a:lnTo>
                  <a:pt x="4798" y="4154"/>
                </a:lnTo>
                <a:lnTo>
                  <a:pt x="4852" y="4142"/>
                </a:lnTo>
                <a:lnTo>
                  <a:pt x="4906" y="4130"/>
                </a:lnTo>
                <a:lnTo>
                  <a:pt x="4962" y="4119"/>
                </a:lnTo>
                <a:lnTo>
                  <a:pt x="5016" y="4108"/>
                </a:lnTo>
                <a:lnTo>
                  <a:pt x="5063" y="4099"/>
                </a:lnTo>
                <a:lnTo>
                  <a:pt x="5109" y="4089"/>
                </a:lnTo>
                <a:lnTo>
                  <a:pt x="5155" y="4078"/>
                </a:lnTo>
                <a:lnTo>
                  <a:pt x="5203" y="4069"/>
                </a:lnTo>
                <a:lnTo>
                  <a:pt x="5249" y="4059"/>
                </a:lnTo>
                <a:lnTo>
                  <a:pt x="5297" y="4048"/>
                </a:lnTo>
                <a:lnTo>
                  <a:pt x="5343" y="4038"/>
                </a:lnTo>
                <a:lnTo>
                  <a:pt x="5390" y="4027"/>
                </a:lnTo>
                <a:lnTo>
                  <a:pt x="5422" y="4020"/>
                </a:lnTo>
                <a:lnTo>
                  <a:pt x="5454" y="4010"/>
                </a:lnTo>
                <a:lnTo>
                  <a:pt x="5487" y="4001"/>
                </a:lnTo>
                <a:lnTo>
                  <a:pt x="5520" y="3992"/>
                </a:lnTo>
                <a:lnTo>
                  <a:pt x="5552" y="3984"/>
                </a:lnTo>
                <a:lnTo>
                  <a:pt x="5584" y="3976"/>
                </a:lnTo>
                <a:lnTo>
                  <a:pt x="5618" y="3970"/>
                </a:lnTo>
                <a:lnTo>
                  <a:pt x="5652" y="3965"/>
                </a:lnTo>
                <a:lnTo>
                  <a:pt x="5667" y="3958"/>
                </a:lnTo>
                <a:lnTo>
                  <a:pt x="5684" y="3953"/>
                </a:lnTo>
                <a:lnTo>
                  <a:pt x="5694" y="3947"/>
                </a:lnTo>
                <a:lnTo>
                  <a:pt x="5707" y="3943"/>
                </a:lnTo>
                <a:lnTo>
                  <a:pt x="5734" y="3945"/>
                </a:lnTo>
                <a:lnTo>
                  <a:pt x="5761" y="3945"/>
                </a:lnTo>
                <a:lnTo>
                  <a:pt x="5788" y="3944"/>
                </a:lnTo>
                <a:lnTo>
                  <a:pt x="5814" y="3941"/>
                </a:lnTo>
                <a:lnTo>
                  <a:pt x="5840" y="3938"/>
                </a:lnTo>
                <a:lnTo>
                  <a:pt x="5866" y="3933"/>
                </a:lnTo>
                <a:lnTo>
                  <a:pt x="5893" y="3928"/>
                </a:lnTo>
                <a:lnTo>
                  <a:pt x="5919" y="3922"/>
                </a:lnTo>
                <a:lnTo>
                  <a:pt x="5973" y="3909"/>
                </a:lnTo>
                <a:lnTo>
                  <a:pt x="6026" y="3896"/>
                </a:lnTo>
                <a:lnTo>
                  <a:pt x="6053" y="3889"/>
                </a:lnTo>
                <a:lnTo>
                  <a:pt x="6081" y="3884"/>
                </a:lnTo>
                <a:lnTo>
                  <a:pt x="6110" y="3879"/>
                </a:lnTo>
                <a:lnTo>
                  <a:pt x="6139" y="3875"/>
                </a:lnTo>
                <a:lnTo>
                  <a:pt x="6131" y="3869"/>
                </a:lnTo>
                <a:lnTo>
                  <a:pt x="6123" y="3864"/>
                </a:lnTo>
                <a:lnTo>
                  <a:pt x="6116" y="3860"/>
                </a:lnTo>
                <a:lnTo>
                  <a:pt x="6108" y="3858"/>
                </a:lnTo>
                <a:lnTo>
                  <a:pt x="6095" y="3853"/>
                </a:lnTo>
                <a:lnTo>
                  <a:pt x="6082" y="3852"/>
                </a:lnTo>
                <a:lnTo>
                  <a:pt x="6071" y="3851"/>
                </a:lnTo>
                <a:lnTo>
                  <a:pt x="6060" y="3852"/>
                </a:lnTo>
                <a:lnTo>
                  <a:pt x="6051" y="3854"/>
                </a:lnTo>
                <a:lnTo>
                  <a:pt x="6042" y="3855"/>
                </a:lnTo>
                <a:lnTo>
                  <a:pt x="6042" y="3855"/>
                </a:lnTo>
                <a:close/>
                <a:moveTo>
                  <a:pt x="6068" y="2972"/>
                </a:moveTo>
                <a:lnTo>
                  <a:pt x="6084" y="2971"/>
                </a:lnTo>
                <a:lnTo>
                  <a:pt x="6100" y="2970"/>
                </a:lnTo>
                <a:lnTo>
                  <a:pt x="6116" y="2967"/>
                </a:lnTo>
                <a:lnTo>
                  <a:pt x="6132" y="2962"/>
                </a:lnTo>
                <a:lnTo>
                  <a:pt x="6139" y="2960"/>
                </a:lnTo>
                <a:lnTo>
                  <a:pt x="6147" y="2956"/>
                </a:lnTo>
                <a:lnTo>
                  <a:pt x="6154" y="2952"/>
                </a:lnTo>
                <a:lnTo>
                  <a:pt x="6162" y="2947"/>
                </a:lnTo>
                <a:lnTo>
                  <a:pt x="6168" y="2942"/>
                </a:lnTo>
                <a:lnTo>
                  <a:pt x="6174" y="2936"/>
                </a:lnTo>
                <a:lnTo>
                  <a:pt x="6181" y="2929"/>
                </a:lnTo>
                <a:lnTo>
                  <a:pt x="6188" y="2920"/>
                </a:lnTo>
                <a:lnTo>
                  <a:pt x="6162" y="2920"/>
                </a:lnTo>
                <a:lnTo>
                  <a:pt x="6138" y="2920"/>
                </a:lnTo>
                <a:lnTo>
                  <a:pt x="6116" y="2920"/>
                </a:lnTo>
                <a:lnTo>
                  <a:pt x="6096" y="2920"/>
                </a:lnTo>
                <a:lnTo>
                  <a:pt x="6085" y="2919"/>
                </a:lnTo>
                <a:lnTo>
                  <a:pt x="6073" y="2919"/>
                </a:lnTo>
                <a:lnTo>
                  <a:pt x="6063" y="2921"/>
                </a:lnTo>
                <a:lnTo>
                  <a:pt x="6054" y="2925"/>
                </a:lnTo>
                <a:lnTo>
                  <a:pt x="6050" y="2927"/>
                </a:lnTo>
                <a:lnTo>
                  <a:pt x="6045" y="2930"/>
                </a:lnTo>
                <a:lnTo>
                  <a:pt x="6042" y="2934"/>
                </a:lnTo>
                <a:lnTo>
                  <a:pt x="6038" y="2937"/>
                </a:lnTo>
                <a:lnTo>
                  <a:pt x="6033" y="2947"/>
                </a:lnTo>
                <a:lnTo>
                  <a:pt x="6028" y="2960"/>
                </a:lnTo>
                <a:lnTo>
                  <a:pt x="6025" y="2960"/>
                </a:lnTo>
                <a:lnTo>
                  <a:pt x="6020" y="2960"/>
                </a:lnTo>
                <a:lnTo>
                  <a:pt x="6017" y="2959"/>
                </a:lnTo>
                <a:lnTo>
                  <a:pt x="6014" y="2956"/>
                </a:lnTo>
                <a:lnTo>
                  <a:pt x="6009" y="2953"/>
                </a:lnTo>
                <a:lnTo>
                  <a:pt x="6004" y="2947"/>
                </a:lnTo>
                <a:lnTo>
                  <a:pt x="6000" y="2942"/>
                </a:lnTo>
                <a:lnTo>
                  <a:pt x="5995" y="2937"/>
                </a:lnTo>
                <a:lnTo>
                  <a:pt x="5990" y="2933"/>
                </a:lnTo>
                <a:lnTo>
                  <a:pt x="5983" y="2930"/>
                </a:lnTo>
                <a:lnTo>
                  <a:pt x="5976" y="2945"/>
                </a:lnTo>
                <a:lnTo>
                  <a:pt x="5966" y="2960"/>
                </a:lnTo>
                <a:lnTo>
                  <a:pt x="5962" y="2967"/>
                </a:lnTo>
                <a:lnTo>
                  <a:pt x="5959" y="2976"/>
                </a:lnTo>
                <a:lnTo>
                  <a:pt x="5957" y="2985"/>
                </a:lnTo>
                <a:lnTo>
                  <a:pt x="5957" y="2995"/>
                </a:lnTo>
                <a:lnTo>
                  <a:pt x="5974" y="2994"/>
                </a:lnTo>
                <a:lnTo>
                  <a:pt x="5992" y="2993"/>
                </a:lnTo>
                <a:lnTo>
                  <a:pt x="6009" y="2990"/>
                </a:lnTo>
                <a:lnTo>
                  <a:pt x="6028" y="2989"/>
                </a:lnTo>
                <a:lnTo>
                  <a:pt x="6033" y="2985"/>
                </a:lnTo>
                <a:lnTo>
                  <a:pt x="6037" y="2982"/>
                </a:lnTo>
                <a:lnTo>
                  <a:pt x="6042" y="2980"/>
                </a:lnTo>
                <a:lnTo>
                  <a:pt x="6046" y="2979"/>
                </a:lnTo>
                <a:lnTo>
                  <a:pt x="6052" y="2979"/>
                </a:lnTo>
                <a:lnTo>
                  <a:pt x="6057" y="2978"/>
                </a:lnTo>
                <a:lnTo>
                  <a:pt x="6062" y="2976"/>
                </a:lnTo>
                <a:lnTo>
                  <a:pt x="6068" y="2972"/>
                </a:lnTo>
                <a:lnTo>
                  <a:pt x="6068" y="2972"/>
                </a:lnTo>
                <a:close/>
                <a:moveTo>
                  <a:pt x="5532" y="507"/>
                </a:moveTo>
                <a:lnTo>
                  <a:pt x="5510" y="507"/>
                </a:lnTo>
                <a:lnTo>
                  <a:pt x="5486" y="508"/>
                </a:lnTo>
                <a:lnTo>
                  <a:pt x="5480" y="510"/>
                </a:lnTo>
                <a:lnTo>
                  <a:pt x="5476" y="511"/>
                </a:lnTo>
                <a:lnTo>
                  <a:pt x="5470" y="513"/>
                </a:lnTo>
                <a:lnTo>
                  <a:pt x="5464" y="515"/>
                </a:lnTo>
                <a:lnTo>
                  <a:pt x="5460" y="519"/>
                </a:lnTo>
                <a:lnTo>
                  <a:pt x="5455" y="524"/>
                </a:lnTo>
                <a:lnTo>
                  <a:pt x="5452" y="529"/>
                </a:lnTo>
                <a:lnTo>
                  <a:pt x="5447" y="536"/>
                </a:lnTo>
                <a:lnTo>
                  <a:pt x="5461" y="539"/>
                </a:lnTo>
                <a:lnTo>
                  <a:pt x="5473" y="540"/>
                </a:lnTo>
                <a:lnTo>
                  <a:pt x="5485" y="540"/>
                </a:lnTo>
                <a:lnTo>
                  <a:pt x="5496" y="539"/>
                </a:lnTo>
                <a:lnTo>
                  <a:pt x="5501" y="537"/>
                </a:lnTo>
                <a:lnTo>
                  <a:pt x="5506" y="534"/>
                </a:lnTo>
                <a:lnTo>
                  <a:pt x="5511" y="531"/>
                </a:lnTo>
                <a:lnTo>
                  <a:pt x="5515" y="528"/>
                </a:lnTo>
                <a:lnTo>
                  <a:pt x="5520" y="523"/>
                </a:lnTo>
                <a:lnTo>
                  <a:pt x="5524" y="519"/>
                </a:lnTo>
                <a:lnTo>
                  <a:pt x="5528" y="513"/>
                </a:lnTo>
                <a:lnTo>
                  <a:pt x="5532" y="507"/>
                </a:lnTo>
                <a:lnTo>
                  <a:pt x="5532" y="507"/>
                </a:lnTo>
                <a:close/>
                <a:moveTo>
                  <a:pt x="6395" y="2297"/>
                </a:moveTo>
                <a:lnTo>
                  <a:pt x="6419" y="2295"/>
                </a:lnTo>
                <a:lnTo>
                  <a:pt x="6440" y="2295"/>
                </a:lnTo>
                <a:lnTo>
                  <a:pt x="6450" y="2293"/>
                </a:lnTo>
                <a:lnTo>
                  <a:pt x="6459" y="2289"/>
                </a:lnTo>
                <a:lnTo>
                  <a:pt x="6464" y="2287"/>
                </a:lnTo>
                <a:lnTo>
                  <a:pt x="6468" y="2284"/>
                </a:lnTo>
                <a:lnTo>
                  <a:pt x="6472" y="2280"/>
                </a:lnTo>
                <a:lnTo>
                  <a:pt x="6476" y="2275"/>
                </a:lnTo>
                <a:lnTo>
                  <a:pt x="6472" y="2269"/>
                </a:lnTo>
                <a:lnTo>
                  <a:pt x="6466" y="2262"/>
                </a:lnTo>
                <a:lnTo>
                  <a:pt x="6453" y="2260"/>
                </a:lnTo>
                <a:lnTo>
                  <a:pt x="6439" y="2260"/>
                </a:lnTo>
                <a:lnTo>
                  <a:pt x="6433" y="2260"/>
                </a:lnTo>
                <a:lnTo>
                  <a:pt x="6428" y="2261"/>
                </a:lnTo>
                <a:lnTo>
                  <a:pt x="6422" y="2263"/>
                </a:lnTo>
                <a:lnTo>
                  <a:pt x="6416" y="2267"/>
                </a:lnTo>
                <a:lnTo>
                  <a:pt x="6411" y="2270"/>
                </a:lnTo>
                <a:lnTo>
                  <a:pt x="6406" y="2276"/>
                </a:lnTo>
                <a:lnTo>
                  <a:pt x="6402" y="2283"/>
                </a:lnTo>
                <a:lnTo>
                  <a:pt x="6397" y="2292"/>
                </a:lnTo>
                <a:lnTo>
                  <a:pt x="6396" y="2294"/>
                </a:lnTo>
                <a:lnTo>
                  <a:pt x="6395" y="2297"/>
                </a:lnTo>
                <a:close/>
                <a:moveTo>
                  <a:pt x="6151" y="2405"/>
                </a:moveTo>
                <a:lnTo>
                  <a:pt x="6149" y="2406"/>
                </a:lnTo>
                <a:lnTo>
                  <a:pt x="6148" y="2408"/>
                </a:lnTo>
                <a:lnTo>
                  <a:pt x="6147" y="2412"/>
                </a:lnTo>
                <a:lnTo>
                  <a:pt x="6147" y="2414"/>
                </a:lnTo>
                <a:lnTo>
                  <a:pt x="6148" y="2417"/>
                </a:lnTo>
                <a:lnTo>
                  <a:pt x="6149" y="2421"/>
                </a:lnTo>
                <a:lnTo>
                  <a:pt x="6151" y="2423"/>
                </a:lnTo>
                <a:lnTo>
                  <a:pt x="6155" y="2424"/>
                </a:lnTo>
                <a:lnTo>
                  <a:pt x="6165" y="2426"/>
                </a:lnTo>
                <a:lnTo>
                  <a:pt x="6175" y="2428"/>
                </a:lnTo>
                <a:lnTo>
                  <a:pt x="6187" y="2425"/>
                </a:lnTo>
                <a:lnTo>
                  <a:pt x="6197" y="2422"/>
                </a:lnTo>
                <a:lnTo>
                  <a:pt x="6219" y="2411"/>
                </a:lnTo>
                <a:lnTo>
                  <a:pt x="6245" y="2395"/>
                </a:lnTo>
                <a:lnTo>
                  <a:pt x="6230" y="2391"/>
                </a:lnTo>
                <a:lnTo>
                  <a:pt x="6215" y="2389"/>
                </a:lnTo>
                <a:lnTo>
                  <a:pt x="6201" y="2388"/>
                </a:lnTo>
                <a:lnTo>
                  <a:pt x="6190" y="2388"/>
                </a:lnTo>
                <a:lnTo>
                  <a:pt x="6180" y="2389"/>
                </a:lnTo>
                <a:lnTo>
                  <a:pt x="6170" y="2392"/>
                </a:lnTo>
                <a:lnTo>
                  <a:pt x="6160" y="2397"/>
                </a:lnTo>
                <a:lnTo>
                  <a:pt x="6151" y="2405"/>
                </a:lnTo>
                <a:close/>
                <a:moveTo>
                  <a:pt x="6742" y="2346"/>
                </a:moveTo>
                <a:lnTo>
                  <a:pt x="6739" y="2349"/>
                </a:lnTo>
                <a:lnTo>
                  <a:pt x="6735" y="2351"/>
                </a:lnTo>
                <a:lnTo>
                  <a:pt x="6732" y="2352"/>
                </a:lnTo>
                <a:lnTo>
                  <a:pt x="6729" y="2353"/>
                </a:lnTo>
                <a:lnTo>
                  <a:pt x="6721" y="2353"/>
                </a:lnTo>
                <a:lnTo>
                  <a:pt x="6712" y="2352"/>
                </a:lnTo>
                <a:lnTo>
                  <a:pt x="6708" y="2352"/>
                </a:lnTo>
                <a:lnTo>
                  <a:pt x="6704" y="2353"/>
                </a:lnTo>
                <a:lnTo>
                  <a:pt x="6700" y="2354"/>
                </a:lnTo>
                <a:lnTo>
                  <a:pt x="6697" y="2355"/>
                </a:lnTo>
                <a:lnTo>
                  <a:pt x="6695" y="2358"/>
                </a:lnTo>
                <a:lnTo>
                  <a:pt x="6692" y="2362"/>
                </a:lnTo>
                <a:lnTo>
                  <a:pt x="6691" y="2366"/>
                </a:lnTo>
                <a:lnTo>
                  <a:pt x="6690" y="2372"/>
                </a:lnTo>
                <a:lnTo>
                  <a:pt x="6689" y="2378"/>
                </a:lnTo>
                <a:lnTo>
                  <a:pt x="6690" y="2383"/>
                </a:lnTo>
                <a:lnTo>
                  <a:pt x="6691" y="2388"/>
                </a:lnTo>
                <a:lnTo>
                  <a:pt x="6694" y="2391"/>
                </a:lnTo>
                <a:lnTo>
                  <a:pt x="6697" y="2394"/>
                </a:lnTo>
                <a:lnTo>
                  <a:pt x="6702" y="2395"/>
                </a:lnTo>
                <a:lnTo>
                  <a:pt x="6707" y="2396"/>
                </a:lnTo>
                <a:lnTo>
                  <a:pt x="6713" y="2395"/>
                </a:lnTo>
                <a:lnTo>
                  <a:pt x="6730" y="2390"/>
                </a:lnTo>
                <a:lnTo>
                  <a:pt x="6745" y="2383"/>
                </a:lnTo>
                <a:lnTo>
                  <a:pt x="6752" y="2379"/>
                </a:lnTo>
                <a:lnTo>
                  <a:pt x="6758" y="2373"/>
                </a:lnTo>
                <a:lnTo>
                  <a:pt x="6764" y="2368"/>
                </a:lnTo>
                <a:lnTo>
                  <a:pt x="6767" y="2360"/>
                </a:lnTo>
                <a:lnTo>
                  <a:pt x="6768" y="2356"/>
                </a:lnTo>
                <a:lnTo>
                  <a:pt x="6767" y="2353"/>
                </a:lnTo>
                <a:lnTo>
                  <a:pt x="6765" y="2351"/>
                </a:lnTo>
                <a:lnTo>
                  <a:pt x="6760" y="2349"/>
                </a:lnTo>
                <a:lnTo>
                  <a:pt x="6751" y="2347"/>
                </a:lnTo>
                <a:lnTo>
                  <a:pt x="6742" y="2346"/>
                </a:lnTo>
                <a:lnTo>
                  <a:pt x="6742" y="2346"/>
                </a:lnTo>
                <a:close/>
                <a:moveTo>
                  <a:pt x="3566" y="2593"/>
                </a:moveTo>
                <a:lnTo>
                  <a:pt x="3576" y="2593"/>
                </a:lnTo>
                <a:lnTo>
                  <a:pt x="3585" y="2592"/>
                </a:lnTo>
                <a:lnTo>
                  <a:pt x="3595" y="2591"/>
                </a:lnTo>
                <a:lnTo>
                  <a:pt x="3604" y="2588"/>
                </a:lnTo>
                <a:lnTo>
                  <a:pt x="3619" y="2583"/>
                </a:lnTo>
                <a:lnTo>
                  <a:pt x="3635" y="2576"/>
                </a:lnTo>
                <a:lnTo>
                  <a:pt x="3651" y="2567"/>
                </a:lnTo>
                <a:lnTo>
                  <a:pt x="3666" y="2556"/>
                </a:lnTo>
                <a:lnTo>
                  <a:pt x="3679" y="2544"/>
                </a:lnTo>
                <a:lnTo>
                  <a:pt x="3693" y="2532"/>
                </a:lnTo>
                <a:lnTo>
                  <a:pt x="3693" y="2532"/>
                </a:lnTo>
                <a:lnTo>
                  <a:pt x="3696" y="2532"/>
                </a:lnTo>
                <a:lnTo>
                  <a:pt x="3696" y="2528"/>
                </a:lnTo>
                <a:lnTo>
                  <a:pt x="3735" y="2518"/>
                </a:lnTo>
                <a:lnTo>
                  <a:pt x="3773" y="2506"/>
                </a:lnTo>
                <a:lnTo>
                  <a:pt x="3811" y="2492"/>
                </a:lnTo>
                <a:lnTo>
                  <a:pt x="3848" y="2477"/>
                </a:lnTo>
                <a:lnTo>
                  <a:pt x="3885" y="2460"/>
                </a:lnTo>
                <a:lnTo>
                  <a:pt x="3923" y="2442"/>
                </a:lnTo>
                <a:lnTo>
                  <a:pt x="3960" y="2423"/>
                </a:lnTo>
                <a:lnTo>
                  <a:pt x="3997" y="2402"/>
                </a:lnTo>
                <a:lnTo>
                  <a:pt x="3987" y="2397"/>
                </a:lnTo>
                <a:lnTo>
                  <a:pt x="3979" y="2394"/>
                </a:lnTo>
                <a:lnTo>
                  <a:pt x="3976" y="2391"/>
                </a:lnTo>
                <a:lnTo>
                  <a:pt x="3974" y="2391"/>
                </a:lnTo>
                <a:lnTo>
                  <a:pt x="3971" y="2391"/>
                </a:lnTo>
                <a:lnTo>
                  <a:pt x="3969" y="2391"/>
                </a:lnTo>
                <a:lnTo>
                  <a:pt x="3969" y="2391"/>
                </a:lnTo>
                <a:lnTo>
                  <a:pt x="3937" y="2405"/>
                </a:lnTo>
                <a:lnTo>
                  <a:pt x="3906" y="2418"/>
                </a:lnTo>
                <a:lnTo>
                  <a:pt x="3874" y="2432"/>
                </a:lnTo>
                <a:lnTo>
                  <a:pt x="3841" y="2446"/>
                </a:lnTo>
                <a:lnTo>
                  <a:pt x="3810" y="2459"/>
                </a:lnTo>
                <a:lnTo>
                  <a:pt x="3778" y="2474"/>
                </a:lnTo>
                <a:lnTo>
                  <a:pt x="3745" y="2488"/>
                </a:lnTo>
                <a:lnTo>
                  <a:pt x="3712" y="2502"/>
                </a:lnTo>
                <a:lnTo>
                  <a:pt x="3704" y="2506"/>
                </a:lnTo>
                <a:lnTo>
                  <a:pt x="3699" y="2511"/>
                </a:lnTo>
                <a:lnTo>
                  <a:pt x="3696" y="2515"/>
                </a:lnTo>
                <a:lnTo>
                  <a:pt x="3694" y="2519"/>
                </a:lnTo>
                <a:lnTo>
                  <a:pt x="3694" y="2524"/>
                </a:lnTo>
                <a:lnTo>
                  <a:pt x="3696" y="2528"/>
                </a:lnTo>
                <a:lnTo>
                  <a:pt x="3693" y="2528"/>
                </a:lnTo>
                <a:lnTo>
                  <a:pt x="3693" y="2531"/>
                </a:lnTo>
                <a:lnTo>
                  <a:pt x="3693" y="2532"/>
                </a:lnTo>
                <a:lnTo>
                  <a:pt x="3674" y="2532"/>
                </a:lnTo>
                <a:lnTo>
                  <a:pt x="3656" y="2535"/>
                </a:lnTo>
                <a:lnTo>
                  <a:pt x="3639" y="2539"/>
                </a:lnTo>
                <a:lnTo>
                  <a:pt x="3623" y="2545"/>
                </a:lnTo>
                <a:lnTo>
                  <a:pt x="3615" y="2549"/>
                </a:lnTo>
                <a:lnTo>
                  <a:pt x="3607" y="2553"/>
                </a:lnTo>
                <a:lnTo>
                  <a:pt x="3600" y="2559"/>
                </a:lnTo>
                <a:lnTo>
                  <a:pt x="3592" y="2565"/>
                </a:lnTo>
                <a:lnTo>
                  <a:pt x="3585" y="2570"/>
                </a:lnTo>
                <a:lnTo>
                  <a:pt x="3579" y="2577"/>
                </a:lnTo>
                <a:lnTo>
                  <a:pt x="3573" y="2585"/>
                </a:lnTo>
                <a:lnTo>
                  <a:pt x="3566" y="2593"/>
                </a:lnTo>
                <a:lnTo>
                  <a:pt x="3563" y="2593"/>
                </a:lnTo>
                <a:lnTo>
                  <a:pt x="3566" y="2593"/>
                </a:lnTo>
                <a:lnTo>
                  <a:pt x="3566" y="2593"/>
                </a:lnTo>
                <a:lnTo>
                  <a:pt x="3566" y="2593"/>
                </a:lnTo>
                <a:close/>
                <a:moveTo>
                  <a:pt x="1299" y="3890"/>
                </a:moveTo>
                <a:lnTo>
                  <a:pt x="1309" y="3889"/>
                </a:lnTo>
                <a:lnTo>
                  <a:pt x="1318" y="3887"/>
                </a:lnTo>
                <a:lnTo>
                  <a:pt x="1326" y="3885"/>
                </a:lnTo>
                <a:lnTo>
                  <a:pt x="1334" y="3881"/>
                </a:lnTo>
                <a:lnTo>
                  <a:pt x="1342" y="3877"/>
                </a:lnTo>
                <a:lnTo>
                  <a:pt x="1349" y="3872"/>
                </a:lnTo>
                <a:lnTo>
                  <a:pt x="1356" y="3868"/>
                </a:lnTo>
                <a:lnTo>
                  <a:pt x="1361" y="3863"/>
                </a:lnTo>
                <a:lnTo>
                  <a:pt x="1384" y="3839"/>
                </a:lnTo>
                <a:lnTo>
                  <a:pt x="1407" y="3813"/>
                </a:lnTo>
                <a:lnTo>
                  <a:pt x="1395" y="3813"/>
                </a:lnTo>
                <a:lnTo>
                  <a:pt x="1386" y="3816"/>
                </a:lnTo>
                <a:lnTo>
                  <a:pt x="1377" y="3818"/>
                </a:lnTo>
                <a:lnTo>
                  <a:pt x="1369" y="3820"/>
                </a:lnTo>
                <a:lnTo>
                  <a:pt x="1361" y="3824"/>
                </a:lnTo>
                <a:lnTo>
                  <a:pt x="1355" y="3828"/>
                </a:lnTo>
                <a:lnTo>
                  <a:pt x="1348" y="3833"/>
                </a:lnTo>
                <a:lnTo>
                  <a:pt x="1342" y="3837"/>
                </a:lnTo>
                <a:lnTo>
                  <a:pt x="1331" y="3849"/>
                </a:lnTo>
                <a:lnTo>
                  <a:pt x="1321" y="3861"/>
                </a:lnTo>
                <a:lnTo>
                  <a:pt x="1309" y="3876"/>
                </a:lnTo>
                <a:lnTo>
                  <a:pt x="1299" y="3890"/>
                </a:lnTo>
                <a:close/>
                <a:moveTo>
                  <a:pt x="7085" y="2146"/>
                </a:moveTo>
                <a:lnTo>
                  <a:pt x="7101" y="2151"/>
                </a:lnTo>
                <a:lnTo>
                  <a:pt x="7117" y="2157"/>
                </a:lnTo>
                <a:lnTo>
                  <a:pt x="7124" y="2158"/>
                </a:lnTo>
                <a:lnTo>
                  <a:pt x="7132" y="2159"/>
                </a:lnTo>
                <a:lnTo>
                  <a:pt x="7140" y="2159"/>
                </a:lnTo>
                <a:lnTo>
                  <a:pt x="7146" y="2159"/>
                </a:lnTo>
                <a:lnTo>
                  <a:pt x="7154" y="2158"/>
                </a:lnTo>
                <a:lnTo>
                  <a:pt x="7161" y="2157"/>
                </a:lnTo>
                <a:lnTo>
                  <a:pt x="7169" y="2154"/>
                </a:lnTo>
                <a:lnTo>
                  <a:pt x="7176" y="2150"/>
                </a:lnTo>
                <a:lnTo>
                  <a:pt x="7184" y="2147"/>
                </a:lnTo>
                <a:lnTo>
                  <a:pt x="7190" y="2142"/>
                </a:lnTo>
                <a:lnTo>
                  <a:pt x="7198" y="2135"/>
                </a:lnTo>
                <a:lnTo>
                  <a:pt x="7205" y="2129"/>
                </a:lnTo>
                <a:lnTo>
                  <a:pt x="7197" y="2128"/>
                </a:lnTo>
                <a:lnTo>
                  <a:pt x="7189" y="2128"/>
                </a:lnTo>
                <a:lnTo>
                  <a:pt x="7181" y="2128"/>
                </a:lnTo>
                <a:lnTo>
                  <a:pt x="7174" y="2128"/>
                </a:lnTo>
                <a:lnTo>
                  <a:pt x="7159" y="2131"/>
                </a:lnTo>
                <a:lnTo>
                  <a:pt x="7144" y="2134"/>
                </a:lnTo>
                <a:lnTo>
                  <a:pt x="7130" y="2139"/>
                </a:lnTo>
                <a:lnTo>
                  <a:pt x="7116" y="2142"/>
                </a:lnTo>
                <a:lnTo>
                  <a:pt x="7101" y="2146"/>
                </a:lnTo>
                <a:lnTo>
                  <a:pt x="7085" y="2146"/>
                </a:lnTo>
                <a:close/>
                <a:moveTo>
                  <a:pt x="6694" y="737"/>
                </a:moveTo>
                <a:lnTo>
                  <a:pt x="6690" y="733"/>
                </a:lnTo>
                <a:lnTo>
                  <a:pt x="6688" y="729"/>
                </a:lnTo>
                <a:lnTo>
                  <a:pt x="6686" y="727"/>
                </a:lnTo>
                <a:lnTo>
                  <a:pt x="6683" y="727"/>
                </a:lnTo>
                <a:lnTo>
                  <a:pt x="6679" y="730"/>
                </a:lnTo>
                <a:lnTo>
                  <a:pt x="6673" y="737"/>
                </a:lnTo>
                <a:lnTo>
                  <a:pt x="6640" y="737"/>
                </a:lnTo>
                <a:lnTo>
                  <a:pt x="6608" y="737"/>
                </a:lnTo>
                <a:lnTo>
                  <a:pt x="6575" y="736"/>
                </a:lnTo>
                <a:lnTo>
                  <a:pt x="6543" y="736"/>
                </a:lnTo>
                <a:lnTo>
                  <a:pt x="6510" y="735"/>
                </a:lnTo>
                <a:lnTo>
                  <a:pt x="6479" y="735"/>
                </a:lnTo>
                <a:lnTo>
                  <a:pt x="6446" y="734"/>
                </a:lnTo>
                <a:lnTo>
                  <a:pt x="6414" y="734"/>
                </a:lnTo>
                <a:lnTo>
                  <a:pt x="6371" y="735"/>
                </a:lnTo>
                <a:lnTo>
                  <a:pt x="6328" y="735"/>
                </a:lnTo>
                <a:lnTo>
                  <a:pt x="6285" y="735"/>
                </a:lnTo>
                <a:lnTo>
                  <a:pt x="6242" y="735"/>
                </a:lnTo>
                <a:lnTo>
                  <a:pt x="6199" y="735"/>
                </a:lnTo>
                <a:lnTo>
                  <a:pt x="6156" y="737"/>
                </a:lnTo>
                <a:lnTo>
                  <a:pt x="6113" y="740"/>
                </a:lnTo>
                <a:lnTo>
                  <a:pt x="6070" y="747"/>
                </a:lnTo>
                <a:lnTo>
                  <a:pt x="6061" y="748"/>
                </a:lnTo>
                <a:lnTo>
                  <a:pt x="6052" y="750"/>
                </a:lnTo>
                <a:lnTo>
                  <a:pt x="6043" y="753"/>
                </a:lnTo>
                <a:lnTo>
                  <a:pt x="6035" y="756"/>
                </a:lnTo>
                <a:lnTo>
                  <a:pt x="6028" y="762"/>
                </a:lnTo>
                <a:lnTo>
                  <a:pt x="6021" y="769"/>
                </a:lnTo>
                <a:lnTo>
                  <a:pt x="6017" y="779"/>
                </a:lnTo>
                <a:lnTo>
                  <a:pt x="6012" y="793"/>
                </a:lnTo>
                <a:lnTo>
                  <a:pt x="6018" y="787"/>
                </a:lnTo>
                <a:lnTo>
                  <a:pt x="6024" y="784"/>
                </a:lnTo>
                <a:lnTo>
                  <a:pt x="6029" y="781"/>
                </a:lnTo>
                <a:lnTo>
                  <a:pt x="6035" y="780"/>
                </a:lnTo>
                <a:lnTo>
                  <a:pt x="6039" y="780"/>
                </a:lnTo>
                <a:lnTo>
                  <a:pt x="6045" y="780"/>
                </a:lnTo>
                <a:lnTo>
                  <a:pt x="6050" y="782"/>
                </a:lnTo>
                <a:lnTo>
                  <a:pt x="6055" y="784"/>
                </a:lnTo>
                <a:lnTo>
                  <a:pt x="6064" y="788"/>
                </a:lnTo>
                <a:lnTo>
                  <a:pt x="6074" y="791"/>
                </a:lnTo>
                <a:lnTo>
                  <a:pt x="6079" y="794"/>
                </a:lnTo>
                <a:lnTo>
                  <a:pt x="6084" y="794"/>
                </a:lnTo>
                <a:lnTo>
                  <a:pt x="6088" y="794"/>
                </a:lnTo>
                <a:lnTo>
                  <a:pt x="6093" y="793"/>
                </a:lnTo>
                <a:lnTo>
                  <a:pt x="6113" y="785"/>
                </a:lnTo>
                <a:lnTo>
                  <a:pt x="6132" y="779"/>
                </a:lnTo>
                <a:lnTo>
                  <a:pt x="6151" y="774"/>
                </a:lnTo>
                <a:lnTo>
                  <a:pt x="6172" y="771"/>
                </a:lnTo>
                <a:lnTo>
                  <a:pt x="6191" y="769"/>
                </a:lnTo>
                <a:lnTo>
                  <a:pt x="6211" y="768"/>
                </a:lnTo>
                <a:lnTo>
                  <a:pt x="6231" y="767"/>
                </a:lnTo>
                <a:lnTo>
                  <a:pt x="6250" y="768"/>
                </a:lnTo>
                <a:lnTo>
                  <a:pt x="6290" y="769"/>
                </a:lnTo>
                <a:lnTo>
                  <a:pt x="6329" y="770"/>
                </a:lnTo>
                <a:lnTo>
                  <a:pt x="6350" y="770"/>
                </a:lnTo>
                <a:lnTo>
                  <a:pt x="6369" y="769"/>
                </a:lnTo>
                <a:lnTo>
                  <a:pt x="6388" y="769"/>
                </a:lnTo>
                <a:lnTo>
                  <a:pt x="6407" y="767"/>
                </a:lnTo>
                <a:lnTo>
                  <a:pt x="6443" y="762"/>
                </a:lnTo>
                <a:lnTo>
                  <a:pt x="6479" y="760"/>
                </a:lnTo>
                <a:lnTo>
                  <a:pt x="6515" y="757"/>
                </a:lnTo>
                <a:lnTo>
                  <a:pt x="6550" y="756"/>
                </a:lnTo>
                <a:lnTo>
                  <a:pt x="6586" y="755"/>
                </a:lnTo>
                <a:lnTo>
                  <a:pt x="6622" y="754"/>
                </a:lnTo>
                <a:lnTo>
                  <a:pt x="6657" y="752"/>
                </a:lnTo>
                <a:lnTo>
                  <a:pt x="6694" y="750"/>
                </a:lnTo>
                <a:lnTo>
                  <a:pt x="6702" y="755"/>
                </a:lnTo>
                <a:lnTo>
                  <a:pt x="6712" y="757"/>
                </a:lnTo>
                <a:lnTo>
                  <a:pt x="6721" y="759"/>
                </a:lnTo>
                <a:lnTo>
                  <a:pt x="6731" y="759"/>
                </a:lnTo>
                <a:lnTo>
                  <a:pt x="6741" y="759"/>
                </a:lnTo>
                <a:lnTo>
                  <a:pt x="6751" y="757"/>
                </a:lnTo>
                <a:lnTo>
                  <a:pt x="6762" y="759"/>
                </a:lnTo>
                <a:lnTo>
                  <a:pt x="6771" y="760"/>
                </a:lnTo>
                <a:lnTo>
                  <a:pt x="6783" y="764"/>
                </a:lnTo>
                <a:lnTo>
                  <a:pt x="6794" y="767"/>
                </a:lnTo>
                <a:lnTo>
                  <a:pt x="6807" y="769"/>
                </a:lnTo>
                <a:lnTo>
                  <a:pt x="6818" y="771"/>
                </a:lnTo>
                <a:lnTo>
                  <a:pt x="6843" y="773"/>
                </a:lnTo>
                <a:lnTo>
                  <a:pt x="6867" y="773"/>
                </a:lnTo>
                <a:lnTo>
                  <a:pt x="6892" y="773"/>
                </a:lnTo>
                <a:lnTo>
                  <a:pt x="6917" y="772"/>
                </a:lnTo>
                <a:lnTo>
                  <a:pt x="6941" y="772"/>
                </a:lnTo>
                <a:lnTo>
                  <a:pt x="6965" y="773"/>
                </a:lnTo>
                <a:lnTo>
                  <a:pt x="6974" y="774"/>
                </a:lnTo>
                <a:lnTo>
                  <a:pt x="6986" y="776"/>
                </a:lnTo>
                <a:lnTo>
                  <a:pt x="6990" y="774"/>
                </a:lnTo>
                <a:lnTo>
                  <a:pt x="6995" y="771"/>
                </a:lnTo>
                <a:lnTo>
                  <a:pt x="6996" y="769"/>
                </a:lnTo>
                <a:lnTo>
                  <a:pt x="6997" y="765"/>
                </a:lnTo>
                <a:lnTo>
                  <a:pt x="6998" y="762"/>
                </a:lnTo>
                <a:lnTo>
                  <a:pt x="6998" y="756"/>
                </a:lnTo>
                <a:lnTo>
                  <a:pt x="6996" y="751"/>
                </a:lnTo>
                <a:lnTo>
                  <a:pt x="6992" y="747"/>
                </a:lnTo>
                <a:lnTo>
                  <a:pt x="6989" y="745"/>
                </a:lnTo>
                <a:lnTo>
                  <a:pt x="6983" y="744"/>
                </a:lnTo>
                <a:lnTo>
                  <a:pt x="6973" y="743"/>
                </a:lnTo>
                <a:lnTo>
                  <a:pt x="6962" y="740"/>
                </a:lnTo>
                <a:lnTo>
                  <a:pt x="6928" y="740"/>
                </a:lnTo>
                <a:lnTo>
                  <a:pt x="6894" y="739"/>
                </a:lnTo>
                <a:lnTo>
                  <a:pt x="6860" y="739"/>
                </a:lnTo>
                <a:lnTo>
                  <a:pt x="6826" y="738"/>
                </a:lnTo>
                <a:lnTo>
                  <a:pt x="6793" y="738"/>
                </a:lnTo>
                <a:lnTo>
                  <a:pt x="6759" y="737"/>
                </a:lnTo>
                <a:lnTo>
                  <a:pt x="6726" y="737"/>
                </a:lnTo>
                <a:lnTo>
                  <a:pt x="6694" y="737"/>
                </a:lnTo>
                <a:close/>
                <a:moveTo>
                  <a:pt x="4316" y="3320"/>
                </a:moveTo>
                <a:lnTo>
                  <a:pt x="4325" y="3313"/>
                </a:lnTo>
                <a:lnTo>
                  <a:pt x="4335" y="3305"/>
                </a:lnTo>
                <a:lnTo>
                  <a:pt x="4339" y="3303"/>
                </a:lnTo>
                <a:lnTo>
                  <a:pt x="4345" y="3301"/>
                </a:lnTo>
                <a:lnTo>
                  <a:pt x="4351" y="3302"/>
                </a:lnTo>
                <a:lnTo>
                  <a:pt x="4357" y="3304"/>
                </a:lnTo>
                <a:lnTo>
                  <a:pt x="4366" y="3304"/>
                </a:lnTo>
                <a:lnTo>
                  <a:pt x="4374" y="3304"/>
                </a:lnTo>
                <a:lnTo>
                  <a:pt x="4381" y="3302"/>
                </a:lnTo>
                <a:lnTo>
                  <a:pt x="4386" y="3298"/>
                </a:lnTo>
                <a:lnTo>
                  <a:pt x="4390" y="3293"/>
                </a:lnTo>
                <a:lnTo>
                  <a:pt x="4391" y="3286"/>
                </a:lnTo>
                <a:lnTo>
                  <a:pt x="4391" y="3278"/>
                </a:lnTo>
                <a:lnTo>
                  <a:pt x="4390" y="3268"/>
                </a:lnTo>
                <a:lnTo>
                  <a:pt x="4395" y="3265"/>
                </a:lnTo>
                <a:lnTo>
                  <a:pt x="4399" y="3263"/>
                </a:lnTo>
                <a:lnTo>
                  <a:pt x="4409" y="3259"/>
                </a:lnTo>
                <a:lnTo>
                  <a:pt x="4420" y="3254"/>
                </a:lnTo>
                <a:lnTo>
                  <a:pt x="4431" y="3250"/>
                </a:lnTo>
                <a:lnTo>
                  <a:pt x="4441" y="3245"/>
                </a:lnTo>
                <a:lnTo>
                  <a:pt x="4468" y="3235"/>
                </a:lnTo>
                <a:lnTo>
                  <a:pt x="4494" y="3226"/>
                </a:lnTo>
                <a:lnTo>
                  <a:pt x="4522" y="3217"/>
                </a:lnTo>
                <a:lnTo>
                  <a:pt x="4549" y="3208"/>
                </a:lnTo>
                <a:lnTo>
                  <a:pt x="4575" y="3200"/>
                </a:lnTo>
                <a:lnTo>
                  <a:pt x="4601" y="3191"/>
                </a:lnTo>
                <a:lnTo>
                  <a:pt x="4628" y="3181"/>
                </a:lnTo>
                <a:lnTo>
                  <a:pt x="4653" y="3170"/>
                </a:lnTo>
                <a:lnTo>
                  <a:pt x="4679" y="3160"/>
                </a:lnTo>
                <a:lnTo>
                  <a:pt x="4705" y="3150"/>
                </a:lnTo>
                <a:lnTo>
                  <a:pt x="4732" y="3140"/>
                </a:lnTo>
                <a:lnTo>
                  <a:pt x="4758" y="3130"/>
                </a:lnTo>
                <a:lnTo>
                  <a:pt x="4785" y="3119"/>
                </a:lnTo>
                <a:lnTo>
                  <a:pt x="4811" y="3108"/>
                </a:lnTo>
                <a:lnTo>
                  <a:pt x="4838" y="3094"/>
                </a:lnTo>
                <a:lnTo>
                  <a:pt x="4863" y="3080"/>
                </a:lnTo>
                <a:lnTo>
                  <a:pt x="4852" y="3074"/>
                </a:lnTo>
                <a:lnTo>
                  <a:pt x="4844" y="3070"/>
                </a:lnTo>
                <a:lnTo>
                  <a:pt x="4840" y="3067"/>
                </a:lnTo>
                <a:lnTo>
                  <a:pt x="4835" y="3066"/>
                </a:lnTo>
                <a:lnTo>
                  <a:pt x="4821" y="3067"/>
                </a:lnTo>
                <a:lnTo>
                  <a:pt x="4810" y="3070"/>
                </a:lnTo>
                <a:lnTo>
                  <a:pt x="4798" y="3073"/>
                </a:lnTo>
                <a:lnTo>
                  <a:pt x="4786" y="3076"/>
                </a:lnTo>
                <a:lnTo>
                  <a:pt x="4763" y="3084"/>
                </a:lnTo>
                <a:lnTo>
                  <a:pt x="4741" y="3093"/>
                </a:lnTo>
                <a:lnTo>
                  <a:pt x="4718" y="3104"/>
                </a:lnTo>
                <a:lnTo>
                  <a:pt x="4695" y="3114"/>
                </a:lnTo>
                <a:lnTo>
                  <a:pt x="4683" y="3118"/>
                </a:lnTo>
                <a:lnTo>
                  <a:pt x="4671" y="3122"/>
                </a:lnTo>
                <a:lnTo>
                  <a:pt x="4660" y="3125"/>
                </a:lnTo>
                <a:lnTo>
                  <a:pt x="4646" y="3128"/>
                </a:lnTo>
                <a:lnTo>
                  <a:pt x="4629" y="3133"/>
                </a:lnTo>
                <a:lnTo>
                  <a:pt x="4613" y="3139"/>
                </a:lnTo>
                <a:lnTo>
                  <a:pt x="4596" y="3144"/>
                </a:lnTo>
                <a:lnTo>
                  <a:pt x="4580" y="3151"/>
                </a:lnTo>
                <a:lnTo>
                  <a:pt x="4548" y="3166"/>
                </a:lnTo>
                <a:lnTo>
                  <a:pt x="4516" y="3181"/>
                </a:lnTo>
                <a:lnTo>
                  <a:pt x="4483" y="3196"/>
                </a:lnTo>
                <a:lnTo>
                  <a:pt x="4450" y="3210"/>
                </a:lnTo>
                <a:lnTo>
                  <a:pt x="4433" y="3216"/>
                </a:lnTo>
                <a:lnTo>
                  <a:pt x="4416" y="3221"/>
                </a:lnTo>
                <a:lnTo>
                  <a:pt x="4398" y="3226"/>
                </a:lnTo>
                <a:lnTo>
                  <a:pt x="4380" y="3229"/>
                </a:lnTo>
                <a:lnTo>
                  <a:pt x="4371" y="3229"/>
                </a:lnTo>
                <a:lnTo>
                  <a:pt x="4363" y="3231"/>
                </a:lnTo>
                <a:lnTo>
                  <a:pt x="4360" y="3234"/>
                </a:lnTo>
                <a:lnTo>
                  <a:pt x="4356" y="3237"/>
                </a:lnTo>
                <a:lnTo>
                  <a:pt x="4355" y="3242"/>
                </a:lnTo>
                <a:lnTo>
                  <a:pt x="4355" y="3248"/>
                </a:lnTo>
                <a:lnTo>
                  <a:pt x="4329" y="3262"/>
                </a:lnTo>
                <a:lnTo>
                  <a:pt x="4304" y="3274"/>
                </a:lnTo>
                <a:lnTo>
                  <a:pt x="4293" y="3282"/>
                </a:lnTo>
                <a:lnTo>
                  <a:pt x="4283" y="3290"/>
                </a:lnTo>
                <a:lnTo>
                  <a:pt x="4278" y="3296"/>
                </a:lnTo>
                <a:lnTo>
                  <a:pt x="4274" y="3301"/>
                </a:lnTo>
                <a:lnTo>
                  <a:pt x="4270" y="3307"/>
                </a:lnTo>
                <a:lnTo>
                  <a:pt x="4267" y="3313"/>
                </a:lnTo>
                <a:lnTo>
                  <a:pt x="4267" y="3316"/>
                </a:lnTo>
                <a:lnTo>
                  <a:pt x="4259" y="3308"/>
                </a:lnTo>
                <a:lnTo>
                  <a:pt x="4250" y="3302"/>
                </a:lnTo>
                <a:lnTo>
                  <a:pt x="4242" y="3296"/>
                </a:lnTo>
                <a:lnTo>
                  <a:pt x="4234" y="3294"/>
                </a:lnTo>
                <a:lnTo>
                  <a:pt x="4230" y="3293"/>
                </a:lnTo>
                <a:lnTo>
                  <a:pt x="4226" y="3294"/>
                </a:lnTo>
                <a:lnTo>
                  <a:pt x="4222" y="3295"/>
                </a:lnTo>
                <a:lnTo>
                  <a:pt x="4217" y="3297"/>
                </a:lnTo>
                <a:lnTo>
                  <a:pt x="4213" y="3301"/>
                </a:lnTo>
                <a:lnTo>
                  <a:pt x="4208" y="3304"/>
                </a:lnTo>
                <a:lnTo>
                  <a:pt x="4203" y="3310"/>
                </a:lnTo>
                <a:lnTo>
                  <a:pt x="4199" y="3316"/>
                </a:lnTo>
                <a:lnTo>
                  <a:pt x="4192" y="3323"/>
                </a:lnTo>
                <a:lnTo>
                  <a:pt x="4184" y="3330"/>
                </a:lnTo>
                <a:lnTo>
                  <a:pt x="4175" y="3336"/>
                </a:lnTo>
                <a:lnTo>
                  <a:pt x="4165" y="3341"/>
                </a:lnTo>
                <a:lnTo>
                  <a:pt x="4154" y="3345"/>
                </a:lnTo>
                <a:lnTo>
                  <a:pt x="4143" y="3348"/>
                </a:lnTo>
                <a:lnTo>
                  <a:pt x="4132" y="3349"/>
                </a:lnTo>
                <a:lnTo>
                  <a:pt x="4121" y="3349"/>
                </a:lnTo>
                <a:lnTo>
                  <a:pt x="4076" y="3365"/>
                </a:lnTo>
                <a:lnTo>
                  <a:pt x="4030" y="3384"/>
                </a:lnTo>
                <a:lnTo>
                  <a:pt x="3986" y="3404"/>
                </a:lnTo>
                <a:lnTo>
                  <a:pt x="3942" y="3424"/>
                </a:lnTo>
                <a:lnTo>
                  <a:pt x="3899" y="3447"/>
                </a:lnTo>
                <a:lnTo>
                  <a:pt x="3856" y="3468"/>
                </a:lnTo>
                <a:lnTo>
                  <a:pt x="3813" y="3492"/>
                </a:lnTo>
                <a:lnTo>
                  <a:pt x="3771" y="3515"/>
                </a:lnTo>
                <a:lnTo>
                  <a:pt x="3737" y="3532"/>
                </a:lnTo>
                <a:lnTo>
                  <a:pt x="3703" y="3550"/>
                </a:lnTo>
                <a:lnTo>
                  <a:pt x="3669" y="3567"/>
                </a:lnTo>
                <a:lnTo>
                  <a:pt x="3635" y="3584"/>
                </a:lnTo>
                <a:lnTo>
                  <a:pt x="3602" y="3602"/>
                </a:lnTo>
                <a:lnTo>
                  <a:pt x="3568" y="3619"/>
                </a:lnTo>
                <a:lnTo>
                  <a:pt x="3535" y="3637"/>
                </a:lnTo>
                <a:lnTo>
                  <a:pt x="3501" y="3654"/>
                </a:lnTo>
                <a:lnTo>
                  <a:pt x="3449" y="3682"/>
                </a:lnTo>
                <a:lnTo>
                  <a:pt x="3396" y="3709"/>
                </a:lnTo>
                <a:lnTo>
                  <a:pt x="3344" y="3739"/>
                </a:lnTo>
                <a:lnTo>
                  <a:pt x="3292" y="3767"/>
                </a:lnTo>
                <a:lnTo>
                  <a:pt x="3241" y="3796"/>
                </a:lnTo>
                <a:lnTo>
                  <a:pt x="3190" y="3827"/>
                </a:lnTo>
                <a:lnTo>
                  <a:pt x="3140" y="3859"/>
                </a:lnTo>
                <a:lnTo>
                  <a:pt x="3090" y="3890"/>
                </a:lnTo>
                <a:lnTo>
                  <a:pt x="3057" y="3913"/>
                </a:lnTo>
                <a:lnTo>
                  <a:pt x="3023" y="3935"/>
                </a:lnTo>
                <a:lnTo>
                  <a:pt x="2988" y="3955"/>
                </a:lnTo>
                <a:lnTo>
                  <a:pt x="2954" y="3975"/>
                </a:lnTo>
                <a:lnTo>
                  <a:pt x="2920" y="3997"/>
                </a:lnTo>
                <a:lnTo>
                  <a:pt x="2886" y="4018"/>
                </a:lnTo>
                <a:lnTo>
                  <a:pt x="2853" y="4041"/>
                </a:lnTo>
                <a:lnTo>
                  <a:pt x="2820" y="4066"/>
                </a:lnTo>
                <a:lnTo>
                  <a:pt x="2791" y="4091"/>
                </a:lnTo>
                <a:lnTo>
                  <a:pt x="2763" y="4115"/>
                </a:lnTo>
                <a:lnTo>
                  <a:pt x="2733" y="4140"/>
                </a:lnTo>
                <a:lnTo>
                  <a:pt x="2704" y="4163"/>
                </a:lnTo>
                <a:lnTo>
                  <a:pt x="2674" y="4187"/>
                </a:lnTo>
                <a:lnTo>
                  <a:pt x="2644" y="4211"/>
                </a:lnTo>
                <a:lnTo>
                  <a:pt x="2613" y="4232"/>
                </a:lnTo>
                <a:lnTo>
                  <a:pt x="2580" y="4254"/>
                </a:lnTo>
                <a:lnTo>
                  <a:pt x="2572" y="4258"/>
                </a:lnTo>
                <a:lnTo>
                  <a:pt x="2565" y="4264"/>
                </a:lnTo>
                <a:lnTo>
                  <a:pt x="2558" y="4271"/>
                </a:lnTo>
                <a:lnTo>
                  <a:pt x="2551" y="4277"/>
                </a:lnTo>
                <a:lnTo>
                  <a:pt x="2538" y="4291"/>
                </a:lnTo>
                <a:lnTo>
                  <a:pt x="2527" y="4306"/>
                </a:lnTo>
                <a:lnTo>
                  <a:pt x="2515" y="4321"/>
                </a:lnTo>
                <a:lnTo>
                  <a:pt x="2500" y="4333"/>
                </a:lnTo>
                <a:lnTo>
                  <a:pt x="2492" y="4338"/>
                </a:lnTo>
                <a:lnTo>
                  <a:pt x="2483" y="4342"/>
                </a:lnTo>
                <a:lnTo>
                  <a:pt x="2474" y="4346"/>
                </a:lnTo>
                <a:lnTo>
                  <a:pt x="2464" y="4348"/>
                </a:lnTo>
                <a:lnTo>
                  <a:pt x="2460" y="4351"/>
                </a:lnTo>
                <a:lnTo>
                  <a:pt x="2456" y="4357"/>
                </a:lnTo>
                <a:lnTo>
                  <a:pt x="2455" y="4360"/>
                </a:lnTo>
                <a:lnTo>
                  <a:pt x="2454" y="4364"/>
                </a:lnTo>
                <a:lnTo>
                  <a:pt x="2454" y="4366"/>
                </a:lnTo>
                <a:lnTo>
                  <a:pt x="2454" y="4367"/>
                </a:lnTo>
                <a:lnTo>
                  <a:pt x="2458" y="4371"/>
                </a:lnTo>
                <a:lnTo>
                  <a:pt x="2462" y="4373"/>
                </a:lnTo>
                <a:lnTo>
                  <a:pt x="2466" y="4374"/>
                </a:lnTo>
                <a:lnTo>
                  <a:pt x="2471" y="4374"/>
                </a:lnTo>
                <a:lnTo>
                  <a:pt x="2474" y="4373"/>
                </a:lnTo>
                <a:lnTo>
                  <a:pt x="2478" y="4371"/>
                </a:lnTo>
                <a:lnTo>
                  <a:pt x="2483" y="4368"/>
                </a:lnTo>
                <a:lnTo>
                  <a:pt x="2486" y="4365"/>
                </a:lnTo>
                <a:lnTo>
                  <a:pt x="2518" y="4340"/>
                </a:lnTo>
                <a:lnTo>
                  <a:pt x="2549" y="4317"/>
                </a:lnTo>
                <a:lnTo>
                  <a:pt x="2566" y="4307"/>
                </a:lnTo>
                <a:lnTo>
                  <a:pt x="2583" y="4297"/>
                </a:lnTo>
                <a:lnTo>
                  <a:pt x="2601" y="4288"/>
                </a:lnTo>
                <a:lnTo>
                  <a:pt x="2619" y="4280"/>
                </a:lnTo>
                <a:lnTo>
                  <a:pt x="2627" y="4281"/>
                </a:lnTo>
                <a:lnTo>
                  <a:pt x="2634" y="4280"/>
                </a:lnTo>
                <a:lnTo>
                  <a:pt x="2640" y="4279"/>
                </a:lnTo>
                <a:lnTo>
                  <a:pt x="2648" y="4277"/>
                </a:lnTo>
                <a:lnTo>
                  <a:pt x="2654" y="4273"/>
                </a:lnTo>
                <a:lnTo>
                  <a:pt x="2661" y="4270"/>
                </a:lnTo>
                <a:lnTo>
                  <a:pt x="2666" y="4265"/>
                </a:lnTo>
                <a:lnTo>
                  <a:pt x="2671" y="4261"/>
                </a:lnTo>
                <a:lnTo>
                  <a:pt x="2697" y="4236"/>
                </a:lnTo>
                <a:lnTo>
                  <a:pt x="2724" y="4212"/>
                </a:lnTo>
                <a:lnTo>
                  <a:pt x="2751" y="4189"/>
                </a:lnTo>
                <a:lnTo>
                  <a:pt x="2780" y="4168"/>
                </a:lnTo>
                <a:lnTo>
                  <a:pt x="2809" y="4146"/>
                </a:lnTo>
                <a:lnTo>
                  <a:pt x="2838" y="4126"/>
                </a:lnTo>
                <a:lnTo>
                  <a:pt x="2868" y="4107"/>
                </a:lnTo>
                <a:lnTo>
                  <a:pt x="2898" y="4089"/>
                </a:lnTo>
                <a:lnTo>
                  <a:pt x="2935" y="4066"/>
                </a:lnTo>
                <a:lnTo>
                  <a:pt x="2972" y="4044"/>
                </a:lnTo>
                <a:lnTo>
                  <a:pt x="3010" y="4023"/>
                </a:lnTo>
                <a:lnTo>
                  <a:pt x="3048" y="4001"/>
                </a:lnTo>
                <a:lnTo>
                  <a:pt x="3086" y="3981"/>
                </a:lnTo>
                <a:lnTo>
                  <a:pt x="3124" y="3961"/>
                </a:lnTo>
                <a:lnTo>
                  <a:pt x="3162" y="3940"/>
                </a:lnTo>
                <a:lnTo>
                  <a:pt x="3199" y="3920"/>
                </a:lnTo>
                <a:lnTo>
                  <a:pt x="3214" y="3911"/>
                </a:lnTo>
                <a:lnTo>
                  <a:pt x="3230" y="3901"/>
                </a:lnTo>
                <a:lnTo>
                  <a:pt x="3238" y="3896"/>
                </a:lnTo>
                <a:lnTo>
                  <a:pt x="3244" y="3892"/>
                </a:lnTo>
                <a:lnTo>
                  <a:pt x="3247" y="3887"/>
                </a:lnTo>
                <a:lnTo>
                  <a:pt x="3248" y="3885"/>
                </a:lnTo>
                <a:lnTo>
                  <a:pt x="3246" y="3875"/>
                </a:lnTo>
                <a:lnTo>
                  <a:pt x="3245" y="3866"/>
                </a:lnTo>
                <a:lnTo>
                  <a:pt x="3245" y="3858"/>
                </a:lnTo>
                <a:lnTo>
                  <a:pt x="3246" y="3851"/>
                </a:lnTo>
                <a:lnTo>
                  <a:pt x="3249" y="3845"/>
                </a:lnTo>
                <a:lnTo>
                  <a:pt x="3253" y="3841"/>
                </a:lnTo>
                <a:lnTo>
                  <a:pt x="3257" y="3836"/>
                </a:lnTo>
                <a:lnTo>
                  <a:pt x="3262" y="3833"/>
                </a:lnTo>
                <a:lnTo>
                  <a:pt x="3286" y="3824"/>
                </a:lnTo>
                <a:lnTo>
                  <a:pt x="3307" y="3816"/>
                </a:lnTo>
                <a:lnTo>
                  <a:pt x="3324" y="3808"/>
                </a:lnTo>
                <a:lnTo>
                  <a:pt x="3342" y="3799"/>
                </a:lnTo>
                <a:lnTo>
                  <a:pt x="3360" y="3789"/>
                </a:lnTo>
                <a:lnTo>
                  <a:pt x="3378" y="3777"/>
                </a:lnTo>
                <a:lnTo>
                  <a:pt x="3394" y="3765"/>
                </a:lnTo>
                <a:lnTo>
                  <a:pt x="3410" y="3751"/>
                </a:lnTo>
                <a:lnTo>
                  <a:pt x="3418" y="3744"/>
                </a:lnTo>
                <a:lnTo>
                  <a:pt x="3426" y="3739"/>
                </a:lnTo>
                <a:lnTo>
                  <a:pt x="3435" y="3733"/>
                </a:lnTo>
                <a:lnTo>
                  <a:pt x="3444" y="3729"/>
                </a:lnTo>
                <a:lnTo>
                  <a:pt x="3453" y="3724"/>
                </a:lnTo>
                <a:lnTo>
                  <a:pt x="3462" y="3722"/>
                </a:lnTo>
                <a:lnTo>
                  <a:pt x="3472" y="3719"/>
                </a:lnTo>
                <a:lnTo>
                  <a:pt x="3482" y="3719"/>
                </a:lnTo>
                <a:lnTo>
                  <a:pt x="3494" y="3721"/>
                </a:lnTo>
                <a:lnTo>
                  <a:pt x="3505" y="3723"/>
                </a:lnTo>
                <a:lnTo>
                  <a:pt x="3518" y="3729"/>
                </a:lnTo>
                <a:lnTo>
                  <a:pt x="3531" y="3735"/>
                </a:lnTo>
                <a:lnTo>
                  <a:pt x="3516" y="3726"/>
                </a:lnTo>
                <a:lnTo>
                  <a:pt x="3506" y="3719"/>
                </a:lnTo>
                <a:lnTo>
                  <a:pt x="3503" y="3715"/>
                </a:lnTo>
                <a:lnTo>
                  <a:pt x="3502" y="3712"/>
                </a:lnTo>
                <a:lnTo>
                  <a:pt x="3501" y="3708"/>
                </a:lnTo>
                <a:lnTo>
                  <a:pt x="3499" y="3705"/>
                </a:lnTo>
                <a:lnTo>
                  <a:pt x="3501" y="3701"/>
                </a:lnTo>
                <a:lnTo>
                  <a:pt x="3503" y="3698"/>
                </a:lnTo>
                <a:lnTo>
                  <a:pt x="3505" y="3695"/>
                </a:lnTo>
                <a:lnTo>
                  <a:pt x="3508" y="3691"/>
                </a:lnTo>
                <a:lnTo>
                  <a:pt x="3516" y="3683"/>
                </a:lnTo>
                <a:lnTo>
                  <a:pt x="3528" y="3676"/>
                </a:lnTo>
                <a:lnTo>
                  <a:pt x="3555" y="3663"/>
                </a:lnTo>
                <a:lnTo>
                  <a:pt x="3582" y="3650"/>
                </a:lnTo>
                <a:lnTo>
                  <a:pt x="3610" y="3638"/>
                </a:lnTo>
                <a:lnTo>
                  <a:pt x="3638" y="3627"/>
                </a:lnTo>
                <a:lnTo>
                  <a:pt x="3666" y="3616"/>
                </a:lnTo>
                <a:lnTo>
                  <a:pt x="3693" y="3605"/>
                </a:lnTo>
                <a:lnTo>
                  <a:pt x="3721" y="3594"/>
                </a:lnTo>
                <a:lnTo>
                  <a:pt x="3748" y="3582"/>
                </a:lnTo>
                <a:lnTo>
                  <a:pt x="3762" y="3575"/>
                </a:lnTo>
                <a:lnTo>
                  <a:pt x="3774" y="3567"/>
                </a:lnTo>
                <a:lnTo>
                  <a:pt x="3786" y="3559"/>
                </a:lnTo>
                <a:lnTo>
                  <a:pt x="3797" y="3550"/>
                </a:lnTo>
                <a:lnTo>
                  <a:pt x="3819" y="3534"/>
                </a:lnTo>
                <a:lnTo>
                  <a:pt x="3842" y="3518"/>
                </a:lnTo>
                <a:lnTo>
                  <a:pt x="3847" y="3515"/>
                </a:lnTo>
                <a:lnTo>
                  <a:pt x="3851" y="3513"/>
                </a:lnTo>
                <a:lnTo>
                  <a:pt x="3857" y="3512"/>
                </a:lnTo>
                <a:lnTo>
                  <a:pt x="3862" y="3511"/>
                </a:lnTo>
                <a:lnTo>
                  <a:pt x="3872" y="3511"/>
                </a:lnTo>
                <a:lnTo>
                  <a:pt x="3881" y="3512"/>
                </a:lnTo>
                <a:lnTo>
                  <a:pt x="3891" y="3512"/>
                </a:lnTo>
                <a:lnTo>
                  <a:pt x="3899" y="3511"/>
                </a:lnTo>
                <a:lnTo>
                  <a:pt x="3904" y="3510"/>
                </a:lnTo>
                <a:lnTo>
                  <a:pt x="3907" y="3508"/>
                </a:lnTo>
                <a:lnTo>
                  <a:pt x="3910" y="3505"/>
                </a:lnTo>
                <a:lnTo>
                  <a:pt x="3914" y="3501"/>
                </a:lnTo>
                <a:lnTo>
                  <a:pt x="3922" y="3493"/>
                </a:lnTo>
                <a:lnTo>
                  <a:pt x="3930" y="3484"/>
                </a:lnTo>
                <a:lnTo>
                  <a:pt x="3939" y="3477"/>
                </a:lnTo>
                <a:lnTo>
                  <a:pt x="3948" y="3470"/>
                </a:lnTo>
                <a:lnTo>
                  <a:pt x="3966" y="3458"/>
                </a:lnTo>
                <a:lnTo>
                  <a:pt x="3985" y="3447"/>
                </a:lnTo>
                <a:lnTo>
                  <a:pt x="4005" y="3438"/>
                </a:lnTo>
                <a:lnTo>
                  <a:pt x="4026" y="3431"/>
                </a:lnTo>
                <a:lnTo>
                  <a:pt x="4047" y="3423"/>
                </a:lnTo>
                <a:lnTo>
                  <a:pt x="4069" y="3417"/>
                </a:lnTo>
                <a:lnTo>
                  <a:pt x="4083" y="3409"/>
                </a:lnTo>
                <a:lnTo>
                  <a:pt x="4098" y="3400"/>
                </a:lnTo>
                <a:lnTo>
                  <a:pt x="4102" y="3399"/>
                </a:lnTo>
                <a:lnTo>
                  <a:pt x="4106" y="3398"/>
                </a:lnTo>
                <a:lnTo>
                  <a:pt x="4110" y="3398"/>
                </a:lnTo>
                <a:lnTo>
                  <a:pt x="4114" y="3398"/>
                </a:lnTo>
                <a:lnTo>
                  <a:pt x="4119" y="3400"/>
                </a:lnTo>
                <a:lnTo>
                  <a:pt x="4123" y="3402"/>
                </a:lnTo>
                <a:lnTo>
                  <a:pt x="4129" y="3406"/>
                </a:lnTo>
                <a:lnTo>
                  <a:pt x="4134" y="3410"/>
                </a:lnTo>
                <a:lnTo>
                  <a:pt x="4124" y="3398"/>
                </a:lnTo>
                <a:lnTo>
                  <a:pt x="4115" y="3387"/>
                </a:lnTo>
                <a:lnTo>
                  <a:pt x="4114" y="3383"/>
                </a:lnTo>
                <a:lnTo>
                  <a:pt x="4112" y="3380"/>
                </a:lnTo>
                <a:lnTo>
                  <a:pt x="4112" y="3376"/>
                </a:lnTo>
                <a:lnTo>
                  <a:pt x="4112" y="3372"/>
                </a:lnTo>
                <a:lnTo>
                  <a:pt x="4112" y="3368"/>
                </a:lnTo>
                <a:lnTo>
                  <a:pt x="4114" y="3364"/>
                </a:lnTo>
                <a:lnTo>
                  <a:pt x="4117" y="3361"/>
                </a:lnTo>
                <a:lnTo>
                  <a:pt x="4121" y="3355"/>
                </a:lnTo>
                <a:lnTo>
                  <a:pt x="4125" y="3353"/>
                </a:lnTo>
                <a:lnTo>
                  <a:pt x="4130" y="3353"/>
                </a:lnTo>
                <a:lnTo>
                  <a:pt x="4133" y="3354"/>
                </a:lnTo>
                <a:lnTo>
                  <a:pt x="4138" y="3355"/>
                </a:lnTo>
                <a:lnTo>
                  <a:pt x="4146" y="3362"/>
                </a:lnTo>
                <a:lnTo>
                  <a:pt x="4155" y="3370"/>
                </a:lnTo>
                <a:lnTo>
                  <a:pt x="4159" y="3374"/>
                </a:lnTo>
                <a:lnTo>
                  <a:pt x="4165" y="3379"/>
                </a:lnTo>
                <a:lnTo>
                  <a:pt x="4171" y="3382"/>
                </a:lnTo>
                <a:lnTo>
                  <a:pt x="4176" y="3383"/>
                </a:lnTo>
                <a:lnTo>
                  <a:pt x="4179" y="3383"/>
                </a:lnTo>
                <a:lnTo>
                  <a:pt x="4182" y="3382"/>
                </a:lnTo>
                <a:lnTo>
                  <a:pt x="4185" y="3381"/>
                </a:lnTo>
                <a:lnTo>
                  <a:pt x="4189" y="3379"/>
                </a:lnTo>
                <a:lnTo>
                  <a:pt x="4196" y="3372"/>
                </a:lnTo>
                <a:lnTo>
                  <a:pt x="4202" y="3362"/>
                </a:lnTo>
                <a:lnTo>
                  <a:pt x="4202" y="3362"/>
                </a:lnTo>
                <a:lnTo>
                  <a:pt x="4205" y="3358"/>
                </a:lnTo>
                <a:lnTo>
                  <a:pt x="4208" y="3356"/>
                </a:lnTo>
                <a:lnTo>
                  <a:pt x="4213" y="3355"/>
                </a:lnTo>
                <a:lnTo>
                  <a:pt x="4217" y="3353"/>
                </a:lnTo>
                <a:lnTo>
                  <a:pt x="4227" y="3351"/>
                </a:lnTo>
                <a:lnTo>
                  <a:pt x="4237" y="3349"/>
                </a:lnTo>
                <a:lnTo>
                  <a:pt x="4243" y="3348"/>
                </a:lnTo>
                <a:lnTo>
                  <a:pt x="4248" y="3347"/>
                </a:lnTo>
                <a:lnTo>
                  <a:pt x="4253" y="3345"/>
                </a:lnTo>
                <a:lnTo>
                  <a:pt x="4257" y="3341"/>
                </a:lnTo>
                <a:lnTo>
                  <a:pt x="4260" y="3338"/>
                </a:lnTo>
                <a:lnTo>
                  <a:pt x="4263" y="3333"/>
                </a:lnTo>
                <a:lnTo>
                  <a:pt x="4266" y="3328"/>
                </a:lnTo>
                <a:lnTo>
                  <a:pt x="4267" y="3321"/>
                </a:lnTo>
                <a:lnTo>
                  <a:pt x="4267" y="3319"/>
                </a:lnTo>
                <a:lnTo>
                  <a:pt x="4267" y="3316"/>
                </a:lnTo>
                <a:lnTo>
                  <a:pt x="4267" y="3313"/>
                </a:lnTo>
                <a:lnTo>
                  <a:pt x="4274" y="3314"/>
                </a:lnTo>
                <a:lnTo>
                  <a:pt x="4279" y="3315"/>
                </a:lnTo>
                <a:lnTo>
                  <a:pt x="4288" y="3319"/>
                </a:lnTo>
                <a:lnTo>
                  <a:pt x="4297" y="3322"/>
                </a:lnTo>
                <a:lnTo>
                  <a:pt x="4302" y="3323"/>
                </a:lnTo>
                <a:lnTo>
                  <a:pt x="4306" y="3323"/>
                </a:lnTo>
                <a:lnTo>
                  <a:pt x="4311" y="3322"/>
                </a:lnTo>
                <a:lnTo>
                  <a:pt x="4316" y="3320"/>
                </a:lnTo>
                <a:close/>
                <a:moveTo>
                  <a:pt x="4858" y="3164"/>
                </a:moveTo>
                <a:lnTo>
                  <a:pt x="4863" y="3159"/>
                </a:lnTo>
                <a:lnTo>
                  <a:pt x="4871" y="3156"/>
                </a:lnTo>
                <a:lnTo>
                  <a:pt x="4879" y="3153"/>
                </a:lnTo>
                <a:lnTo>
                  <a:pt x="4887" y="3152"/>
                </a:lnTo>
                <a:lnTo>
                  <a:pt x="4904" y="3152"/>
                </a:lnTo>
                <a:lnTo>
                  <a:pt x="4921" y="3152"/>
                </a:lnTo>
                <a:lnTo>
                  <a:pt x="4930" y="3152"/>
                </a:lnTo>
                <a:lnTo>
                  <a:pt x="4938" y="3150"/>
                </a:lnTo>
                <a:lnTo>
                  <a:pt x="4945" y="3148"/>
                </a:lnTo>
                <a:lnTo>
                  <a:pt x="4952" y="3143"/>
                </a:lnTo>
                <a:lnTo>
                  <a:pt x="4958" y="3136"/>
                </a:lnTo>
                <a:lnTo>
                  <a:pt x="4964" y="3128"/>
                </a:lnTo>
                <a:lnTo>
                  <a:pt x="4967" y="3117"/>
                </a:lnTo>
                <a:lnTo>
                  <a:pt x="4971" y="3102"/>
                </a:lnTo>
                <a:lnTo>
                  <a:pt x="4956" y="3111"/>
                </a:lnTo>
                <a:lnTo>
                  <a:pt x="4940" y="3118"/>
                </a:lnTo>
                <a:lnTo>
                  <a:pt x="4926" y="3124"/>
                </a:lnTo>
                <a:lnTo>
                  <a:pt x="4911" y="3130"/>
                </a:lnTo>
                <a:lnTo>
                  <a:pt x="4896" y="3135"/>
                </a:lnTo>
                <a:lnTo>
                  <a:pt x="4881" y="3143"/>
                </a:lnTo>
                <a:lnTo>
                  <a:pt x="4876" y="3148"/>
                </a:lnTo>
                <a:lnTo>
                  <a:pt x="4869" y="3152"/>
                </a:lnTo>
                <a:lnTo>
                  <a:pt x="4863" y="3158"/>
                </a:lnTo>
                <a:lnTo>
                  <a:pt x="4858" y="3164"/>
                </a:lnTo>
                <a:close/>
                <a:moveTo>
                  <a:pt x="7231" y="1788"/>
                </a:moveTo>
                <a:lnTo>
                  <a:pt x="7224" y="1784"/>
                </a:lnTo>
                <a:lnTo>
                  <a:pt x="7218" y="1781"/>
                </a:lnTo>
                <a:lnTo>
                  <a:pt x="7210" y="1779"/>
                </a:lnTo>
                <a:lnTo>
                  <a:pt x="7202" y="1777"/>
                </a:lnTo>
                <a:lnTo>
                  <a:pt x="7186" y="1773"/>
                </a:lnTo>
                <a:lnTo>
                  <a:pt x="7170" y="1771"/>
                </a:lnTo>
                <a:lnTo>
                  <a:pt x="7153" y="1770"/>
                </a:lnTo>
                <a:lnTo>
                  <a:pt x="7137" y="1767"/>
                </a:lnTo>
                <a:lnTo>
                  <a:pt x="7121" y="1765"/>
                </a:lnTo>
                <a:lnTo>
                  <a:pt x="7104" y="1761"/>
                </a:lnTo>
                <a:lnTo>
                  <a:pt x="7097" y="1757"/>
                </a:lnTo>
                <a:lnTo>
                  <a:pt x="7089" y="1753"/>
                </a:lnTo>
                <a:lnTo>
                  <a:pt x="7093" y="1760"/>
                </a:lnTo>
                <a:lnTo>
                  <a:pt x="7098" y="1765"/>
                </a:lnTo>
                <a:lnTo>
                  <a:pt x="7104" y="1773"/>
                </a:lnTo>
                <a:lnTo>
                  <a:pt x="7112" y="1779"/>
                </a:lnTo>
                <a:lnTo>
                  <a:pt x="7119" y="1782"/>
                </a:lnTo>
                <a:lnTo>
                  <a:pt x="7127" y="1786"/>
                </a:lnTo>
                <a:lnTo>
                  <a:pt x="7136" y="1788"/>
                </a:lnTo>
                <a:lnTo>
                  <a:pt x="7144" y="1789"/>
                </a:lnTo>
                <a:lnTo>
                  <a:pt x="7153" y="1789"/>
                </a:lnTo>
                <a:lnTo>
                  <a:pt x="7161" y="1789"/>
                </a:lnTo>
                <a:lnTo>
                  <a:pt x="7179" y="1787"/>
                </a:lnTo>
                <a:lnTo>
                  <a:pt x="7197" y="1786"/>
                </a:lnTo>
                <a:lnTo>
                  <a:pt x="7205" y="1786"/>
                </a:lnTo>
                <a:lnTo>
                  <a:pt x="7214" y="1786"/>
                </a:lnTo>
                <a:lnTo>
                  <a:pt x="7223" y="1787"/>
                </a:lnTo>
                <a:lnTo>
                  <a:pt x="7231" y="1788"/>
                </a:lnTo>
                <a:lnTo>
                  <a:pt x="7231" y="1788"/>
                </a:lnTo>
                <a:close/>
                <a:moveTo>
                  <a:pt x="5101" y="3064"/>
                </a:moveTo>
                <a:lnTo>
                  <a:pt x="5099" y="3067"/>
                </a:lnTo>
                <a:lnTo>
                  <a:pt x="5098" y="3074"/>
                </a:lnTo>
                <a:lnTo>
                  <a:pt x="5099" y="3080"/>
                </a:lnTo>
                <a:lnTo>
                  <a:pt x="5101" y="3087"/>
                </a:lnTo>
                <a:lnTo>
                  <a:pt x="5103" y="3091"/>
                </a:lnTo>
                <a:lnTo>
                  <a:pt x="5106" y="3096"/>
                </a:lnTo>
                <a:lnTo>
                  <a:pt x="5109" y="3100"/>
                </a:lnTo>
                <a:lnTo>
                  <a:pt x="5112" y="3104"/>
                </a:lnTo>
                <a:lnTo>
                  <a:pt x="5117" y="3106"/>
                </a:lnTo>
                <a:lnTo>
                  <a:pt x="5123" y="3107"/>
                </a:lnTo>
                <a:lnTo>
                  <a:pt x="5128" y="3107"/>
                </a:lnTo>
                <a:lnTo>
                  <a:pt x="5136" y="3106"/>
                </a:lnTo>
                <a:lnTo>
                  <a:pt x="5154" y="3101"/>
                </a:lnTo>
                <a:lnTo>
                  <a:pt x="5173" y="3098"/>
                </a:lnTo>
                <a:lnTo>
                  <a:pt x="5184" y="3096"/>
                </a:lnTo>
                <a:lnTo>
                  <a:pt x="5194" y="3092"/>
                </a:lnTo>
                <a:lnTo>
                  <a:pt x="5200" y="3089"/>
                </a:lnTo>
                <a:lnTo>
                  <a:pt x="5204" y="3085"/>
                </a:lnTo>
                <a:lnTo>
                  <a:pt x="5210" y="3082"/>
                </a:lnTo>
                <a:lnTo>
                  <a:pt x="5214" y="3076"/>
                </a:lnTo>
                <a:lnTo>
                  <a:pt x="5193" y="3074"/>
                </a:lnTo>
                <a:lnTo>
                  <a:pt x="5172" y="3073"/>
                </a:lnTo>
                <a:lnTo>
                  <a:pt x="5154" y="3071"/>
                </a:lnTo>
                <a:lnTo>
                  <a:pt x="5136" y="3066"/>
                </a:lnTo>
                <a:lnTo>
                  <a:pt x="5127" y="3064"/>
                </a:lnTo>
                <a:lnTo>
                  <a:pt x="5117" y="3060"/>
                </a:lnTo>
                <a:lnTo>
                  <a:pt x="5112" y="3059"/>
                </a:lnTo>
                <a:lnTo>
                  <a:pt x="5109" y="3059"/>
                </a:lnTo>
                <a:lnTo>
                  <a:pt x="5104" y="3060"/>
                </a:lnTo>
                <a:lnTo>
                  <a:pt x="5101" y="3064"/>
                </a:lnTo>
                <a:close/>
                <a:moveTo>
                  <a:pt x="3187" y="2803"/>
                </a:moveTo>
                <a:lnTo>
                  <a:pt x="3218" y="2786"/>
                </a:lnTo>
                <a:lnTo>
                  <a:pt x="3249" y="2769"/>
                </a:lnTo>
                <a:lnTo>
                  <a:pt x="3282" y="2750"/>
                </a:lnTo>
                <a:lnTo>
                  <a:pt x="3317" y="2729"/>
                </a:lnTo>
                <a:lnTo>
                  <a:pt x="3309" y="2726"/>
                </a:lnTo>
                <a:lnTo>
                  <a:pt x="3301" y="2725"/>
                </a:lnTo>
                <a:lnTo>
                  <a:pt x="3296" y="2725"/>
                </a:lnTo>
                <a:lnTo>
                  <a:pt x="3290" y="2726"/>
                </a:lnTo>
                <a:lnTo>
                  <a:pt x="3281" y="2729"/>
                </a:lnTo>
                <a:lnTo>
                  <a:pt x="3271" y="2732"/>
                </a:lnTo>
                <a:lnTo>
                  <a:pt x="3264" y="2734"/>
                </a:lnTo>
                <a:lnTo>
                  <a:pt x="3256" y="2738"/>
                </a:lnTo>
                <a:lnTo>
                  <a:pt x="3248" y="2741"/>
                </a:lnTo>
                <a:lnTo>
                  <a:pt x="3241" y="2746"/>
                </a:lnTo>
                <a:lnTo>
                  <a:pt x="3227" y="2754"/>
                </a:lnTo>
                <a:lnTo>
                  <a:pt x="3212" y="2763"/>
                </a:lnTo>
                <a:lnTo>
                  <a:pt x="3204" y="2766"/>
                </a:lnTo>
                <a:lnTo>
                  <a:pt x="3196" y="2769"/>
                </a:lnTo>
                <a:lnTo>
                  <a:pt x="3188" y="2772"/>
                </a:lnTo>
                <a:lnTo>
                  <a:pt x="3180" y="2774"/>
                </a:lnTo>
                <a:lnTo>
                  <a:pt x="3172" y="2774"/>
                </a:lnTo>
                <a:lnTo>
                  <a:pt x="3163" y="2774"/>
                </a:lnTo>
                <a:lnTo>
                  <a:pt x="3154" y="2772"/>
                </a:lnTo>
                <a:lnTo>
                  <a:pt x="3145" y="2768"/>
                </a:lnTo>
                <a:lnTo>
                  <a:pt x="3142" y="2771"/>
                </a:lnTo>
                <a:lnTo>
                  <a:pt x="3142" y="2772"/>
                </a:lnTo>
                <a:lnTo>
                  <a:pt x="3142" y="2772"/>
                </a:lnTo>
                <a:lnTo>
                  <a:pt x="3142" y="2772"/>
                </a:lnTo>
                <a:lnTo>
                  <a:pt x="3145" y="2773"/>
                </a:lnTo>
                <a:lnTo>
                  <a:pt x="3147" y="2775"/>
                </a:lnTo>
                <a:lnTo>
                  <a:pt x="3150" y="2779"/>
                </a:lnTo>
                <a:lnTo>
                  <a:pt x="3152" y="2782"/>
                </a:lnTo>
                <a:lnTo>
                  <a:pt x="3155" y="2790"/>
                </a:lnTo>
                <a:lnTo>
                  <a:pt x="3158" y="2798"/>
                </a:lnTo>
                <a:lnTo>
                  <a:pt x="3160" y="2801"/>
                </a:lnTo>
                <a:lnTo>
                  <a:pt x="3162" y="2803"/>
                </a:lnTo>
                <a:lnTo>
                  <a:pt x="3164" y="2806"/>
                </a:lnTo>
                <a:lnTo>
                  <a:pt x="3168" y="2808"/>
                </a:lnTo>
                <a:lnTo>
                  <a:pt x="3171" y="2809"/>
                </a:lnTo>
                <a:lnTo>
                  <a:pt x="3176" y="2808"/>
                </a:lnTo>
                <a:lnTo>
                  <a:pt x="3180" y="2807"/>
                </a:lnTo>
                <a:lnTo>
                  <a:pt x="3187" y="2803"/>
                </a:lnTo>
                <a:lnTo>
                  <a:pt x="3187" y="2803"/>
                </a:lnTo>
                <a:close/>
                <a:moveTo>
                  <a:pt x="3385" y="2683"/>
                </a:moveTo>
                <a:lnTo>
                  <a:pt x="3382" y="2683"/>
                </a:lnTo>
                <a:lnTo>
                  <a:pt x="3385" y="2683"/>
                </a:lnTo>
                <a:close/>
                <a:moveTo>
                  <a:pt x="3385" y="2683"/>
                </a:moveTo>
                <a:lnTo>
                  <a:pt x="3398" y="2681"/>
                </a:lnTo>
                <a:lnTo>
                  <a:pt x="3411" y="2679"/>
                </a:lnTo>
                <a:lnTo>
                  <a:pt x="3424" y="2676"/>
                </a:lnTo>
                <a:lnTo>
                  <a:pt x="3435" y="2671"/>
                </a:lnTo>
                <a:lnTo>
                  <a:pt x="3459" y="2662"/>
                </a:lnTo>
                <a:lnTo>
                  <a:pt x="3481" y="2651"/>
                </a:lnTo>
                <a:lnTo>
                  <a:pt x="3503" y="2638"/>
                </a:lnTo>
                <a:lnTo>
                  <a:pt x="3523" y="2623"/>
                </a:lnTo>
                <a:lnTo>
                  <a:pt x="3544" y="2609"/>
                </a:lnTo>
                <a:lnTo>
                  <a:pt x="3563" y="2593"/>
                </a:lnTo>
                <a:lnTo>
                  <a:pt x="3550" y="2594"/>
                </a:lnTo>
                <a:lnTo>
                  <a:pt x="3537" y="2596"/>
                </a:lnTo>
                <a:lnTo>
                  <a:pt x="3524" y="2599"/>
                </a:lnTo>
                <a:lnTo>
                  <a:pt x="3512" y="2602"/>
                </a:lnTo>
                <a:lnTo>
                  <a:pt x="3499" y="2605"/>
                </a:lnTo>
                <a:lnTo>
                  <a:pt x="3488" y="2610"/>
                </a:lnTo>
                <a:lnTo>
                  <a:pt x="3477" y="2614"/>
                </a:lnTo>
                <a:lnTo>
                  <a:pt x="3465" y="2620"/>
                </a:lnTo>
                <a:lnTo>
                  <a:pt x="3454" y="2626"/>
                </a:lnTo>
                <a:lnTo>
                  <a:pt x="3444" y="2632"/>
                </a:lnTo>
                <a:lnTo>
                  <a:pt x="3434" y="2639"/>
                </a:lnTo>
                <a:lnTo>
                  <a:pt x="3424" y="2647"/>
                </a:lnTo>
                <a:lnTo>
                  <a:pt x="3413" y="2655"/>
                </a:lnTo>
                <a:lnTo>
                  <a:pt x="3403" y="2664"/>
                </a:lnTo>
                <a:lnTo>
                  <a:pt x="3394" y="2673"/>
                </a:lnTo>
                <a:lnTo>
                  <a:pt x="3385" y="2683"/>
                </a:lnTo>
                <a:close/>
                <a:moveTo>
                  <a:pt x="5967" y="2463"/>
                </a:moveTo>
                <a:lnTo>
                  <a:pt x="5976" y="2466"/>
                </a:lnTo>
                <a:lnTo>
                  <a:pt x="5985" y="2467"/>
                </a:lnTo>
                <a:lnTo>
                  <a:pt x="5994" y="2468"/>
                </a:lnTo>
                <a:lnTo>
                  <a:pt x="6002" y="2467"/>
                </a:lnTo>
                <a:lnTo>
                  <a:pt x="6018" y="2464"/>
                </a:lnTo>
                <a:lnTo>
                  <a:pt x="6034" y="2459"/>
                </a:lnTo>
                <a:lnTo>
                  <a:pt x="6048" y="2454"/>
                </a:lnTo>
                <a:lnTo>
                  <a:pt x="6063" y="2449"/>
                </a:lnTo>
                <a:lnTo>
                  <a:pt x="6070" y="2448"/>
                </a:lnTo>
                <a:lnTo>
                  <a:pt x="6078" y="2448"/>
                </a:lnTo>
                <a:lnTo>
                  <a:pt x="6086" y="2448"/>
                </a:lnTo>
                <a:lnTo>
                  <a:pt x="6093" y="2450"/>
                </a:lnTo>
                <a:lnTo>
                  <a:pt x="6096" y="2450"/>
                </a:lnTo>
                <a:lnTo>
                  <a:pt x="6099" y="2449"/>
                </a:lnTo>
                <a:lnTo>
                  <a:pt x="6102" y="2447"/>
                </a:lnTo>
                <a:lnTo>
                  <a:pt x="6103" y="2445"/>
                </a:lnTo>
                <a:lnTo>
                  <a:pt x="6105" y="2438"/>
                </a:lnTo>
                <a:lnTo>
                  <a:pt x="6106" y="2431"/>
                </a:lnTo>
                <a:lnTo>
                  <a:pt x="6106" y="2426"/>
                </a:lnTo>
                <a:lnTo>
                  <a:pt x="6104" y="2423"/>
                </a:lnTo>
                <a:lnTo>
                  <a:pt x="6103" y="2420"/>
                </a:lnTo>
                <a:lnTo>
                  <a:pt x="6099" y="2417"/>
                </a:lnTo>
                <a:lnTo>
                  <a:pt x="6093" y="2415"/>
                </a:lnTo>
                <a:lnTo>
                  <a:pt x="6084" y="2414"/>
                </a:lnTo>
                <a:lnTo>
                  <a:pt x="6076" y="2414"/>
                </a:lnTo>
                <a:lnTo>
                  <a:pt x="6068" y="2415"/>
                </a:lnTo>
                <a:lnTo>
                  <a:pt x="6061" y="2415"/>
                </a:lnTo>
                <a:lnTo>
                  <a:pt x="6053" y="2417"/>
                </a:lnTo>
                <a:lnTo>
                  <a:pt x="6039" y="2422"/>
                </a:lnTo>
                <a:lnTo>
                  <a:pt x="6025" y="2428"/>
                </a:lnTo>
                <a:lnTo>
                  <a:pt x="5996" y="2445"/>
                </a:lnTo>
                <a:lnTo>
                  <a:pt x="5967" y="2463"/>
                </a:lnTo>
                <a:lnTo>
                  <a:pt x="5967" y="2463"/>
                </a:lnTo>
                <a:close/>
                <a:moveTo>
                  <a:pt x="6184" y="3852"/>
                </a:moveTo>
                <a:lnTo>
                  <a:pt x="6203" y="3859"/>
                </a:lnTo>
                <a:lnTo>
                  <a:pt x="6220" y="3862"/>
                </a:lnTo>
                <a:lnTo>
                  <a:pt x="6228" y="3864"/>
                </a:lnTo>
                <a:lnTo>
                  <a:pt x="6235" y="3864"/>
                </a:lnTo>
                <a:lnTo>
                  <a:pt x="6243" y="3866"/>
                </a:lnTo>
                <a:lnTo>
                  <a:pt x="6250" y="3864"/>
                </a:lnTo>
                <a:lnTo>
                  <a:pt x="6267" y="3862"/>
                </a:lnTo>
                <a:lnTo>
                  <a:pt x="6285" y="3858"/>
                </a:lnTo>
                <a:lnTo>
                  <a:pt x="6308" y="3850"/>
                </a:lnTo>
                <a:lnTo>
                  <a:pt x="6336" y="3838"/>
                </a:lnTo>
                <a:lnTo>
                  <a:pt x="6326" y="3835"/>
                </a:lnTo>
                <a:lnTo>
                  <a:pt x="6316" y="3832"/>
                </a:lnTo>
                <a:lnTo>
                  <a:pt x="6306" y="3830"/>
                </a:lnTo>
                <a:lnTo>
                  <a:pt x="6296" y="3829"/>
                </a:lnTo>
                <a:lnTo>
                  <a:pt x="6287" y="3829"/>
                </a:lnTo>
                <a:lnTo>
                  <a:pt x="6277" y="3830"/>
                </a:lnTo>
                <a:lnTo>
                  <a:pt x="6268" y="3833"/>
                </a:lnTo>
                <a:lnTo>
                  <a:pt x="6259" y="3834"/>
                </a:lnTo>
                <a:lnTo>
                  <a:pt x="6241" y="3839"/>
                </a:lnTo>
                <a:lnTo>
                  <a:pt x="6222" y="3845"/>
                </a:lnTo>
                <a:lnTo>
                  <a:pt x="6203" y="3850"/>
                </a:lnTo>
                <a:lnTo>
                  <a:pt x="6184" y="3852"/>
                </a:lnTo>
                <a:lnTo>
                  <a:pt x="6184" y="3852"/>
                </a:lnTo>
                <a:close/>
                <a:moveTo>
                  <a:pt x="5207" y="2923"/>
                </a:moveTo>
                <a:lnTo>
                  <a:pt x="5197" y="2922"/>
                </a:lnTo>
                <a:lnTo>
                  <a:pt x="5186" y="2921"/>
                </a:lnTo>
                <a:lnTo>
                  <a:pt x="5180" y="2922"/>
                </a:lnTo>
                <a:lnTo>
                  <a:pt x="5178" y="2923"/>
                </a:lnTo>
                <a:lnTo>
                  <a:pt x="5178" y="2925"/>
                </a:lnTo>
                <a:lnTo>
                  <a:pt x="5175" y="2931"/>
                </a:lnTo>
                <a:lnTo>
                  <a:pt x="5171" y="2936"/>
                </a:lnTo>
                <a:lnTo>
                  <a:pt x="5168" y="2940"/>
                </a:lnTo>
                <a:lnTo>
                  <a:pt x="5164" y="2945"/>
                </a:lnTo>
                <a:lnTo>
                  <a:pt x="5155" y="2951"/>
                </a:lnTo>
                <a:lnTo>
                  <a:pt x="5146" y="2954"/>
                </a:lnTo>
                <a:lnTo>
                  <a:pt x="5137" y="2956"/>
                </a:lnTo>
                <a:lnTo>
                  <a:pt x="5127" y="2956"/>
                </a:lnTo>
                <a:lnTo>
                  <a:pt x="5117" y="2956"/>
                </a:lnTo>
                <a:lnTo>
                  <a:pt x="5107" y="2956"/>
                </a:lnTo>
                <a:lnTo>
                  <a:pt x="5098" y="2956"/>
                </a:lnTo>
                <a:lnTo>
                  <a:pt x="5089" y="2956"/>
                </a:lnTo>
                <a:lnTo>
                  <a:pt x="5080" y="2957"/>
                </a:lnTo>
                <a:lnTo>
                  <a:pt x="5072" y="2960"/>
                </a:lnTo>
                <a:lnTo>
                  <a:pt x="5066" y="2967"/>
                </a:lnTo>
                <a:lnTo>
                  <a:pt x="5060" y="2972"/>
                </a:lnTo>
                <a:lnTo>
                  <a:pt x="5055" y="2977"/>
                </a:lnTo>
                <a:lnTo>
                  <a:pt x="5048" y="2981"/>
                </a:lnTo>
                <a:lnTo>
                  <a:pt x="5039" y="2987"/>
                </a:lnTo>
                <a:lnTo>
                  <a:pt x="5030" y="2991"/>
                </a:lnTo>
                <a:lnTo>
                  <a:pt x="5020" y="2995"/>
                </a:lnTo>
                <a:lnTo>
                  <a:pt x="5009" y="2998"/>
                </a:lnTo>
                <a:lnTo>
                  <a:pt x="4982" y="3004"/>
                </a:lnTo>
                <a:lnTo>
                  <a:pt x="4955" y="3011"/>
                </a:lnTo>
                <a:lnTo>
                  <a:pt x="4941" y="3014"/>
                </a:lnTo>
                <a:lnTo>
                  <a:pt x="4928" y="3019"/>
                </a:lnTo>
                <a:lnTo>
                  <a:pt x="4915" y="3024"/>
                </a:lnTo>
                <a:lnTo>
                  <a:pt x="4903" y="3031"/>
                </a:lnTo>
                <a:lnTo>
                  <a:pt x="4895" y="3034"/>
                </a:lnTo>
                <a:lnTo>
                  <a:pt x="4886" y="3037"/>
                </a:lnTo>
                <a:lnTo>
                  <a:pt x="4884" y="3039"/>
                </a:lnTo>
                <a:lnTo>
                  <a:pt x="4880" y="3041"/>
                </a:lnTo>
                <a:lnTo>
                  <a:pt x="4879" y="3046"/>
                </a:lnTo>
                <a:lnTo>
                  <a:pt x="4880" y="3050"/>
                </a:lnTo>
                <a:lnTo>
                  <a:pt x="4880" y="3055"/>
                </a:lnTo>
                <a:lnTo>
                  <a:pt x="4880" y="3064"/>
                </a:lnTo>
                <a:lnTo>
                  <a:pt x="4881" y="3073"/>
                </a:lnTo>
                <a:lnTo>
                  <a:pt x="4883" y="3081"/>
                </a:lnTo>
                <a:lnTo>
                  <a:pt x="4886" y="3087"/>
                </a:lnTo>
                <a:lnTo>
                  <a:pt x="4891" y="3090"/>
                </a:lnTo>
                <a:lnTo>
                  <a:pt x="4895" y="3090"/>
                </a:lnTo>
                <a:lnTo>
                  <a:pt x="4898" y="3089"/>
                </a:lnTo>
                <a:lnTo>
                  <a:pt x="4902" y="3085"/>
                </a:lnTo>
                <a:lnTo>
                  <a:pt x="4907" y="3079"/>
                </a:lnTo>
                <a:lnTo>
                  <a:pt x="4912" y="3073"/>
                </a:lnTo>
                <a:lnTo>
                  <a:pt x="4922" y="3066"/>
                </a:lnTo>
                <a:lnTo>
                  <a:pt x="4932" y="3059"/>
                </a:lnTo>
                <a:lnTo>
                  <a:pt x="4944" y="3054"/>
                </a:lnTo>
                <a:lnTo>
                  <a:pt x="4954" y="3048"/>
                </a:lnTo>
                <a:lnTo>
                  <a:pt x="4977" y="3039"/>
                </a:lnTo>
                <a:lnTo>
                  <a:pt x="4999" y="3031"/>
                </a:lnTo>
                <a:lnTo>
                  <a:pt x="5022" y="3023"/>
                </a:lnTo>
                <a:lnTo>
                  <a:pt x="5044" y="3014"/>
                </a:lnTo>
                <a:lnTo>
                  <a:pt x="5055" y="3008"/>
                </a:lnTo>
                <a:lnTo>
                  <a:pt x="5065" y="3003"/>
                </a:lnTo>
                <a:lnTo>
                  <a:pt x="5075" y="2996"/>
                </a:lnTo>
                <a:lnTo>
                  <a:pt x="5084" y="2989"/>
                </a:lnTo>
                <a:lnTo>
                  <a:pt x="5090" y="2989"/>
                </a:lnTo>
                <a:lnTo>
                  <a:pt x="5097" y="2989"/>
                </a:lnTo>
                <a:lnTo>
                  <a:pt x="5104" y="2989"/>
                </a:lnTo>
                <a:lnTo>
                  <a:pt x="5112" y="2987"/>
                </a:lnTo>
                <a:lnTo>
                  <a:pt x="5133" y="2982"/>
                </a:lnTo>
                <a:lnTo>
                  <a:pt x="5154" y="2977"/>
                </a:lnTo>
                <a:lnTo>
                  <a:pt x="5173" y="2969"/>
                </a:lnTo>
                <a:lnTo>
                  <a:pt x="5192" y="2961"/>
                </a:lnTo>
                <a:lnTo>
                  <a:pt x="5198" y="2957"/>
                </a:lnTo>
                <a:lnTo>
                  <a:pt x="5204" y="2953"/>
                </a:lnTo>
                <a:lnTo>
                  <a:pt x="5209" y="2950"/>
                </a:lnTo>
                <a:lnTo>
                  <a:pt x="5211" y="2946"/>
                </a:lnTo>
                <a:lnTo>
                  <a:pt x="5213" y="2939"/>
                </a:lnTo>
                <a:lnTo>
                  <a:pt x="5214" y="2933"/>
                </a:lnTo>
                <a:lnTo>
                  <a:pt x="5214" y="2930"/>
                </a:lnTo>
                <a:lnTo>
                  <a:pt x="5213" y="2927"/>
                </a:lnTo>
                <a:lnTo>
                  <a:pt x="5211" y="2926"/>
                </a:lnTo>
                <a:lnTo>
                  <a:pt x="5207" y="2923"/>
                </a:lnTo>
                <a:lnTo>
                  <a:pt x="5207" y="2923"/>
                </a:lnTo>
                <a:close/>
                <a:moveTo>
                  <a:pt x="4941" y="1944"/>
                </a:moveTo>
                <a:lnTo>
                  <a:pt x="4938" y="1944"/>
                </a:lnTo>
                <a:lnTo>
                  <a:pt x="4938" y="1944"/>
                </a:lnTo>
                <a:lnTo>
                  <a:pt x="4941" y="1944"/>
                </a:lnTo>
                <a:lnTo>
                  <a:pt x="4941" y="1944"/>
                </a:lnTo>
                <a:lnTo>
                  <a:pt x="4952" y="1945"/>
                </a:lnTo>
                <a:lnTo>
                  <a:pt x="4962" y="1946"/>
                </a:lnTo>
                <a:lnTo>
                  <a:pt x="4972" y="1946"/>
                </a:lnTo>
                <a:lnTo>
                  <a:pt x="4982" y="1946"/>
                </a:lnTo>
                <a:lnTo>
                  <a:pt x="4991" y="1945"/>
                </a:lnTo>
                <a:lnTo>
                  <a:pt x="5001" y="1943"/>
                </a:lnTo>
                <a:lnTo>
                  <a:pt x="5010" y="1941"/>
                </a:lnTo>
                <a:lnTo>
                  <a:pt x="5020" y="1938"/>
                </a:lnTo>
                <a:lnTo>
                  <a:pt x="5038" y="1932"/>
                </a:lnTo>
                <a:lnTo>
                  <a:pt x="5055" y="1923"/>
                </a:lnTo>
                <a:lnTo>
                  <a:pt x="5072" y="1911"/>
                </a:lnTo>
                <a:lnTo>
                  <a:pt x="5087" y="1899"/>
                </a:lnTo>
                <a:lnTo>
                  <a:pt x="5070" y="1898"/>
                </a:lnTo>
                <a:lnTo>
                  <a:pt x="5054" y="1898"/>
                </a:lnTo>
                <a:lnTo>
                  <a:pt x="5037" y="1898"/>
                </a:lnTo>
                <a:lnTo>
                  <a:pt x="5020" y="1899"/>
                </a:lnTo>
                <a:lnTo>
                  <a:pt x="5004" y="1900"/>
                </a:lnTo>
                <a:lnTo>
                  <a:pt x="4987" y="1902"/>
                </a:lnTo>
                <a:lnTo>
                  <a:pt x="4971" y="1906"/>
                </a:lnTo>
                <a:lnTo>
                  <a:pt x="4955" y="1908"/>
                </a:lnTo>
                <a:lnTo>
                  <a:pt x="4947" y="1910"/>
                </a:lnTo>
                <a:lnTo>
                  <a:pt x="4944" y="1914"/>
                </a:lnTo>
                <a:lnTo>
                  <a:pt x="4941" y="1918"/>
                </a:lnTo>
                <a:lnTo>
                  <a:pt x="4940" y="1923"/>
                </a:lnTo>
                <a:lnTo>
                  <a:pt x="4941" y="1934"/>
                </a:lnTo>
                <a:lnTo>
                  <a:pt x="4941" y="1944"/>
                </a:lnTo>
                <a:close/>
                <a:moveTo>
                  <a:pt x="5798" y="452"/>
                </a:moveTo>
                <a:lnTo>
                  <a:pt x="5788" y="452"/>
                </a:lnTo>
                <a:lnTo>
                  <a:pt x="5778" y="452"/>
                </a:lnTo>
                <a:lnTo>
                  <a:pt x="5769" y="452"/>
                </a:lnTo>
                <a:lnTo>
                  <a:pt x="5759" y="452"/>
                </a:lnTo>
                <a:lnTo>
                  <a:pt x="5751" y="452"/>
                </a:lnTo>
                <a:lnTo>
                  <a:pt x="5742" y="452"/>
                </a:lnTo>
                <a:lnTo>
                  <a:pt x="5738" y="453"/>
                </a:lnTo>
                <a:lnTo>
                  <a:pt x="5735" y="455"/>
                </a:lnTo>
                <a:lnTo>
                  <a:pt x="5732" y="460"/>
                </a:lnTo>
                <a:lnTo>
                  <a:pt x="5730" y="464"/>
                </a:lnTo>
                <a:lnTo>
                  <a:pt x="5738" y="469"/>
                </a:lnTo>
                <a:lnTo>
                  <a:pt x="5746" y="472"/>
                </a:lnTo>
                <a:lnTo>
                  <a:pt x="5755" y="474"/>
                </a:lnTo>
                <a:lnTo>
                  <a:pt x="5763" y="476"/>
                </a:lnTo>
                <a:lnTo>
                  <a:pt x="5771" y="476"/>
                </a:lnTo>
                <a:lnTo>
                  <a:pt x="5779" y="476"/>
                </a:lnTo>
                <a:lnTo>
                  <a:pt x="5787" y="474"/>
                </a:lnTo>
                <a:lnTo>
                  <a:pt x="5796" y="473"/>
                </a:lnTo>
                <a:lnTo>
                  <a:pt x="5827" y="465"/>
                </a:lnTo>
                <a:lnTo>
                  <a:pt x="5856" y="459"/>
                </a:lnTo>
                <a:lnTo>
                  <a:pt x="5857" y="454"/>
                </a:lnTo>
                <a:lnTo>
                  <a:pt x="5857" y="450"/>
                </a:lnTo>
                <a:lnTo>
                  <a:pt x="5856" y="447"/>
                </a:lnTo>
                <a:lnTo>
                  <a:pt x="5855" y="444"/>
                </a:lnTo>
                <a:lnTo>
                  <a:pt x="5851" y="440"/>
                </a:lnTo>
                <a:lnTo>
                  <a:pt x="5846" y="438"/>
                </a:lnTo>
                <a:lnTo>
                  <a:pt x="5841" y="436"/>
                </a:lnTo>
                <a:lnTo>
                  <a:pt x="5837" y="433"/>
                </a:lnTo>
                <a:lnTo>
                  <a:pt x="5835" y="430"/>
                </a:lnTo>
                <a:lnTo>
                  <a:pt x="5833" y="428"/>
                </a:lnTo>
                <a:lnTo>
                  <a:pt x="5833" y="426"/>
                </a:lnTo>
                <a:lnTo>
                  <a:pt x="5833" y="422"/>
                </a:lnTo>
                <a:lnTo>
                  <a:pt x="5833" y="422"/>
                </a:lnTo>
                <a:lnTo>
                  <a:pt x="5833" y="426"/>
                </a:lnTo>
                <a:lnTo>
                  <a:pt x="5835" y="431"/>
                </a:lnTo>
                <a:lnTo>
                  <a:pt x="5835" y="436"/>
                </a:lnTo>
                <a:lnTo>
                  <a:pt x="5833" y="439"/>
                </a:lnTo>
                <a:lnTo>
                  <a:pt x="5832" y="443"/>
                </a:lnTo>
                <a:lnTo>
                  <a:pt x="5831" y="445"/>
                </a:lnTo>
                <a:lnTo>
                  <a:pt x="5829" y="447"/>
                </a:lnTo>
                <a:lnTo>
                  <a:pt x="5825" y="448"/>
                </a:lnTo>
                <a:lnTo>
                  <a:pt x="5823" y="450"/>
                </a:lnTo>
                <a:lnTo>
                  <a:pt x="5810" y="451"/>
                </a:lnTo>
                <a:lnTo>
                  <a:pt x="5798" y="452"/>
                </a:lnTo>
                <a:lnTo>
                  <a:pt x="5798" y="452"/>
                </a:lnTo>
                <a:close/>
                <a:moveTo>
                  <a:pt x="3936" y="3602"/>
                </a:moveTo>
                <a:lnTo>
                  <a:pt x="3915" y="3604"/>
                </a:lnTo>
                <a:lnTo>
                  <a:pt x="3894" y="3609"/>
                </a:lnTo>
                <a:lnTo>
                  <a:pt x="3874" y="3615"/>
                </a:lnTo>
                <a:lnTo>
                  <a:pt x="3856" y="3623"/>
                </a:lnTo>
                <a:lnTo>
                  <a:pt x="3838" y="3633"/>
                </a:lnTo>
                <a:lnTo>
                  <a:pt x="3821" y="3646"/>
                </a:lnTo>
                <a:lnTo>
                  <a:pt x="3805" y="3661"/>
                </a:lnTo>
                <a:lnTo>
                  <a:pt x="3790" y="3676"/>
                </a:lnTo>
                <a:lnTo>
                  <a:pt x="3798" y="3669"/>
                </a:lnTo>
                <a:lnTo>
                  <a:pt x="3806" y="3662"/>
                </a:lnTo>
                <a:lnTo>
                  <a:pt x="3815" y="3656"/>
                </a:lnTo>
                <a:lnTo>
                  <a:pt x="3824" y="3652"/>
                </a:lnTo>
                <a:lnTo>
                  <a:pt x="3844" y="3645"/>
                </a:lnTo>
                <a:lnTo>
                  <a:pt x="3863" y="3640"/>
                </a:lnTo>
                <a:lnTo>
                  <a:pt x="3882" y="3636"/>
                </a:lnTo>
                <a:lnTo>
                  <a:pt x="3901" y="3630"/>
                </a:lnTo>
                <a:lnTo>
                  <a:pt x="3910" y="3628"/>
                </a:lnTo>
                <a:lnTo>
                  <a:pt x="3918" y="3624"/>
                </a:lnTo>
                <a:lnTo>
                  <a:pt x="3926" y="3620"/>
                </a:lnTo>
                <a:lnTo>
                  <a:pt x="3933" y="3615"/>
                </a:lnTo>
                <a:lnTo>
                  <a:pt x="3937" y="3606"/>
                </a:lnTo>
                <a:lnTo>
                  <a:pt x="3940" y="3603"/>
                </a:lnTo>
                <a:lnTo>
                  <a:pt x="3939" y="3602"/>
                </a:lnTo>
                <a:lnTo>
                  <a:pt x="3936" y="3602"/>
                </a:lnTo>
                <a:close/>
                <a:moveTo>
                  <a:pt x="7586" y="1399"/>
                </a:moveTo>
                <a:lnTo>
                  <a:pt x="7582" y="1402"/>
                </a:lnTo>
                <a:lnTo>
                  <a:pt x="7586" y="1402"/>
                </a:lnTo>
                <a:lnTo>
                  <a:pt x="7612" y="1414"/>
                </a:lnTo>
                <a:lnTo>
                  <a:pt x="7639" y="1424"/>
                </a:lnTo>
                <a:lnTo>
                  <a:pt x="7666" y="1432"/>
                </a:lnTo>
                <a:lnTo>
                  <a:pt x="7693" y="1438"/>
                </a:lnTo>
                <a:lnTo>
                  <a:pt x="7720" y="1441"/>
                </a:lnTo>
                <a:lnTo>
                  <a:pt x="7749" y="1442"/>
                </a:lnTo>
                <a:lnTo>
                  <a:pt x="7777" y="1442"/>
                </a:lnTo>
                <a:lnTo>
                  <a:pt x="7805" y="1441"/>
                </a:lnTo>
                <a:lnTo>
                  <a:pt x="7805" y="1441"/>
                </a:lnTo>
                <a:lnTo>
                  <a:pt x="7779" y="1431"/>
                </a:lnTo>
                <a:lnTo>
                  <a:pt x="7752" y="1422"/>
                </a:lnTo>
                <a:lnTo>
                  <a:pt x="7725" y="1413"/>
                </a:lnTo>
                <a:lnTo>
                  <a:pt x="7698" y="1406"/>
                </a:lnTo>
                <a:lnTo>
                  <a:pt x="7684" y="1403"/>
                </a:lnTo>
                <a:lnTo>
                  <a:pt x="7670" y="1401"/>
                </a:lnTo>
                <a:lnTo>
                  <a:pt x="7657" y="1398"/>
                </a:lnTo>
                <a:lnTo>
                  <a:pt x="7642" y="1398"/>
                </a:lnTo>
                <a:lnTo>
                  <a:pt x="7629" y="1397"/>
                </a:lnTo>
                <a:lnTo>
                  <a:pt x="7614" y="1398"/>
                </a:lnTo>
                <a:lnTo>
                  <a:pt x="7599" y="1399"/>
                </a:lnTo>
                <a:lnTo>
                  <a:pt x="7586" y="1402"/>
                </a:lnTo>
                <a:lnTo>
                  <a:pt x="7586" y="1402"/>
                </a:lnTo>
                <a:lnTo>
                  <a:pt x="7586" y="1399"/>
                </a:lnTo>
                <a:close/>
                <a:moveTo>
                  <a:pt x="7991" y="118"/>
                </a:moveTo>
                <a:lnTo>
                  <a:pt x="8020" y="127"/>
                </a:lnTo>
                <a:lnTo>
                  <a:pt x="8048" y="134"/>
                </a:lnTo>
                <a:lnTo>
                  <a:pt x="8078" y="140"/>
                </a:lnTo>
                <a:lnTo>
                  <a:pt x="8107" y="145"/>
                </a:lnTo>
                <a:lnTo>
                  <a:pt x="8137" y="149"/>
                </a:lnTo>
                <a:lnTo>
                  <a:pt x="8167" y="153"/>
                </a:lnTo>
                <a:lnTo>
                  <a:pt x="8197" y="155"/>
                </a:lnTo>
                <a:lnTo>
                  <a:pt x="8227" y="156"/>
                </a:lnTo>
                <a:lnTo>
                  <a:pt x="8214" y="148"/>
                </a:lnTo>
                <a:lnTo>
                  <a:pt x="8199" y="142"/>
                </a:lnTo>
                <a:lnTo>
                  <a:pt x="8184" y="136"/>
                </a:lnTo>
                <a:lnTo>
                  <a:pt x="8171" y="130"/>
                </a:lnTo>
                <a:lnTo>
                  <a:pt x="8156" y="126"/>
                </a:lnTo>
                <a:lnTo>
                  <a:pt x="8141" y="122"/>
                </a:lnTo>
                <a:lnTo>
                  <a:pt x="8127" y="120"/>
                </a:lnTo>
                <a:lnTo>
                  <a:pt x="8112" y="118"/>
                </a:lnTo>
                <a:lnTo>
                  <a:pt x="8081" y="115"/>
                </a:lnTo>
                <a:lnTo>
                  <a:pt x="8051" y="114"/>
                </a:lnTo>
                <a:lnTo>
                  <a:pt x="8021" y="115"/>
                </a:lnTo>
                <a:lnTo>
                  <a:pt x="7991" y="118"/>
                </a:lnTo>
                <a:lnTo>
                  <a:pt x="7988" y="114"/>
                </a:lnTo>
                <a:lnTo>
                  <a:pt x="7987" y="114"/>
                </a:lnTo>
                <a:lnTo>
                  <a:pt x="7987" y="114"/>
                </a:lnTo>
                <a:lnTo>
                  <a:pt x="7987" y="118"/>
                </a:lnTo>
                <a:lnTo>
                  <a:pt x="7991" y="118"/>
                </a:lnTo>
                <a:close/>
                <a:moveTo>
                  <a:pt x="8137" y="234"/>
                </a:moveTo>
                <a:lnTo>
                  <a:pt x="8129" y="255"/>
                </a:lnTo>
                <a:lnTo>
                  <a:pt x="8119" y="275"/>
                </a:lnTo>
                <a:lnTo>
                  <a:pt x="8117" y="280"/>
                </a:lnTo>
                <a:lnTo>
                  <a:pt x="8117" y="284"/>
                </a:lnTo>
                <a:lnTo>
                  <a:pt x="8117" y="289"/>
                </a:lnTo>
                <a:lnTo>
                  <a:pt x="8120" y="292"/>
                </a:lnTo>
                <a:lnTo>
                  <a:pt x="8123" y="297"/>
                </a:lnTo>
                <a:lnTo>
                  <a:pt x="8128" y="300"/>
                </a:lnTo>
                <a:lnTo>
                  <a:pt x="8134" y="303"/>
                </a:lnTo>
                <a:lnTo>
                  <a:pt x="8142" y="306"/>
                </a:lnTo>
                <a:lnTo>
                  <a:pt x="8159" y="308"/>
                </a:lnTo>
                <a:lnTo>
                  <a:pt x="8175" y="309"/>
                </a:lnTo>
                <a:lnTo>
                  <a:pt x="8192" y="310"/>
                </a:lnTo>
                <a:lnTo>
                  <a:pt x="8210" y="311"/>
                </a:lnTo>
                <a:lnTo>
                  <a:pt x="8227" y="310"/>
                </a:lnTo>
                <a:lnTo>
                  <a:pt x="8244" y="308"/>
                </a:lnTo>
                <a:lnTo>
                  <a:pt x="8262" y="305"/>
                </a:lnTo>
                <a:lnTo>
                  <a:pt x="8279" y="299"/>
                </a:lnTo>
                <a:lnTo>
                  <a:pt x="8271" y="291"/>
                </a:lnTo>
                <a:lnTo>
                  <a:pt x="8262" y="285"/>
                </a:lnTo>
                <a:lnTo>
                  <a:pt x="8253" y="281"/>
                </a:lnTo>
                <a:lnTo>
                  <a:pt x="8244" y="279"/>
                </a:lnTo>
                <a:lnTo>
                  <a:pt x="8224" y="276"/>
                </a:lnTo>
                <a:lnTo>
                  <a:pt x="8202" y="275"/>
                </a:lnTo>
                <a:lnTo>
                  <a:pt x="8192" y="274"/>
                </a:lnTo>
                <a:lnTo>
                  <a:pt x="8183" y="273"/>
                </a:lnTo>
                <a:lnTo>
                  <a:pt x="8173" y="271"/>
                </a:lnTo>
                <a:lnTo>
                  <a:pt x="8164" y="267"/>
                </a:lnTo>
                <a:lnTo>
                  <a:pt x="8156" y="263"/>
                </a:lnTo>
                <a:lnTo>
                  <a:pt x="8148" y="256"/>
                </a:lnTo>
                <a:lnTo>
                  <a:pt x="8145" y="251"/>
                </a:lnTo>
                <a:lnTo>
                  <a:pt x="8142" y="246"/>
                </a:lnTo>
                <a:lnTo>
                  <a:pt x="8139" y="240"/>
                </a:lnTo>
                <a:lnTo>
                  <a:pt x="8137" y="234"/>
                </a:lnTo>
                <a:close/>
                <a:moveTo>
                  <a:pt x="5730" y="2522"/>
                </a:moveTo>
                <a:lnTo>
                  <a:pt x="5744" y="2525"/>
                </a:lnTo>
                <a:lnTo>
                  <a:pt x="5758" y="2526"/>
                </a:lnTo>
                <a:lnTo>
                  <a:pt x="5771" y="2526"/>
                </a:lnTo>
                <a:lnTo>
                  <a:pt x="5784" y="2525"/>
                </a:lnTo>
                <a:lnTo>
                  <a:pt x="5797" y="2524"/>
                </a:lnTo>
                <a:lnTo>
                  <a:pt x="5811" y="2520"/>
                </a:lnTo>
                <a:lnTo>
                  <a:pt x="5823" y="2517"/>
                </a:lnTo>
                <a:lnTo>
                  <a:pt x="5836" y="2514"/>
                </a:lnTo>
                <a:lnTo>
                  <a:pt x="5862" y="2505"/>
                </a:lnTo>
                <a:lnTo>
                  <a:pt x="5887" y="2494"/>
                </a:lnTo>
                <a:lnTo>
                  <a:pt x="5911" y="2484"/>
                </a:lnTo>
                <a:lnTo>
                  <a:pt x="5938" y="2476"/>
                </a:lnTo>
                <a:lnTo>
                  <a:pt x="5923" y="2474"/>
                </a:lnTo>
                <a:lnTo>
                  <a:pt x="5909" y="2472"/>
                </a:lnTo>
                <a:lnTo>
                  <a:pt x="5894" y="2472"/>
                </a:lnTo>
                <a:lnTo>
                  <a:pt x="5881" y="2473"/>
                </a:lnTo>
                <a:lnTo>
                  <a:pt x="5867" y="2474"/>
                </a:lnTo>
                <a:lnTo>
                  <a:pt x="5855" y="2476"/>
                </a:lnTo>
                <a:lnTo>
                  <a:pt x="5841" y="2479"/>
                </a:lnTo>
                <a:lnTo>
                  <a:pt x="5829" y="2482"/>
                </a:lnTo>
                <a:lnTo>
                  <a:pt x="5804" y="2490"/>
                </a:lnTo>
                <a:lnTo>
                  <a:pt x="5779" y="2500"/>
                </a:lnTo>
                <a:lnTo>
                  <a:pt x="5754" y="2510"/>
                </a:lnTo>
                <a:lnTo>
                  <a:pt x="5730" y="2522"/>
                </a:lnTo>
                <a:close/>
                <a:moveTo>
                  <a:pt x="4974" y="3842"/>
                </a:moveTo>
                <a:lnTo>
                  <a:pt x="4955" y="3847"/>
                </a:lnTo>
                <a:lnTo>
                  <a:pt x="4935" y="3852"/>
                </a:lnTo>
                <a:lnTo>
                  <a:pt x="4914" y="3855"/>
                </a:lnTo>
                <a:lnTo>
                  <a:pt x="4895" y="3859"/>
                </a:lnTo>
                <a:lnTo>
                  <a:pt x="4854" y="3866"/>
                </a:lnTo>
                <a:lnTo>
                  <a:pt x="4814" y="3871"/>
                </a:lnTo>
                <a:lnTo>
                  <a:pt x="4793" y="3875"/>
                </a:lnTo>
                <a:lnTo>
                  <a:pt x="4774" y="3879"/>
                </a:lnTo>
                <a:lnTo>
                  <a:pt x="4754" y="3884"/>
                </a:lnTo>
                <a:lnTo>
                  <a:pt x="4733" y="3888"/>
                </a:lnTo>
                <a:lnTo>
                  <a:pt x="4714" y="3895"/>
                </a:lnTo>
                <a:lnTo>
                  <a:pt x="4695" y="3902"/>
                </a:lnTo>
                <a:lnTo>
                  <a:pt x="4675" y="3911"/>
                </a:lnTo>
                <a:lnTo>
                  <a:pt x="4656" y="3920"/>
                </a:lnTo>
                <a:lnTo>
                  <a:pt x="4658" y="3924"/>
                </a:lnTo>
                <a:lnTo>
                  <a:pt x="4660" y="3930"/>
                </a:lnTo>
                <a:lnTo>
                  <a:pt x="4660" y="3935"/>
                </a:lnTo>
                <a:lnTo>
                  <a:pt x="4660" y="3939"/>
                </a:lnTo>
                <a:lnTo>
                  <a:pt x="4699" y="3930"/>
                </a:lnTo>
                <a:lnTo>
                  <a:pt x="4740" y="3920"/>
                </a:lnTo>
                <a:lnTo>
                  <a:pt x="4780" y="3910"/>
                </a:lnTo>
                <a:lnTo>
                  <a:pt x="4819" y="3901"/>
                </a:lnTo>
                <a:lnTo>
                  <a:pt x="4859" y="3890"/>
                </a:lnTo>
                <a:lnTo>
                  <a:pt x="4898" y="3881"/>
                </a:lnTo>
                <a:lnTo>
                  <a:pt x="4938" y="3871"/>
                </a:lnTo>
                <a:lnTo>
                  <a:pt x="4978" y="3861"/>
                </a:lnTo>
                <a:lnTo>
                  <a:pt x="4975" y="3852"/>
                </a:lnTo>
                <a:lnTo>
                  <a:pt x="4974" y="3842"/>
                </a:lnTo>
                <a:close/>
                <a:moveTo>
                  <a:pt x="7987" y="114"/>
                </a:moveTo>
                <a:lnTo>
                  <a:pt x="7987" y="114"/>
                </a:lnTo>
                <a:lnTo>
                  <a:pt x="7987" y="118"/>
                </a:lnTo>
                <a:lnTo>
                  <a:pt x="7987" y="114"/>
                </a:lnTo>
                <a:lnTo>
                  <a:pt x="7987" y="114"/>
                </a:lnTo>
                <a:close/>
                <a:moveTo>
                  <a:pt x="6297" y="1640"/>
                </a:moveTo>
                <a:lnTo>
                  <a:pt x="6254" y="1637"/>
                </a:lnTo>
                <a:lnTo>
                  <a:pt x="6211" y="1635"/>
                </a:lnTo>
                <a:lnTo>
                  <a:pt x="6168" y="1635"/>
                </a:lnTo>
                <a:lnTo>
                  <a:pt x="6125" y="1636"/>
                </a:lnTo>
                <a:lnTo>
                  <a:pt x="6104" y="1637"/>
                </a:lnTo>
                <a:lnTo>
                  <a:pt x="6082" y="1640"/>
                </a:lnTo>
                <a:lnTo>
                  <a:pt x="6061" y="1642"/>
                </a:lnTo>
                <a:lnTo>
                  <a:pt x="6039" y="1645"/>
                </a:lnTo>
                <a:lnTo>
                  <a:pt x="6018" y="1649"/>
                </a:lnTo>
                <a:lnTo>
                  <a:pt x="5996" y="1653"/>
                </a:lnTo>
                <a:lnTo>
                  <a:pt x="5975" y="1659"/>
                </a:lnTo>
                <a:lnTo>
                  <a:pt x="5953" y="1666"/>
                </a:lnTo>
                <a:lnTo>
                  <a:pt x="5997" y="1668"/>
                </a:lnTo>
                <a:lnTo>
                  <a:pt x="6042" y="1670"/>
                </a:lnTo>
                <a:lnTo>
                  <a:pt x="6085" y="1670"/>
                </a:lnTo>
                <a:lnTo>
                  <a:pt x="6128" y="1668"/>
                </a:lnTo>
                <a:lnTo>
                  <a:pt x="6171" y="1664"/>
                </a:lnTo>
                <a:lnTo>
                  <a:pt x="6214" y="1659"/>
                </a:lnTo>
                <a:lnTo>
                  <a:pt x="6235" y="1654"/>
                </a:lnTo>
                <a:lnTo>
                  <a:pt x="6256" y="1650"/>
                </a:lnTo>
                <a:lnTo>
                  <a:pt x="6277" y="1645"/>
                </a:lnTo>
                <a:lnTo>
                  <a:pt x="6297" y="1640"/>
                </a:lnTo>
                <a:lnTo>
                  <a:pt x="6297" y="1640"/>
                </a:lnTo>
                <a:close/>
                <a:moveTo>
                  <a:pt x="4601" y="4076"/>
                </a:moveTo>
                <a:lnTo>
                  <a:pt x="4593" y="4082"/>
                </a:lnTo>
                <a:lnTo>
                  <a:pt x="4585" y="4087"/>
                </a:lnTo>
                <a:lnTo>
                  <a:pt x="4576" y="4091"/>
                </a:lnTo>
                <a:lnTo>
                  <a:pt x="4566" y="4094"/>
                </a:lnTo>
                <a:lnTo>
                  <a:pt x="4557" y="4095"/>
                </a:lnTo>
                <a:lnTo>
                  <a:pt x="4546" y="4097"/>
                </a:lnTo>
                <a:lnTo>
                  <a:pt x="4536" y="4097"/>
                </a:lnTo>
                <a:lnTo>
                  <a:pt x="4526" y="4095"/>
                </a:lnTo>
                <a:lnTo>
                  <a:pt x="4516" y="4094"/>
                </a:lnTo>
                <a:lnTo>
                  <a:pt x="4507" y="4094"/>
                </a:lnTo>
                <a:lnTo>
                  <a:pt x="4498" y="4094"/>
                </a:lnTo>
                <a:lnTo>
                  <a:pt x="4489" y="4095"/>
                </a:lnTo>
                <a:lnTo>
                  <a:pt x="4481" y="4098"/>
                </a:lnTo>
                <a:lnTo>
                  <a:pt x="4474" y="4100"/>
                </a:lnTo>
                <a:lnTo>
                  <a:pt x="4466" y="4103"/>
                </a:lnTo>
                <a:lnTo>
                  <a:pt x="4459" y="4107"/>
                </a:lnTo>
                <a:lnTo>
                  <a:pt x="4454" y="4111"/>
                </a:lnTo>
                <a:lnTo>
                  <a:pt x="4447" y="4117"/>
                </a:lnTo>
                <a:lnTo>
                  <a:pt x="4442" y="4124"/>
                </a:lnTo>
                <a:lnTo>
                  <a:pt x="4437" y="4132"/>
                </a:lnTo>
                <a:lnTo>
                  <a:pt x="4432" y="4140"/>
                </a:lnTo>
                <a:lnTo>
                  <a:pt x="4428" y="4149"/>
                </a:lnTo>
                <a:lnTo>
                  <a:pt x="4423" y="4159"/>
                </a:lnTo>
                <a:lnTo>
                  <a:pt x="4420" y="4170"/>
                </a:lnTo>
                <a:lnTo>
                  <a:pt x="4430" y="4161"/>
                </a:lnTo>
                <a:lnTo>
                  <a:pt x="4441" y="4154"/>
                </a:lnTo>
                <a:lnTo>
                  <a:pt x="4454" y="4147"/>
                </a:lnTo>
                <a:lnTo>
                  <a:pt x="4466" y="4142"/>
                </a:lnTo>
                <a:lnTo>
                  <a:pt x="4492" y="4132"/>
                </a:lnTo>
                <a:lnTo>
                  <a:pt x="4518" y="4124"/>
                </a:lnTo>
                <a:lnTo>
                  <a:pt x="4532" y="4119"/>
                </a:lnTo>
                <a:lnTo>
                  <a:pt x="4544" y="4113"/>
                </a:lnTo>
                <a:lnTo>
                  <a:pt x="4557" y="4109"/>
                </a:lnTo>
                <a:lnTo>
                  <a:pt x="4568" y="4102"/>
                </a:lnTo>
                <a:lnTo>
                  <a:pt x="4579" y="4097"/>
                </a:lnTo>
                <a:lnTo>
                  <a:pt x="4589" y="4089"/>
                </a:lnTo>
                <a:lnTo>
                  <a:pt x="4600" y="4080"/>
                </a:lnTo>
                <a:lnTo>
                  <a:pt x="4608" y="4069"/>
                </a:lnTo>
                <a:lnTo>
                  <a:pt x="4612" y="4065"/>
                </a:lnTo>
                <a:lnTo>
                  <a:pt x="4614" y="4059"/>
                </a:lnTo>
                <a:lnTo>
                  <a:pt x="4619" y="4051"/>
                </a:lnTo>
                <a:lnTo>
                  <a:pt x="4623" y="4043"/>
                </a:lnTo>
                <a:lnTo>
                  <a:pt x="4627" y="4033"/>
                </a:lnTo>
                <a:lnTo>
                  <a:pt x="4630" y="4024"/>
                </a:lnTo>
                <a:lnTo>
                  <a:pt x="4643" y="4018"/>
                </a:lnTo>
                <a:lnTo>
                  <a:pt x="4655" y="4013"/>
                </a:lnTo>
                <a:lnTo>
                  <a:pt x="4661" y="4012"/>
                </a:lnTo>
                <a:lnTo>
                  <a:pt x="4666" y="4012"/>
                </a:lnTo>
                <a:lnTo>
                  <a:pt x="4673" y="4014"/>
                </a:lnTo>
                <a:lnTo>
                  <a:pt x="4679" y="4017"/>
                </a:lnTo>
                <a:lnTo>
                  <a:pt x="4681" y="4027"/>
                </a:lnTo>
                <a:lnTo>
                  <a:pt x="4682" y="4036"/>
                </a:lnTo>
                <a:lnTo>
                  <a:pt x="4683" y="4047"/>
                </a:lnTo>
                <a:lnTo>
                  <a:pt x="4686" y="4056"/>
                </a:lnTo>
                <a:lnTo>
                  <a:pt x="4695" y="4051"/>
                </a:lnTo>
                <a:lnTo>
                  <a:pt x="4705" y="4047"/>
                </a:lnTo>
                <a:lnTo>
                  <a:pt x="4717" y="4048"/>
                </a:lnTo>
                <a:lnTo>
                  <a:pt x="4729" y="4047"/>
                </a:lnTo>
                <a:lnTo>
                  <a:pt x="4740" y="4046"/>
                </a:lnTo>
                <a:lnTo>
                  <a:pt x="4752" y="4042"/>
                </a:lnTo>
                <a:lnTo>
                  <a:pt x="4775" y="4035"/>
                </a:lnTo>
                <a:lnTo>
                  <a:pt x="4799" y="4030"/>
                </a:lnTo>
                <a:lnTo>
                  <a:pt x="4824" y="4026"/>
                </a:lnTo>
                <a:lnTo>
                  <a:pt x="4849" y="4023"/>
                </a:lnTo>
                <a:lnTo>
                  <a:pt x="4874" y="4020"/>
                </a:lnTo>
                <a:lnTo>
                  <a:pt x="4898" y="4016"/>
                </a:lnTo>
                <a:lnTo>
                  <a:pt x="4923" y="4012"/>
                </a:lnTo>
                <a:lnTo>
                  <a:pt x="4947" y="4007"/>
                </a:lnTo>
                <a:lnTo>
                  <a:pt x="4971" y="4001"/>
                </a:lnTo>
                <a:lnTo>
                  <a:pt x="4994" y="3995"/>
                </a:lnTo>
                <a:lnTo>
                  <a:pt x="5017" y="3989"/>
                </a:lnTo>
                <a:lnTo>
                  <a:pt x="5040" y="3983"/>
                </a:lnTo>
                <a:lnTo>
                  <a:pt x="5064" y="3979"/>
                </a:lnTo>
                <a:lnTo>
                  <a:pt x="5087" y="3974"/>
                </a:lnTo>
                <a:lnTo>
                  <a:pt x="5111" y="3970"/>
                </a:lnTo>
                <a:lnTo>
                  <a:pt x="5135" y="3964"/>
                </a:lnTo>
                <a:lnTo>
                  <a:pt x="5159" y="3957"/>
                </a:lnTo>
                <a:lnTo>
                  <a:pt x="5181" y="3949"/>
                </a:lnTo>
                <a:lnTo>
                  <a:pt x="5204" y="3941"/>
                </a:lnTo>
                <a:lnTo>
                  <a:pt x="5226" y="3935"/>
                </a:lnTo>
                <a:lnTo>
                  <a:pt x="5248" y="3928"/>
                </a:lnTo>
                <a:lnTo>
                  <a:pt x="5271" y="3922"/>
                </a:lnTo>
                <a:lnTo>
                  <a:pt x="5292" y="3915"/>
                </a:lnTo>
                <a:lnTo>
                  <a:pt x="5314" y="3911"/>
                </a:lnTo>
                <a:lnTo>
                  <a:pt x="5335" y="3906"/>
                </a:lnTo>
                <a:lnTo>
                  <a:pt x="5357" y="3904"/>
                </a:lnTo>
                <a:lnTo>
                  <a:pt x="5402" y="3897"/>
                </a:lnTo>
                <a:lnTo>
                  <a:pt x="5446" y="3890"/>
                </a:lnTo>
                <a:lnTo>
                  <a:pt x="5490" y="3884"/>
                </a:lnTo>
                <a:lnTo>
                  <a:pt x="5535" y="3877"/>
                </a:lnTo>
                <a:lnTo>
                  <a:pt x="5578" y="3869"/>
                </a:lnTo>
                <a:lnTo>
                  <a:pt x="5622" y="3860"/>
                </a:lnTo>
                <a:lnTo>
                  <a:pt x="5665" y="3852"/>
                </a:lnTo>
                <a:lnTo>
                  <a:pt x="5707" y="3842"/>
                </a:lnTo>
                <a:lnTo>
                  <a:pt x="5768" y="3830"/>
                </a:lnTo>
                <a:lnTo>
                  <a:pt x="5829" y="3820"/>
                </a:lnTo>
                <a:lnTo>
                  <a:pt x="5891" y="3810"/>
                </a:lnTo>
                <a:lnTo>
                  <a:pt x="5952" y="3801"/>
                </a:lnTo>
                <a:lnTo>
                  <a:pt x="6013" y="3792"/>
                </a:lnTo>
                <a:lnTo>
                  <a:pt x="6074" y="3782"/>
                </a:lnTo>
                <a:lnTo>
                  <a:pt x="6136" y="3770"/>
                </a:lnTo>
                <a:lnTo>
                  <a:pt x="6197" y="3758"/>
                </a:lnTo>
                <a:lnTo>
                  <a:pt x="6227" y="3751"/>
                </a:lnTo>
                <a:lnTo>
                  <a:pt x="6259" y="3744"/>
                </a:lnTo>
                <a:lnTo>
                  <a:pt x="6292" y="3739"/>
                </a:lnTo>
                <a:lnTo>
                  <a:pt x="6325" y="3735"/>
                </a:lnTo>
                <a:lnTo>
                  <a:pt x="6357" y="3732"/>
                </a:lnTo>
                <a:lnTo>
                  <a:pt x="6390" y="3731"/>
                </a:lnTo>
                <a:lnTo>
                  <a:pt x="6423" y="3731"/>
                </a:lnTo>
                <a:lnTo>
                  <a:pt x="6456" y="3732"/>
                </a:lnTo>
                <a:lnTo>
                  <a:pt x="6496" y="3729"/>
                </a:lnTo>
                <a:lnTo>
                  <a:pt x="6534" y="3724"/>
                </a:lnTo>
                <a:lnTo>
                  <a:pt x="6572" y="3719"/>
                </a:lnTo>
                <a:lnTo>
                  <a:pt x="6611" y="3715"/>
                </a:lnTo>
                <a:lnTo>
                  <a:pt x="6651" y="3710"/>
                </a:lnTo>
                <a:lnTo>
                  <a:pt x="6690" y="3706"/>
                </a:lnTo>
                <a:lnTo>
                  <a:pt x="6730" y="3701"/>
                </a:lnTo>
                <a:lnTo>
                  <a:pt x="6771" y="3696"/>
                </a:lnTo>
                <a:lnTo>
                  <a:pt x="6765" y="3690"/>
                </a:lnTo>
                <a:lnTo>
                  <a:pt x="6759" y="3685"/>
                </a:lnTo>
                <a:lnTo>
                  <a:pt x="6754" y="3682"/>
                </a:lnTo>
                <a:lnTo>
                  <a:pt x="6747" y="3679"/>
                </a:lnTo>
                <a:lnTo>
                  <a:pt x="6735" y="3674"/>
                </a:lnTo>
                <a:lnTo>
                  <a:pt x="6725" y="3672"/>
                </a:lnTo>
                <a:lnTo>
                  <a:pt x="6714" y="3671"/>
                </a:lnTo>
                <a:lnTo>
                  <a:pt x="6704" y="3671"/>
                </a:lnTo>
                <a:lnTo>
                  <a:pt x="6694" y="3672"/>
                </a:lnTo>
                <a:lnTo>
                  <a:pt x="6683" y="3673"/>
                </a:lnTo>
                <a:lnTo>
                  <a:pt x="6683" y="3673"/>
                </a:lnTo>
                <a:lnTo>
                  <a:pt x="6652" y="3678"/>
                </a:lnTo>
                <a:lnTo>
                  <a:pt x="6620" y="3682"/>
                </a:lnTo>
                <a:lnTo>
                  <a:pt x="6588" y="3687"/>
                </a:lnTo>
                <a:lnTo>
                  <a:pt x="6557" y="3690"/>
                </a:lnTo>
                <a:lnTo>
                  <a:pt x="6525" y="3693"/>
                </a:lnTo>
                <a:lnTo>
                  <a:pt x="6492" y="3697"/>
                </a:lnTo>
                <a:lnTo>
                  <a:pt x="6459" y="3700"/>
                </a:lnTo>
                <a:lnTo>
                  <a:pt x="6428" y="3702"/>
                </a:lnTo>
                <a:lnTo>
                  <a:pt x="6395" y="3700"/>
                </a:lnTo>
                <a:lnTo>
                  <a:pt x="6361" y="3697"/>
                </a:lnTo>
                <a:lnTo>
                  <a:pt x="6353" y="3698"/>
                </a:lnTo>
                <a:lnTo>
                  <a:pt x="6345" y="3698"/>
                </a:lnTo>
                <a:lnTo>
                  <a:pt x="6336" y="3699"/>
                </a:lnTo>
                <a:lnTo>
                  <a:pt x="6328" y="3701"/>
                </a:lnTo>
                <a:lnTo>
                  <a:pt x="6320" y="3704"/>
                </a:lnTo>
                <a:lnTo>
                  <a:pt x="6312" y="3708"/>
                </a:lnTo>
                <a:lnTo>
                  <a:pt x="6305" y="3713"/>
                </a:lnTo>
                <a:lnTo>
                  <a:pt x="6297" y="3718"/>
                </a:lnTo>
                <a:lnTo>
                  <a:pt x="6287" y="3722"/>
                </a:lnTo>
                <a:lnTo>
                  <a:pt x="6275" y="3725"/>
                </a:lnTo>
                <a:lnTo>
                  <a:pt x="6267" y="3723"/>
                </a:lnTo>
                <a:lnTo>
                  <a:pt x="6260" y="3723"/>
                </a:lnTo>
                <a:lnTo>
                  <a:pt x="6253" y="3722"/>
                </a:lnTo>
                <a:lnTo>
                  <a:pt x="6245" y="3722"/>
                </a:lnTo>
                <a:lnTo>
                  <a:pt x="6231" y="3718"/>
                </a:lnTo>
                <a:lnTo>
                  <a:pt x="6216" y="3716"/>
                </a:lnTo>
                <a:lnTo>
                  <a:pt x="6209" y="3715"/>
                </a:lnTo>
                <a:lnTo>
                  <a:pt x="6201" y="3716"/>
                </a:lnTo>
                <a:lnTo>
                  <a:pt x="6194" y="3717"/>
                </a:lnTo>
                <a:lnTo>
                  <a:pt x="6188" y="3718"/>
                </a:lnTo>
                <a:lnTo>
                  <a:pt x="6173" y="3714"/>
                </a:lnTo>
                <a:lnTo>
                  <a:pt x="6158" y="3709"/>
                </a:lnTo>
                <a:lnTo>
                  <a:pt x="6158" y="3709"/>
                </a:lnTo>
                <a:lnTo>
                  <a:pt x="6158" y="3707"/>
                </a:lnTo>
                <a:lnTo>
                  <a:pt x="6157" y="3705"/>
                </a:lnTo>
                <a:lnTo>
                  <a:pt x="6157" y="3701"/>
                </a:lnTo>
                <a:lnTo>
                  <a:pt x="6155" y="3699"/>
                </a:lnTo>
                <a:lnTo>
                  <a:pt x="6153" y="3705"/>
                </a:lnTo>
                <a:lnTo>
                  <a:pt x="6148" y="3713"/>
                </a:lnTo>
                <a:lnTo>
                  <a:pt x="6148" y="3721"/>
                </a:lnTo>
                <a:lnTo>
                  <a:pt x="6146" y="3730"/>
                </a:lnTo>
                <a:lnTo>
                  <a:pt x="6144" y="3733"/>
                </a:lnTo>
                <a:lnTo>
                  <a:pt x="6141" y="3735"/>
                </a:lnTo>
                <a:lnTo>
                  <a:pt x="6139" y="3736"/>
                </a:lnTo>
                <a:lnTo>
                  <a:pt x="6136" y="3735"/>
                </a:lnTo>
                <a:lnTo>
                  <a:pt x="6129" y="3732"/>
                </a:lnTo>
                <a:lnTo>
                  <a:pt x="6122" y="3729"/>
                </a:lnTo>
                <a:lnTo>
                  <a:pt x="6116" y="3727"/>
                </a:lnTo>
                <a:lnTo>
                  <a:pt x="6111" y="3726"/>
                </a:lnTo>
                <a:lnTo>
                  <a:pt x="6105" y="3726"/>
                </a:lnTo>
                <a:lnTo>
                  <a:pt x="6099" y="3727"/>
                </a:lnTo>
                <a:lnTo>
                  <a:pt x="6094" y="3729"/>
                </a:lnTo>
                <a:lnTo>
                  <a:pt x="6089" y="3731"/>
                </a:lnTo>
                <a:lnTo>
                  <a:pt x="6069" y="3740"/>
                </a:lnTo>
                <a:lnTo>
                  <a:pt x="6047" y="3748"/>
                </a:lnTo>
                <a:lnTo>
                  <a:pt x="6044" y="3749"/>
                </a:lnTo>
                <a:lnTo>
                  <a:pt x="6041" y="3749"/>
                </a:lnTo>
                <a:lnTo>
                  <a:pt x="6036" y="3749"/>
                </a:lnTo>
                <a:lnTo>
                  <a:pt x="6035" y="3748"/>
                </a:lnTo>
                <a:lnTo>
                  <a:pt x="6033" y="3746"/>
                </a:lnTo>
                <a:lnTo>
                  <a:pt x="6031" y="3743"/>
                </a:lnTo>
                <a:lnTo>
                  <a:pt x="6030" y="3741"/>
                </a:lnTo>
                <a:lnTo>
                  <a:pt x="6030" y="3739"/>
                </a:lnTo>
                <a:lnTo>
                  <a:pt x="6031" y="3736"/>
                </a:lnTo>
                <a:lnTo>
                  <a:pt x="6033" y="3735"/>
                </a:lnTo>
                <a:lnTo>
                  <a:pt x="6035" y="3733"/>
                </a:lnTo>
                <a:lnTo>
                  <a:pt x="6038" y="3732"/>
                </a:lnTo>
                <a:lnTo>
                  <a:pt x="6036" y="3730"/>
                </a:lnTo>
                <a:lnTo>
                  <a:pt x="6036" y="3727"/>
                </a:lnTo>
                <a:lnTo>
                  <a:pt x="6037" y="3724"/>
                </a:lnTo>
                <a:lnTo>
                  <a:pt x="6038" y="3719"/>
                </a:lnTo>
                <a:lnTo>
                  <a:pt x="6039" y="3717"/>
                </a:lnTo>
                <a:lnTo>
                  <a:pt x="6038" y="3715"/>
                </a:lnTo>
                <a:lnTo>
                  <a:pt x="6036" y="3714"/>
                </a:lnTo>
                <a:lnTo>
                  <a:pt x="6031" y="3716"/>
                </a:lnTo>
                <a:lnTo>
                  <a:pt x="6018" y="3722"/>
                </a:lnTo>
                <a:lnTo>
                  <a:pt x="6004" y="3725"/>
                </a:lnTo>
                <a:lnTo>
                  <a:pt x="5992" y="3727"/>
                </a:lnTo>
                <a:lnTo>
                  <a:pt x="5979" y="3732"/>
                </a:lnTo>
                <a:lnTo>
                  <a:pt x="5969" y="3734"/>
                </a:lnTo>
                <a:lnTo>
                  <a:pt x="5958" y="3735"/>
                </a:lnTo>
                <a:lnTo>
                  <a:pt x="5947" y="3735"/>
                </a:lnTo>
                <a:lnTo>
                  <a:pt x="5936" y="3734"/>
                </a:lnTo>
                <a:lnTo>
                  <a:pt x="5915" y="3732"/>
                </a:lnTo>
                <a:lnTo>
                  <a:pt x="5894" y="3727"/>
                </a:lnTo>
                <a:lnTo>
                  <a:pt x="5883" y="3726"/>
                </a:lnTo>
                <a:lnTo>
                  <a:pt x="5873" y="3725"/>
                </a:lnTo>
                <a:lnTo>
                  <a:pt x="5863" y="3724"/>
                </a:lnTo>
                <a:lnTo>
                  <a:pt x="5853" y="3724"/>
                </a:lnTo>
                <a:lnTo>
                  <a:pt x="5842" y="3726"/>
                </a:lnTo>
                <a:lnTo>
                  <a:pt x="5831" y="3729"/>
                </a:lnTo>
                <a:lnTo>
                  <a:pt x="5821" y="3733"/>
                </a:lnTo>
                <a:lnTo>
                  <a:pt x="5811" y="3739"/>
                </a:lnTo>
                <a:lnTo>
                  <a:pt x="5801" y="3743"/>
                </a:lnTo>
                <a:lnTo>
                  <a:pt x="5790" y="3748"/>
                </a:lnTo>
                <a:lnTo>
                  <a:pt x="5779" y="3751"/>
                </a:lnTo>
                <a:lnTo>
                  <a:pt x="5769" y="3753"/>
                </a:lnTo>
                <a:lnTo>
                  <a:pt x="5746" y="3757"/>
                </a:lnTo>
                <a:lnTo>
                  <a:pt x="5725" y="3758"/>
                </a:lnTo>
                <a:lnTo>
                  <a:pt x="5702" y="3758"/>
                </a:lnTo>
                <a:lnTo>
                  <a:pt x="5679" y="3759"/>
                </a:lnTo>
                <a:lnTo>
                  <a:pt x="5669" y="3760"/>
                </a:lnTo>
                <a:lnTo>
                  <a:pt x="5658" y="3762"/>
                </a:lnTo>
                <a:lnTo>
                  <a:pt x="5647" y="3765"/>
                </a:lnTo>
                <a:lnTo>
                  <a:pt x="5635" y="3767"/>
                </a:lnTo>
                <a:lnTo>
                  <a:pt x="5604" y="3777"/>
                </a:lnTo>
                <a:lnTo>
                  <a:pt x="5572" y="3785"/>
                </a:lnTo>
                <a:lnTo>
                  <a:pt x="5538" y="3791"/>
                </a:lnTo>
                <a:lnTo>
                  <a:pt x="5505" y="3796"/>
                </a:lnTo>
                <a:lnTo>
                  <a:pt x="5471" y="3801"/>
                </a:lnTo>
                <a:lnTo>
                  <a:pt x="5438" y="3804"/>
                </a:lnTo>
                <a:lnTo>
                  <a:pt x="5403" y="3809"/>
                </a:lnTo>
                <a:lnTo>
                  <a:pt x="5369" y="3813"/>
                </a:lnTo>
                <a:lnTo>
                  <a:pt x="5358" y="3816"/>
                </a:lnTo>
                <a:lnTo>
                  <a:pt x="5344" y="3817"/>
                </a:lnTo>
                <a:lnTo>
                  <a:pt x="5341" y="3816"/>
                </a:lnTo>
                <a:lnTo>
                  <a:pt x="5339" y="3815"/>
                </a:lnTo>
                <a:lnTo>
                  <a:pt x="5336" y="3812"/>
                </a:lnTo>
                <a:lnTo>
                  <a:pt x="5335" y="3809"/>
                </a:lnTo>
                <a:lnTo>
                  <a:pt x="5335" y="3804"/>
                </a:lnTo>
                <a:lnTo>
                  <a:pt x="5335" y="3799"/>
                </a:lnTo>
                <a:lnTo>
                  <a:pt x="5338" y="3792"/>
                </a:lnTo>
                <a:lnTo>
                  <a:pt x="5341" y="3784"/>
                </a:lnTo>
                <a:lnTo>
                  <a:pt x="5342" y="3778"/>
                </a:lnTo>
                <a:lnTo>
                  <a:pt x="5343" y="3774"/>
                </a:lnTo>
                <a:lnTo>
                  <a:pt x="5343" y="3770"/>
                </a:lnTo>
                <a:lnTo>
                  <a:pt x="5343" y="3768"/>
                </a:lnTo>
                <a:lnTo>
                  <a:pt x="5341" y="3767"/>
                </a:lnTo>
                <a:lnTo>
                  <a:pt x="5340" y="3767"/>
                </a:lnTo>
                <a:lnTo>
                  <a:pt x="5336" y="3767"/>
                </a:lnTo>
                <a:lnTo>
                  <a:pt x="5334" y="3768"/>
                </a:lnTo>
                <a:lnTo>
                  <a:pt x="5327" y="3772"/>
                </a:lnTo>
                <a:lnTo>
                  <a:pt x="5321" y="3775"/>
                </a:lnTo>
                <a:lnTo>
                  <a:pt x="5314" y="3777"/>
                </a:lnTo>
                <a:lnTo>
                  <a:pt x="5308" y="3777"/>
                </a:lnTo>
                <a:lnTo>
                  <a:pt x="5304" y="3776"/>
                </a:lnTo>
                <a:lnTo>
                  <a:pt x="5297" y="3775"/>
                </a:lnTo>
                <a:lnTo>
                  <a:pt x="5289" y="3775"/>
                </a:lnTo>
                <a:lnTo>
                  <a:pt x="5282" y="3775"/>
                </a:lnTo>
                <a:lnTo>
                  <a:pt x="5276" y="3777"/>
                </a:lnTo>
                <a:lnTo>
                  <a:pt x="5273" y="3779"/>
                </a:lnTo>
                <a:lnTo>
                  <a:pt x="5272" y="3782"/>
                </a:lnTo>
                <a:lnTo>
                  <a:pt x="5272" y="3784"/>
                </a:lnTo>
                <a:lnTo>
                  <a:pt x="5273" y="3786"/>
                </a:lnTo>
                <a:lnTo>
                  <a:pt x="5275" y="3790"/>
                </a:lnTo>
                <a:lnTo>
                  <a:pt x="5281" y="3798"/>
                </a:lnTo>
                <a:lnTo>
                  <a:pt x="5283" y="3803"/>
                </a:lnTo>
                <a:lnTo>
                  <a:pt x="5283" y="3808"/>
                </a:lnTo>
                <a:lnTo>
                  <a:pt x="5282" y="3811"/>
                </a:lnTo>
                <a:lnTo>
                  <a:pt x="5276" y="3817"/>
                </a:lnTo>
                <a:lnTo>
                  <a:pt x="5270" y="3822"/>
                </a:lnTo>
                <a:lnTo>
                  <a:pt x="5264" y="3827"/>
                </a:lnTo>
                <a:lnTo>
                  <a:pt x="5256" y="3833"/>
                </a:lnTo>
                <a:lnTo>
                  <a:pt x="5246" y="3836"/>
                </a:lnTo>
                <a:lnTo>
                  <a:pt x="5236" y="3841"/>
                </a:lnTo>
                <a:lnTo>
                  <a:pt x="5209" y="3849"/>
                </a:lnTo>
                <a:lnTo>
                  <a:pt x="5180" y="3854"/>
                </a:lnTo>
                <a:lnTo>
                  <a:pt x="5151" y="3859"/>
                </a:lnTo>
                <a:lnTo>
                  <a:pt x="5123" y="3861"/>
                </a:lnTo>
                <a:lnTo>
                  <a:pt x="5110" y="3860"/>
                </a:lnTo>
                <a:lnTo>
                  <a:pt x="5099" y="3860"/>
                </a:lnTo>
                <a:lnTo>
                  <a:pt x="5089" y="3858"/>
                </a:lnTo>
                <a:lnTo>
                  <a:pt x="5081" y="3855"/>
                </a:lnTo>
                <a:lnTo>
                  <a:pt x="5087" y="3851"/>
                </a:lnTo>
                <a:lnTo>
                  <a:pt x="5094" y="3849"/>
                </a:lnTo>
                <a:lnTo>
                  <a:pt x="5102" y="3847"/>
                </a:lnTo>
                <a:lnTo>
                  <a:pt x="5111" y="3845"/>
                </a:lnTo>
                <a:lnTo>
                  <a:pt x="5115" y="3843"/>
                </a:lnTo>
                <a:lnTo>
                  <a:pt x="5118" y="3842"/>
                </a:lnTo>
                <a:lnTo>
                  <a:pt x="5123" y="3838"/>
                </a:lnTo>
                <a:lnTo>
                  <a:pt x="5125" y="3835"/>
                </a:lnTo>
                <a:lnTo>
                  <a:pt x="5128" y="3832"/>
                </a:lnTo>
                <a:lnTo>
                  <a:pt x="5130" y="3826"/>
                </a:lnTo>
                <a:lnTo>
                  <a:pt x="5132" y="3820"/>
                </a:lnTo>
                <a:lnTo>
                  <a:pt x="5133" y="3813"/>
                </a:lnTo>
                <a:lnTo>
                  <a:pt x="5127" y="3817"/>
                </a:lnTo>
                <a:lnTo>
                  <a:pt x="5123" y="3820"/>
                </a:lnTo>
                <a:lnTo>
                  <a:pt x="5117" y="3822"/>
                </a:lnTo>
                <a:lnTo>
                  <a:pt x="5111" y="3825"/>
                </a:lnTo>
                <a:lnTo>
                  <a:pt x="5101" y="3826"/>
                </a:lnTo>
                <a:lnTo>
                  <a:pt x="5091" y="3825"/>
                </a:lnTo>
                <a:lnTo>
                  <a:pt x="5072" y="3819"/>
                </a:lnTo>
                <a:lnTo>
                  <a:pt x="5052" y="3816"/>
                </a:lnTo>
                <a:lnTo>
                  <a:pt x="5037" y="3816"/>
                </a:lnTo>
                <a:lnTo>
                  <a:pt x="5025" y="3816"/>
                </a:lnTo>
                <a:lnTo>
                  <a:pt x="5021" y="3816"/>
                </a:lnTo>
                <a:lnTo>
                  <a:pt x="5016" y="3817"/>
                </a:lnTo>
                <a:lnTo>
                  <a:pt x="5013" y="3819"/>
                </a:lnTo>
                <a:lnTo>
                  <a:pt x="5010" y="3820"/>
                </a:lnTo>
                <a:lnTo>
                  <a:pt x="5008" y="3824"/>
                </a:lnTo>
                <a:lnTo>
                  <a:pt x="5007" y="3826"/>
                </a:lnTo>
                <a:lnTo>
                  <a:pt x="5007" y="3830"/>
                </a:lnTo>
                <a:lnTo>
                  <a:pt x="5007" y="3835"/>
                </a:lnTo>
                <a:lnTo>
                  <a:pt x="5009" y="3846"/>
                </a:lnTo>
                <a:lnTo>
                  <a:pt x="5013" y="3861"/>
                </a:lnTo>
                <a:lnTo>
                  <a:pt x="5015" y="3869"/>
                </a:lnTo>
                <a:lnTo>
                  <a:pt x="5015" y="3875"/>
                </a:lnTo>
                <a:lnTo>
                  <a:pt x="5015" y="3879"/>
                </a:lnTo>
                <a:lnTo>
                  <a:pt x="5013" y="3884"/>
                </a:lnTo>
                <a:lnTo>
                  <a:pt x="5010" y="3887"/>
                </a:lnTo>
                <a:lnTo>
                  <a:pt x="5006" y="3889"/>
                </a:lnTo>
                <a:lnTo>
                  <a:pt x="5000" y="3890"/>
                </a:lnTo>
                <a:lnTo>
                  <a:pt x="4994" y="3890"/>
                </a:lnTo>
                <a:lnTo>
                  <a:pt x="4977" y="3893"/>
                </a:lnTo>
                <a:lnTo>
                  <a:pt x="4960" y="3895"/>
                </a:lnTo>
                <a:lnTo>
                  <a:pt x="4951" y="3896"/>
                </a:lnTo>
                <a:lnTo>
                  <a:pt x="4943" y="3898"/>
                </a:lnTo>
                <a:lnTo>
                  <a:pt x="4934" y="3901"/>
                </a:lnTo>
                <a:lnTo>
                  <a:pt x="4926" y="3904"/>
                </a:lnTo>
                <a:lnTo>
                  <a:pt x="4891" y="3913"/>
                </a:lnTo>
                <a:lnTo>
                  <a:pt x="4854" y="3922"/>
                </a:lnTo>
                <a:lnTo>
                  <a:pt x="4819" y="3930"/>
                </a:lnTo>
                <a:lnTo>
                  <a:pt x="4783" y="3938"/>
                </a:lnTo>
                <a:lnTo>
                  <a:pt x="4748" y="3946"/>
                </a:lnTo>
                <a:lnTo>
                  <a:pt x="4713" y="3954"/>
                </a:lnTo>
                <a:lnTo>
                  <a:pt x="4678" y="3963"/>
                </a:lnTo>
                <a:lnTo>
                  <a:pt x="4644" y="3972"/>
                </a:lnTo>
                <a:lnTo>
                  <a:pt x="4617" y="3980"/>
                </a:lnTo>
                <a:lnTo>
                  <a:pt x="4589" y="3988"/>
                </a:lnTo>
                <a:lnTo>
                  <a:pt x="4562" y="3996"/>
                </a:lnTo>
                <a:lnTo>
                  <a:pt x="4535" y="4003"/>
                </a:lnTo>
                <a:lnTo>
                  <a:pt x="4509" y="4012"/>
                </a:lnTo>
                <a:lnTo>
                  <a:pt x="4483" y="4022"/>
                </a:lnTo>
                <a:lnTo>
                  <a:pt x="4457" y="4033"/>
                </a:lnTo>
                <a:lnTo>
                  <a:pt x="4432" y="4047"/>
                </a:lnTo>
                <a:lnTo>
                  <a:pt x="4425" y="4050"/>
                </a:lnTo>
                <a:lnTo>
                  <a:pt x="4419" y="4053"/>
                </a:lnTo>
                <a:lnTo>
                  <a:pt x="4416" y="4056"/>
                </a:lnTo>
                <a:lnTo>
                  <a:pt x="4415" y="4058"/>
                </a:lnTo>
                <a:lnTo>
                  <a:pt x="4415" y="4061"/>
                </a:lnTo>
                <a:lnTo>
                  <a:pt x="4416" y="4066"/>
                </a:lnTo>
                <a:lnTo>
                  <a:pt x="4421" y="4074"/>
                </a:lnTo>
                <a:lnTo>
                  <a:pt x="4424" y="4078"/>
                </a:lnTo>
                <a:lnTo>
                  <a:pt x="4426" y="4078"/>
                </a:lnTo>
                <a:lnTo>
                  <a:pt x="4428" y="4078"/>
                </a:lnTo>
                <a:lnTo>
                  <a:pt x="4429" y="4077"/>
                </a:lnTo>
                <a:lnTo>
                  <a:pt x="4430" y="4076"/>
                </a:lnTo>
                <a:lnTo>
                  <a:pt x="4436" y="4068"/>
                </a:lnTo>
                <a:lnTo>
                  <a:pt x="4442" y="4063"/>
                </a:lnTo>
                <a:lnTo>
                  <a:pt x="4479" y="4058"/>
                </a:lnTo>
                <a:lnTo>
                  <a:pt x="4515" y="4052"/>
                </a:lnTo>
                <a:lnTo>
                  <a:pt x="4552" y="4047"/>
                </a:lnTo>
                <a:lnTo>
                  <a:pt x="4588" y="4040"/>
                </a:lnTo>
                <a:lnTo>
                  <a:pt x="4596" y="4040"/>
                </a:lnTo>
                <a:lnTo>
                  <a:pt x="4603" y="4042"/>
                </a:lnTo>
                <a:lnTo>
                  <a:pt x="4608" y="4043"/>
                </a:lnTo>
                <a:lnTo>
                  <a:pt x="4612" y="4046"/>
                </a:lnTo>
                <a:lnTo>
                  <a:pt x="4614" y="4049"/>
                </a:lnTo>
                <a:lnTo>
                  <a:pt x="4615" y="4052"/>
                </a:lnTo>
                <a:lnTo>
                  <a:pt x="4615" y="4056"/>
                </a:lnTo>
                <a:lnTo>
                  <a:pt x="4614" y="4059"/>
                </a:lnTo>
                <a:lnTo>
                  <a:pt x="4612" y="4065"/>
                </a:lnTo>
                <a:lnTo>
                  <a:pt x="4608" y="4069"/>
                </a:lnTo>
                <a:lnTo>
                  <a:pt x="4608" y="4072"/>
                </a:lnTo>
                <a:lnTo>
                  <a:pt x="4605" y="4074"/>
                </a:lnTo>
                <a:lnTo>
                  <a:pt x="4603" y="4075"/>
                </a:lnTo>
                <a:lnTo>
                  <a:pt x="4601" y="4076"/>
                </a:lnTo>
                <a:close/>
                <a:moveTo>
                  <a:pt x="5856" y="2967"/>
                </a:moveTo>
                <a:lnTo>
                  <a:pt x="5825" y="2960"/>
                </a:lnTo>
                <a:lnTo>
                  <a:pt x="5802" y="2957"/>
                </a:lnTo>
                <a:lnTo>
                  <a:pt x="5793" y="2956"/>
                </a:lnTo>
                <a:lnTo>
                  <a:pt x="5785" y="2957"/>
                </a:lnTo>
                <a:lnTo>
                  <a:pt x="5778" y="2959"/>
                </a:lnTo>
                <a:lnTo>
                  <a:pt x="5772" y="2962"/>
                </a:lnTo>
                <a:lnTo>
                  <a:pt x="5768" y="2965"/>
                </a:lnTo>
                <a:lnTo>
                  <a:pt x="5764" y="2970"/>
                </a:lnTo>
                <a:lnTo>
                  <a:pt x="5761" y="2977"/>
                </a:lnTo>
                <a:lnTo>
                  <a:pt x="5759" y="2983"/>
                </a:lnTo>
                <a:lnTo>
                  <a:pt x="5754" y="3003"/>
                </a:lnTo>
                <a:lnTo>
                  <a:pt x="5750" y="3028"/>
                </a:lnTo>
                <a:lnTo>
                  <a:pt x="5762" y="3030"/>
                </a:lnTo>
                <a:lnTo>
                  <a:pt x="5775" y="3030"/>
                </a:lnTo>
                <a:lnTo>
                  <a:pt x="5787" y="3028"/>
                </a:lnTo>
                <a:lnTo>
                  <a:pt x="5798" y="3025"/>
                </a:lnTo>
                <a:lnTo>
                  <a:pt x="5808" y="3022"/>
                </a:lnTo>
                <a:lnTo>
                  <a:pt x="5820" y="3017"/>
                </a:lnTo>
                <a:lnTo>
                  <a:pt x="5830" y="3012"/>
                </a:lnTo>
                <a:lnTo>
                  <a:pt x="5840" y="3006"/>
                </a:lnTo>
                <a:lnTo>
                  <a:pt x="5879" y="2979"/>
                </a:lnTo>
                <a:lnTo>
                  <a:pt x="5918" y="2953"/>
                </a:lnTo>
                <a:lnTo>
                  <a:pt x="5910" y="2954"/>
                </a:lnTo>
                <a:lnTo>
                  <a:pt x="5902" y="2955"/>
                </a:lnTo>
                <a:lnTo>
                  <a:pt x="5896" y="2959"/>
                </a:lnTo>
                <a:lnTo>
                  <a:pt x="5889" y="2961"/>
                </a:lnTo>
                <a:lnTo>
                  <a:pt x="5881" y="2963"/>
                </a:lnTo>
                <a:lnTo>
                  <a:pt x="5874" y="2965"/>
                </a:lnTo>
                <a:lnTo>
                  <a:pt x="5865" y="2967"/>
                </a:lnTo>
                <a:lnTo>
                  <a:pt x="5856" y="2967"/>
                </a:lnTo>
                <a:close/>
                <a:moveTo>
                  <a:pt x="5694" y="3024"/>
                </a:moveTo>
                <a:lnTo>
                  <a:pt x="5700" y="3025"/>
                </a:lnTo>
                <a:lnTo>
                  <a:pt x="5705" y="3025"/>
                </a:lnTo>
                <a:lnTo>
                  <a:pt x="5708" y="3024"/>
                </a:lnTo>
                <a:lnTo>
                  <a:pt x="5710" y="3023"/>
                </a:lnTo>
                <a:lnTo>
                  <a:pt x="5712" y="3021"/>
                </a:lnTo>
                <a:lnTo>
                  <a:pt x="5713" y="3017"/>
                </a:lnTo>
                <a:lnTo>
                  <a:pt x="5717" y="3008"/>
                </a:lnTo>
                <a:lnTo>
                  <a:pt x="5717" y="3002"/>
                </a:lnTo>
                <a:lnTo>
                  <a:pt x="5703" y="2993"/>
                </a:lnTo>
                <a:lnTo>
                  <a:pt x="5690" y="2985"/>
                </a:lnTo>
                <a:lnTo>
                  <a:pt x="5675" y="2979"/>
                </a:lnTo>
                <a:lnTo>
                  <a:pt x="5661" y="2974"/>
                </a:lnTo>
                <a:lnTo>
                  <a:pt x="5647" y="2972"/>
                </a:lnTo>
                <a:lnTo>
                  <a:pt x="5631" y="2972"/>
                </a:lnTo>
                <a:lnTo>
                  <a:pt x="5624" y="2973"/>
                </a:lnTo>
                <a:lnTo>
                  <a:pt x="5616" y="2974"/>
                </a:lnTo>
                <a:lnTo>
                  <a:pt x="5608" y="2977"/>
                </a:lnTo>
                <a:lnTo>
                  <a:pt x="5600" y="2979"/>
                </a:lnTo>
                <a:lnTo>
                  <a:pt x="5589" y="2983"/>
                </a:lnTo>
                <a:lnTo>
                  <a:pt x="5578" y="2989"/>
                </a:lnTo>
                <a:lnTo>
                  <a:pt x="5566" y="2995"/>
                </a:lnTo>
                <a:lnTo>
                  <a:pt x="5557" y="3002"/>
                </a:lnTo>
                <a:lnTo>
                  <a:pt x="5553" y="3005"/>
                </a:lnTo>
                <a:lnTo>
                  <a:pt x="5549" y="3010"/>
                </a:lnTo>
                <a:lnTo>
                  <a:pt x="5547" y="3015"/>
                </a:lnTo>
                <a:lnTo>
                  <a:pt x="5546" y="3021"/>
                </a:lnTo>
                <a:lnTo>
                  <a:pt x="5545" y="3027"/>
                </a:lnTo>
                <a:lnTo>
                  <a:pt x="5545" y="3034"/>
                </a:lnTo>
                <a:lnTo>
                  <a:pt x="5546" y="3041"/>
                </a:lnTo>
                <a:lnTo>
                  <a:pt x="5548" y="3050"/>
                </a:lnTo>
                <a:lnTo>
                  <a:pt x="5566" y="3045"/>
                </a:lnTo>
                <a:lnTo>
                  <a:pt x="5584" y="3040"/>
                </a:lnTo>
                <a:lnTo>
                  <a:pt x="5602" y="3036"/>
                </a:lnTo>
                <a:lnTo>
                  <a:pt x="5619" y="3031"/>
                </a:lnTo>
                <a:lnTo>
                  <a:pt x="5638" y="3029"/>
                </a:lnTo>
                <a:lnTo>
                  <a:pt x="5657" y="3027"/>
                </a:lnTo>
                <a:lnTo>
                  <a:pt x="5675" y="3025"/>
                </a:lnTo>
                <a:lnTo>
                  <a:pt x="5694" y="3024"/>
                </a:lnTo>
                <a:close/>
                <a:moveTo>
                  <a:pt x="5552" y="2836"/>
                </a:moveTo>
                <a:lnTo>
                  <a:pt x="5511" y="2841"/>
                </a:lnTo>
                <a:lnTo>
                  <a:pt x="5469" y="2844"/>
                </a:lnTo>
                <a:lnTo>
                  <a:pt x="5458" y="2845"/>
                </a:lnTo>
                <a:lnTo>
                  <a:pt x="5447" y="2848"/>
                </a:lnTo>
                <a:lnTo>
                  <a:pt x="5437" y="2851"/>
                </a:lnTo>
                <a:lnTo>
                  <a:pt x="5426" y="2854"/>
                </a:lnTo>
                <a:lnTo>
                  <a:pt x="5416" y="2859"/>
                </a:lnTo>
                <a:lnTo>
                  <a:pt x="5406" y="2863"/>
                </a:lnTo>
                <a:lnTo>
                  <a:pt x="5395" y="2870"/>
                </a:lnTo>
                <a:lnTo>
                  <a:pt x="5386" y="2878"/>
                </a:lnTo>
                <a:lnTo>
                  <a:pt x="5436" y="2879"/>
                </a:lnTo>
                <a:lnTo>
                  <a:pt x="5481" y="2880"/>
                </a:lnTo>
                <a:lnTo>
                  <a:pt x="5492" y="2879"/>
                </a:lnTo>
                <a:lnTo>
                  <a:pt x="5502" y="2877"/>
                </a:lnTo>
                <a:lnTo>
                  <a:pt x="5511" y="2874"/>
                </a:lnTo>
                <a:lnTo>
                  <a:pt x="5520" y="2870"/>
                </a:lnTo>
                <a:lnTo>
                  <a:pt x="5529" y="2863"/>
                </a:lnTo>
                <a:lnTo>
                  <a:pt x="5537" y="2857"/>
                </a:lnTo>
                <a:lnTo>
                  <a:pt x="5545" y="2848"/>
                </a:lnTo>
                <a:lnTo>
                  <a:pt x="5552" y="2836"/>
                </a:lnTo>
                <a:lnTo>
                  <a:pt x="5561" y="2834"/>
                </a:lnTo>
                <a:lnTo>
                  <a:pt x="5570" y="2831"/>
                </a:lnTo>
                <a:lnTo>
                  <a:pt x="5578" y="2827"/>
                </a:lnTo>
                <a:lnTo>
                  <a:pt x="5587" y="2824"/>
                </a:lnTo>
                <a:lnTo>
                  <a:pt x="5585" y="2823"/>
                </a:lnTo>
                <a:lnTo>
                  <a:pt x="5584" y="2823"/>
                </a:lnTo>
                <a:lnTo>
                  <a:pt x="5584" y="2822"/>
                </a:lnTo>
                <a:lnTo>
                  <a:pt x="5584" y="2820"/>
                </a:lnTo>
                <a:lnTo>
                  <a:pt x="5581" y="2818"/>
                </a:lnTo>
                <a:lnTo>
                  <a:pt x="5578" y="2817"/>
                </a:lnTo>
                <a:lnTo>
                  <a:pt x="5573" y="2817"/>
                </a:lnTo>
                <a:lnTo>
                  <a:pt x="5570" y="2818"/>
                </a:lnTo>
                <a:lnTo>
                  <a:pt x="5565" y="2819"/>
                </a:lnTo>
                <a:lnTo>
                  <a:pt x="5561" y="2822"/>
                </a:lnTo>
                <a:lnTo>
                  <a:pt x="5557" y="2825"/>
                </a:lnTo>
                <a:lnTo>
                  <a:pt x="5555" y="2830"/>
                </a:lnTo>
                <a:lnTo>
                  <a:pt x="5553" y="2832"/>
                </a:lnTo>
                <a:lnTo>
                  <a:pt x="5552" y="2836"/>
                </a:lnTo>
                <a:close/>
                <a:moveTo>
                  <a:pt x="7932" y="2953"/>
                </a:moveTo>
                <a:lnTo>
                  <a:pt x="7893" y="2954"/>
                </a:lnTo>
                <a:lnTo>
                  <a:pt x="7856" y="2955"/>
                </a:lnTo>
                <a:lnTo>
                  <a:pt x="7820" y="2957"/>
                </a:lnTo>
                <a:lnTo>
                  <a:pt x="7782" y="2960"/>
                </a:lnTo>
                <a:lnTo>
                  <a:pt x="7775" y="2965"/>
                </a:lnTo>
                <a:lnTo>
                  <a:pt x="7765" y="2970"/>
                </a:lnTo>
                <a:lnTo>
                  <a:pt x="7761" y="2972"/>
                </a:lnTo>
                <a:lnTo>
                  <a:pt x="7756" y="2973"/>
                </a:lnTo>
                <a:lnTo>
                  <a:pt x="7753" y="2973"/>
                </a:lnTo>
                <a:lnTo>
                  <a:pt x="7751" y="2972"/>
                </a:lnTo>
                <a:lnTo>
                  <a:pt x="7741" y="2967"/>
                </a:lnTo>
                <a:lnTo>
                  <a:pt x="7732" y="2963"/>
                </a:lnTo>
                <a:lnTo>
                  <a:pt x="7722" y="2961"/>
                </a:lnTo>
                <a:lnTo>
                  <a:pt x="7715" y="2961"/>
                </a:lnTo>
                <a:lnTo>
                  <a:pt x="7705" y="2961"/>
                </a:lnTo>
                <a:lnTo>
                  <a:pt x="7698" y="2963"/>
                </a:lnTo>
                <a:lnTo>
                  <a:pt x="7690" y="2965"/>
                </a:lnTo>
                <a:lnTo>
                  <a:pt x="7682" y="2968"/>
                </a:lnTo>
                <a:lnTo>
                  <a:pt x="7666" y="2974"/>
                </a:lnTo>
                <a:lnTo>
                  <a:pt x="7650" y="2981"/>
                </a:lnTo>
                <a:lnTo>
                  <a:pt x="7642" y="2983"/>
                </a:lnTo>
                <a:lnTo>
                  <a:pt x="7634" y="2986"/>
                </a:lnTo>
                <a:lnTo>
                  <a:pt x="7626" y="2986"/>
                </a:lnTo>
                <a:lnTo>
                  <a:pt x="7617" y="2986"/>
                </a:lnTo>
                <a:lnTo>
                  <a:pt x="7629" y="2990"/>
                </a:lnTo>
                <a:lnTo>
                  <a:pt x="7640" y="2995"/>
                </a:lnTo>
                <a:lnTo>
                  <a:pt x="7651" y="2997"/>
                </a:lnTo>
                <a:lnTo>
                  <a:pt x="7661" y="2997"/>
                </a:lnTo>
                <a:lnTo>
                  <a:pt x="7673" y="2997"/>
                </a:lnTo>
                <a:lnTo>
                  <a:pt x="7684" y="2997"/>
                </a:lnTo>
                <a:lnTo>
                  <a:pt x="7695" y="2996"/>
                </a:lnTo>
                <a:lnTo>
                  <a:pt x="7707" y="2994"/>
                </a:lnTo>
                <a:lnTo>
                  <a:pt x="7729" y="2990"/>
                </a:lnTo>
                <a:lnTo>
                  <a:pt x="7752" y="2987"/>
                </a:lnTo>
                <a:lnTo>
                  <a:pt x="7763" y="2987"/>
                </a:lnTo>
                <a:lnTo>
                  <a:pt x="7773" y="2988"/>
                </a:lnTo>
                <a:lnTo>
                  <a:pt x="7785" y="2989"/>
                </a:lnTo>
                <a:lnTo>
                  <a:pt x="7796" y="2993"/>
                </a:lnTo>
                <a:lnTo>
                  <a:pt x="7814" y="2994"/>
                </a:lnTo>
                <a:lnTo>
                  <a:pt x="7832" y="2995"/>
                </a:lnTo>
                <a:lnTo>
                  <a:pt x="7850" y="2995"/>
                </a:lnTo>
                <a:lnTo>
                  <a:pt x="7868" y="2995"/>
                </a:lnTo>
                <a:lnTo>
                  <a:pt x="7904" y="2993"/>
                </a:lnTo>
                <a:lnTo>
                  <a:pt x="7940" y="2988"/>
                </a:lnTo>
                <a:lnTo>
                  <a:pt x="7975" y="2982"/>
                </a:lnTo>
                <a:lnTo>
                  <a:pt x="8009" y="2976"/>
                </a:lnTo>
                <a:lnTo>
                  <a:pt x="8044" y="2968"/>
                </a:lnTo>
                <a:lnTo>
                  <a:pt x="8078" y="2960"/>
                </a:lnTo>
                <a:lnTo>
                  <a:pt x="8042" y="2956"/>
                </a:lnTo>
                <a:lnTo>
                  <a:pt x="8005" y="2954"/>
                </a:lnTo>
                <a:lnTo>
                  <a:pt x="7968" y="2953"/>
                </a:lnTo>
                <a:lnTo>
                  <a:pt x="7932" y="2953"/>
                </a:lnTo>
                <a:close/>
                <a:moveTo>
                  <a:pt x="5383" y="3064"/>
                </a:moveTo>
                <a:lnTo>
                  <a:pt x="5390" y="3060"/>
                </a:lnTo>
                <a:lnTo>
                  <a:pt x="5396" y="3058"/>
                </a:lnTo>
                <a:lnTo>
                  <a:pt x="5404" y="3056"/>
                </a:lnTo>
                <a:lnTo>
                  <a:pt x="5412" y="3056"/>
                </a:lnTo>
                <a:lnTo>
                  <a:pt x="5420" y="3056"/>
                </a:lnTo>
                <a:lnTo>
                  <a:pt x="5429" y="3057"/>
                </a:lnTo>
                <a:lnTo>
                  <a:pt x="5437" y="3058"/>
                </a:lnTo>
                <a:lnTo>
                  <a:pt x="5444" y="3060"/>
                </a:lnTo>
                <a:lnTo>
                  <a:pt x="5459" y="3066"/>
                </a:lnTo>
                <a:lnTo>
                  <a:pt x="5473" y="3071"/>
                </a:lnTo>
                <a:lnTo>
                  <a:pt x="5480" y="3072"/>
                </a:lnTo>
                <a:lnTo>
                  <a:pt x="5487" y="3071"/>
                </a:lnTo>
                <a:lnTo>
                  <a:pt x="5490" y="3070"/>
                </a:lnTo>
                <a:lnTo>
                  <a:pt x="5494" y="3067"/>
                </a:lnTo>
                <a:lnTo>
                  <a:pt x="5496" y="3064"/>
                </a:lnTo>
                <a:lnTo>
                  <a:pt x="5499" y="3060"/>
                </a:lnTo>
                <a:lnTo>
                  <a:pt x="5504" y="3054"/>
                </a:lnTo>
                <a:lnTo>
                  <a:pt x="5507" y="3047"/>
                </a:lnTo>
                <a:lnTo>
                  <a:pt x="5507" y="3042"/>
                </a:lnTo>
                <a:lnTo>
                  <a:pt x="5507" y="3039"/>
                </a:lnTo>
                <a:lnTo>
                  <a:pt x="5505" y="3034"/>
                </a:lnTo>
                <a:lnTo>
                  <a:pt x="5503" y="3031"/>
                </a:lnTo>
                <a:lnTo>
                  <a:pt x="5495" y="3025"/>
                </a:lnTo>
                <a:lnTo>
                  <a:pt x="5488" y="3022"/>
                </a:lnTo>
                <a:lnTo>
                  <a:pt x="5480" y="3020"/>
                </a:lnTo>
                <a:lnTo>
                  <a:pt x="5472" y="3020"/>
                </a:lnTo>
                <a:lnTo>
                  <a:pt x="5464" y="3020"/>
                </a:lnTo>
                <a:lnTo>
                  <a:pt x="5456" y="3021"/>
                </a:lnTo>
                <a:lnTo>
                  <a:pt x="5449" y="3022"/>
                </a:lnTo>
                <a:lnTo>
                  <a:pt x="5441" y="3024"/>
                </a:lnTo>
                <a:lnTo>
                  <a:pt x="5418" y="3029"/>
                </a:lnTo>
                <a:lnTo>
                  <a:pt x="5394" y="3032"/>
                </a:lnTo>
                <a:lnTo>
                  <a:pt x="5372" y="3034"/>
                </a:lnTo>
                <a:lnTo>
                  <a:pt x="5348" y="3038"/>
                </a:lnTo>
                <a:lnTo>
                  <a:pt x="5325" y="3041"/>
                </a:lnTo>
                <a:lnTo>
                  <a:pt x="5303" y="3047"/>
                </a:lnTo>
                <a:lnTo>
                  <a:pt x="5291" y="3050"/>
                </a:lnTo>
                <a:lnTo>
                  <a:pt x="5281" y="3054"/>
                </a:lnTo>
                <a:lnTo>
                  <a:pt x="5270" y="3058"/>
                </a:lnTo>
                <a:lnTo>
                  <a:pt x="5260" y="3064"/>
                </a:lnTo>
                <a:lnTo>
                  <a:pt x="5267" y="3075"/>
                </a:lnTo>
                <a:lnTo>
                  <a:pt x="5275" y="3084"/>
                </a:lnTo>
                <a:lnTo>
                  <a:pt x="5283" y="3091"/>
                </a:lnTo>
                <a:lnTo>
                  <a:pt x="5290" y="3097"/>
                </a:lnTo>
                <a:lnTo>
                  <a:pt x="5298" y="3099"/>
                </a:lnTo>
                <a:lnTo>
                  <a:pt x="5306" y="3101"/>
                </a:lnTo>
                <a:lnTo>
                  <a:pt x="5314" y="3101"/>
                </a:lnTo>
                <a:lnTo>
                  <a:pt x="5321" y="3100"/>
                </a:lnTo>
                <a:lnTo>
                  <a:pt x="5329" y="3098"/>
                </a:lnTo>
                <a:lnTo>
                  <a:pt x="5336" y="3094"/>
                </a:lnTo>
                <a:lnTo>
                  <a:pt x="5344" y="3090"/>
                </a:lnTo>
                <a:lnTo>
                  <a:pt x="5351" y="3085"/>
                </a:lnTo>
                <a:lnTo>
                  <a:pt x="5367" y="3074"/>
                </a:lnTo>
                <a:lnTo>
                  <a:pt x="5383" y="3064"/>
                </a:lnTo>
                <a:close/>
                <a:moveTo>
                  <a:pt x="4065" y="3485"/>
                </a:moveTo>
                <a:lnTo>
                  <a:pt x="4070" y="3485"/>
                </a:lnTo>
                <a:lnTo>
                  <a:pt x="4072" y="3485"/>
                </a:lnTo>
                <a:lnTo>
                  <a:pt x="4079" y="3486"/>
                </a:lnTo>
                <a:lnTo>
                  <a:pt x="4083" y="3487"/>
                </a:lnTo>
                <a:lnTo>
                  <a:pt x="4086" y="3491"/>
                </a:lnTo>
                <a:lnTo>
                  <a:pt x="4089" y="3495"/>
                </a:lnTo>
                <a:lnTo>
                  <a:pt x="4106" y="3502"/>
                </a:lnTo>
                <a:lnTo>
                  <a:pt x="4119" y="3507"/>
                </a:lnTo>
                <a:lnTo>
                  <a:pt x="4123" y="3508"/>
                </a:lnTo>
                <a:lnTo>
                  <a:pt x="4128" y="3508"/>
                </a:lnTo>
                <a:lnTo>
                  <a:pt x="4131" y="3508"/>
                </a:lnTo>
                <a:lnTo>
                  <a:pt x="4133" y="3505"/>
                </a:lnTo>
                <a:lnTo>
                  <a:pt x="4136" y="3502"/>
                </a:lnTo>
                <a:lnTo>
                  <a:pt x="4137" y="3499"/>
                </a:lnTo>
                <a:lnTo>
                  <a:pt x="4137" y="3493"/>
                </a:lnTo>
                <a:lnTo>
                  <a:pt x="4137" y="3486"/>
                </a:lnTo>
                <a:lnTo>
                  <a:pt x="4136" y="3468"/>
                </a:lnTo>
                <a:lnTo>
                  <a:pt x="4134" y="3443"/>
                </a:lnTo>
                <a:lnTo>
                  <a:pt x="4130" y="3444"/>
                </a:lnTo>
                <a:lnTo>
                  <a:pt x="4125" y="3445"/>
                </a:lnTo>
                <a:lnTo>
                  <a:pt x="4122" y="3448"/>
                </a:lnTo>
                <a:lnTo>
                  <a:pt x="4119" y="3450"/>
                </a:lnTo>
                <a:lnTo>
                  <a:pt x="4114" y="3456"/>
                </a:lnTo>
                <a:lnTo>
                  <a:pt x="4110" y="3462"/>
                </a:lnTo>
                <a:lnTo>
                  <a:pt x="4105" y="3469"/>
                </a:lnTo>
                <a:lnTo>
                  <a:pt x="4099" y="3475"/>
                </a:lnTo>
                <a:lnTo>
                  <a:pt x="4096" y="3477"/>
                </a:lnTo>
                <a:lnTo>
                  <a:pt x="4091" y="3479"/>
                </a:lnTo>
                <a:lnTo>
                  <a:pt x="4087" y="3481"/>
                </a:lnTo>
                <a:lnTo>
                  <a:pt x="4082" y="3482"/>
                </a:lnTo>
                <a:lnTo>
                  <a:pt x="4082" y="3482"/>
                </a:lnTo>
                <a:lnTo>
                  <a:pt x="4077" y="3484"/>
                </a:lnTo>
                <a:lnTo>
                  <a:pt x="4072" y="3485"/>
                </a:lnTo>
                <a:lnTo>
                  <a:pt x="4065" y="3485"/>
                </a:lnTo>
                <a:lnTo>
                  <a:pt x="4031" y="3496"/>
                </a:lnTo>
                <a:lnTo>
                  <a:pt x="3997" y="3510"/>
                </a:lnTo>
                <a:lnTo>
                  <a:pt x="3964" y="3524"/>
                </a:lnTo>
                <a:lnTo>
                  <a:pt x="3930" y="3537"/>
                </a:lnTo>
                <a:lnTo>
                  <a:pt x="3924" y="3541"/>
                </a:lnTo>
                <a:lnTo>
                  <a:pt x="3917" y="3544"/>
                </a:lnTo>
                <a:lnTo>
                  <a:pt x="3914" y="3546"/>
                </a:lnTo>
                <a:lnTo>
                  <a:pt x="3913" y="3548"/>
                </a:lnTo>
                <a:lnTo>
                  <a:pt x="3913" y="3552"/>
                </a:lnTo>
                <a:lnTo>
                  <a:pt x="3914" y="3556"/>
                </a:lnTo>
                <a:lnTo>
                  <a:pt x="3914" y="3556"/>
                </a:lnTo>
                <a:lnTo>
                  <a:pt x="3916" y="3562"/>
                </a:lnTo>
                <a:lnTo>
                  <a:pt x="3919" y="3564"/>
                </a:lnTo>
                <a:lnTo>
                  <a:pt x="3923" y="3567"/>
                </a:lnTo>
                <a:lnTo>
                  <a:pt x="3926" y="3567"/>
                </a:lnTo>
                <a:lnTo>
                  <a:pt x="3930" y="3565"/>
                </a:lnTo>
                <a:lnTo>
                  <a:pt x="3934" y="3564"/>
                </a:lnTo>
                <a:lnTo>
                  <a:pt x="3936" y="3562"/>
                </a:lnTo>
                <a:lnTo>
                  <a:pt x="3940" y="3560"/>
                </a:lnTo>
                <a:lnTo>
                  <a:pt x="3951" y="3550"/>
                </a:lnTo>
                <a:lnTo>
                  <a:pt x="3962" y="3542"/>
                </a:lnTo>
                <a:lnTo>
                  <a:pt x="3965" y="3541"/>
                </a:lnTo>
                <a:lnTo>
                  <a:pt x="3968" y="3541"/>
                </a:lnTo>
                <a:lnTo>
                  <a:pt x="3970" y="3541"/>
                </a:lnTo>
                <a:lnTo>
                  <a:pt x="3974" y="3542"/>
                </a:lnTo>
                <a:lnTo>
                  <a:pt x="3976" y="3543"/>
                </a:lnTo>
                <a:lnTo>
                  <a:pt x="3979" y="3545"/>
                </a:lnTo>
                <a:lnTo>
                  <a:pt x="3982" y="3548"/>
                </a:lnTo>
                <a:lnTo>
                  <a:pt x="3985" y="3553"/>
                </a:lnTo>
                <a:lnTo>
                  <a:pt x="3991" y="3561"/>
                </a:lnTo>
                <a:lnTo>
                  <a:pt x="3994" y="3567"/>
                </a:lnTo>
                <a:lnTo>
                  <a:pt x="3999" y="3569"/>
                </a:lnTo>
                <a:lnTo>
                  <a:pt x="4002" y="3570"/>
                </a:lnTo>
                <a:lnTo>
                  <a:pt x="4005" y="3569"/>
                </a:lnTo>
                <a:lnTo>
                  <a:pt x="4009" y="3564"/>
                </a:lnTo>
                <a:lnTo>
                  <a:pt x="4014" y="3559"/>
                </a:lnTo>
                <a:lnTo>
                  <a:pt x="4020" y="3550"/>
                </a:lnTo>
                <a:lnTo>
                  <a:pt x="4014" y="3546"/>
                </a:lnTo>
                <a:lnTo>
                  <a:pt x="4008" y="3542"/>
                </a:lnTo>
                <a:lnTo>
                  <a:pt x="4005" y="3539"/>
                </a:lnTo>
                <a:lnTo>
                  <a:pt x="4003" y="3537"/>
                </a:lnTo>
                <a:lnTo>
                  <a:pt x="4003" y="3534"/>
                </a:lnTo>
                <a:lnTo>
                  <a:pt x="4004" y="3530"/>
                </a:lnTo>
                <a:lnTo>
                  <a:pt x="4005" y="3527"/>
                </a:lnTo>
                <a:lnTo>
                  <a:pt x="4008" y="3524"/>
                </a:lnTo>
                <a:lnTo>
                  <a:pt x="4011" y="3520"/>
                </a:lnTo>
                <a:lnTo>
                  <a:pt x="4014" y="3518"/>
                </a:lnTo>
                <a:lnTo>
                  <a:pt x="4018" y="3517"/>
                </a:lnTo>
                <a:lnTo>
                  <a:pt x="4022" y="3517"/>
                </a:lnTo>
                <a:lnTo>
                  <a:pt x="4028" y="3518"/>
                </a:lnTo>
                <a:lnTo>
                  <a:pt x="4034" y="3521"/>
                </a:lnTo>
                <a:lnTo>
                  <a:pt x="4043" y="3527"/>
                </a:lnTo>
                <a:lnTo>
                  <a:pt x="4051" y="3532"/>
                </a:lnTo>
                <a:lnTo>
                  <a:pt x="4055" y="3534"/>
                </a:lnTo>
                <a:lnTo>
                  <a:pt x="4060" y="3533"/>
                </a:lnTo>
                <a:lnTo>
                  <a:pt x="4062" y="3530"/>
                </a:lnTo>
                <a:lnTo>
                  <a:pt x="4063" y="3524"/>
                </a:lnTo>
                <a:lnTo>
                  <a:pt x="4064" y="3515"/>
                </a:lnTo>
                <a:lnTo>
                  <a:pt x="4065" y="3501"/>
                </a:lnTo>
                <a:lnTo>
                  <a:pt x="4064" y="3496"/>
                </a:lnTo>
                <a:lnTo>
                  <a:pt x="4063" y="3492"/>
                </a:lnTo>
                <a:lnTo>
                  <a:pt x="4064" y="3488"/>
                </a:lnTo>
                <a:lnTo>
                  <a:pt x="4065" y="3485"/>
                </a:lnTo>
                <a:close/>
                <a:moveTo>
                  <a:pt x="306" y="2509"/>
                </a:moveTo>
                <a:lnTo>
                  <a:pt x="319" y="2503"/>
                </a:lnTo>
                <a:lnTo>
                  <a:pt x="330" y="2498"/>
                </a:lnTo>
                <a:lnTo>
                  <a:pt x="340" y="2491"/>
                </a:lnTo>
                <a:lnTo>
                  <a:pt x="351" y="2484"/>
                </a:lnTo>
                <a:lnTo>
                  <a:pt x="371" y="2468"/>
                </a:lnTo>
                <a:lnTo>
                  <a:pt x="389" y="2451"/>
                </a:lnTo>
                <a:lnTo>
                  <a:pt x="407" y="2434"/>
                </a:lnTo>
                <a:lnTo>
                  <a:pt x="425" y="2417"/>
                </a:lnTo>
                <a:lnTo>
                  <a:pt x="443" y="2400"/>
                </a:lnTo>
                <a:lnTo>
                  <a:pt x="463" y="2386"/>
                </a:lnTo>
                <a:lnTo>
                  <a:pt x="466" y="2386"/>
                </a:lnTo>
                <a:lnTo>
                  <a:pt x="471" y="2387"/>
                </a:lnTo>
                <a:lnTo>
                  <a:pt x="474" y="2386"/>
                </a:lnTo>
                <a:lnTo>
                  <a:pt x="477" y="2385"/>
                </a:lnTo>
                <a:lnTo>
                  <a:pt x="483" y="2381"/>
                </a:lnTo>
                <a:lnTo>
                  <a:pt x="489" y="2378"/>
                </a:lnTo>
                <a:lnTo>
                  <a:pt x="494" y="2373"/>
                </a:lnTo>
                <a:lnTo>
                  <a:pt x="500" y="2370"/>
                </a:lnTo>
                <a:lnTo>
                  <a:pt x="503" y="2369"/>
                </a:lnTo>
                <a:lnTo>
                  <a:pt x="507" y="2369"/>
                </a:lnTo>
                <a:lnTo>
                  <a:pt x="510" y="2369"/>
                </a:lnTo>
                <a:lnTo>
                  <a:pt x="515" y="2369"/>
                </a:lnTo>
                <a:lnTo>
                  <a:pt x="517" y="2372"/>
                </a:lnTo>
                <a:lnTo>
                  <a:pt x="519" y="2377"/>
                </a:lnTo>
                <a:lnTo>
                  <a:pt x="521" y="2381"/>
                </a:lnTo>
                <a:lnTo>
                  <a:pt x="524" y="2387"/>
                </a:lnTo>
                <a:lnTo>
                  <a:pt x="525" y="2389"/>
                </a:lnTo>
                <a:lnTo>
                  <a:pt x="526" y="2390"/>
                </a:lnTo>
                <a:lnTo>
                  <a:pt x="527" y="2391"/>
                </a:lnTo>
                <a:lnTo>
                  <a:pt x="529" y="2391"/>
                </a:lnTo>
                <a:lnTo>
                  <a:pt x="532" y="2391"/>
                </a:lnTo>
                <a:lnTo>
                  <a:pt x="534" y="2389"/>
                </a:lnTo>
                <a:lnTo>
                  <a:pt x="537" y="2387"/>
                </a:lnTo>
                <a:lnTo>
                  <a:pt x="541" y="2382"/>
                </a:lnTo>
                <a:lnTo>
                  <a:pt x="545" y="2375"/>
                </a:lnTo>
                <a:lnTo>
                  <a:pt x="550" y="2370"/>
                </a:lnTo>
                <a:lnTo>
                  <a:pt x="551" y="2363"/>
                </a:lnTo>
                <a:lnTo>
                  <a:pt x="552" y="2356"/>
                </a:lnTo>
                <a:lnTo>
                  <a:pt x="550" y="2351"/>
                </a:lnTo>
                <a:lnTo>
                  <a:pt x="546" y="2344"/>
                </a:lnTo>
                <a:lnTo>
                  <a:pt x="541" y="2338"/>
                </a:lnTo>
                <a:lnTo>
                  <a:pt x="534" y="2334"/>
                </a:lnTo>
                <a:lnTo>
                  <a:pt x="526" y="2327"/>
                </a:lnTo>
                <a:lnTo>
                  <a:pt x="519" y="2319"/>
                </a:lnTo>
                <a:lnTo>
                  <a:pt x="512" y="2312"/>
                </a:lnTo>
                <a:lnTo>
                  <a:pt x="506" y="2304"/>
                </a:lnTo>
                <a:lnTo>
                  <a:pt x="499" y="2296"/>
                </a:lnTo>
                <a:lnTo>
                  <a:pt x="491" y="2291"/>
                </a:lnTo>
                <a:lnTo>
                  <a:pt x="482" y="2285"/>
                </a:lnTo>
                <a:lnTo>
                  <a:pt x="472" y="2281"/>
                </a:lnTo>
                <a:lnTo>
                  <a:pt x="468" y="2284"/>
                </a:lnTo>
                <a:lnTo>
                  <a:pt x="465" y="2287"/>
                </a:lnTo>
                <a:lnTo>
                  <a:pt x="463" y="2291"/>
                </a:lnTo>
                <a:lnTo>
                  <a:pt x="461" y="2294"/>
                </a:lnTo>
                <a:lnTo>
                  <a:pt x="461" y="2302"/>
                </a:lnTo>
                <a:lnTo>
                  <a:pt x="463" y="2310"/>
                </a:lnTo>
                <a:lnTo>
                  <a:pt x="464" y="2319"/>
                </a:lnTo>
                <a:lnTo>
                  <a:pt x="463" y="2326"/>
                </a:lnTo>
                <a:lnTo>
                  <a:pt x="461" y="2329"/>
                </a:lnTo>
                <a:lnTo>
                  <a:pt x="460" y="2332"/>
                </a:lnTo>
                <a:lnTo>
                  <a:pt x="457" y="2335"/>
                </a:lnTo>
                <a:lnTo>
                  <a:pt x="452" y="2337"/>
                </a:lnTo>
                <a:lnTo>
                  <a:pt x="440" y="2351"/>
                </a:lnTo>
                <a:lnTo>
                  <a:pt x="425" y="2363"/>
                </a:lnTo>
                <a:lnTo>
                  <a:pt x="411" y="2374"/>
                </a:lnTo>
                <a:lnTo>
                  <a:pt x="396" y="2386"/>
                </a:lnTo>
                <a:lnTo>
                  <a:pt x="365" y="2407"/>
                </a:lnTo>
                <a:lnTo>
                  <a:pt x="334" y="2428"/>
                </a:lnTo>
                <a:lnTo>
                  <a:pt x="302" y="2449"/>
                </a:lnTo>
                <a:lnTo>
                  <a:pt x="270" y="2472"/>
                </a:lnTo>
                <a:lnTo>
                  <a:pt x="255" y="2484"/>
                </a:lnTo>
                <a:lnTo>
                  <a:pt x="242" y="2498"/>
                </a:lnTo>
                <a:lnTo>
                  <a:pt x="228" y="2512"/>
                </a:lnTo>
                <a:lnTo>
                  <a:pt x="216" y="2528"/>
                </a:lnTo>
                <a:lnTo>
                  <a:pt x="228" y="2528"/>
                </a:lnTo>
                <a:lnTo>
                  <a:pt x="241" y="2528"/>
                </a:lnTo>
                <a:lnTo>
                  <a:pt x="252" y="2527"/>
                </a:lnTo>
                <a:lnTo>
                  <a:pt x="262" y="2525"/>
                </a:lnTo>
                <a:lnTo>
                  <a:pt x="284" y="2518"/>
                </a:lnTo>
                <a:lnTo>
                  <a:pt x="306" y="2509"/>
                </a:lnTo>
                <a:lnTo>
                  <a:pt x="306" y="2509"/>
                </a:lnTo>
                <a:close/>
                <a:moveTo>
                  <a:pt x="5658" y="815"/>
                </a:moveTo>
                <a:lnTo>
                  <a:pt x="5643" y="810"/>
                </a:lnTo>
                <a:lnTo>
                  <a:pt x="5627" y="805"/>
                </a:lnTo>
                <a:lnTo>
                  <a:pt x="5612" y="802"/>
                </a:lnTo>
                <a:lnTo>
                  <a:pt x="5596" y="799"/>
                </a:lnTo>
                <a:lnTo>
                  <a:pt x="5580" y="798"/>
                </a:lnTo>
                <a:lnTo>
                  <a:pt x="5565" y="797"/>
                </a:lnTo>
                <a:lnTo>
                  <a:pt x="5549" y="798"/>
                </a:lnTo>
                <a:lnTo>
                  <a:pt x="5533" y="799"/>
                </a:lnTo>
                <a:lnTo>
                  <a:pt x="5503" y="803"/>
                </a:lnTo>
                <a:lnTo>
                  <a:pt x="5472" y="807"/>
                </a:lnTo>
                <a:lnTo>
                  <a:pt x="5443" y="812"/>
                </a:lnTo>
                <a:lnTo>
                  <a:pt x="5412" y="815"/>
                </a:lnTo>
                <a:lnTo>
                  <a:pt x="5393" y="816"/>
                </a:lnTo>
                <a:lnTo>
                  <a:pt x="5375" y="820"/>
                </a:lnTo>
                <a:lnTo>
                  <a:pt x="5366" y="822"/>
                </a:lnTo>
                <a:lnTo>
                  <a:pt x="5357" y="824"/>
                </a:lnTo>
                <a:lnTo>
                  <a:pt x="5349" y="828"/>
                </a:lnTo>
                <a:lnTo>
                  <a:pt x="5341" y="832"/>
                </a:lnTo>
                <a:lnTo>
                  <a:pt x="5333" y="837"/>
                </a:lnTo>
                <a:lnTo>
                  <a:pt x="5326" y="842"/>
                </a:lnTo>
                <a:lnTo>
                  <a:pt x="5319" y="848"/>
                </a:lnTo>
                <a:lnTo>
                  <a:pt x="5313" y="855"/>
                </a:lnTo>
                <a:lnTo>
                  <a:pt x="5307" y="863"/>
                </a:lnTo>
                <a:lnTo>
                  <a:pt x="5301" y="872"/>
                </a:lnTo>
                <a:lnTo>
                  <a:pt x="5297" y="882"/>
                </a:lnTo>
                <a:lnTo>
                  <a:pt x="5292" y="893"/>
                </a:lnTo>
                <a:lnTo>
                  <a:pt x="5323" y="883"/>
                </a:lnTo>
                <a:lnTo>
                  <a:pt x="5353" y="875"/>
                </a:lnTo>
                <a:lnTo>
                  <a:pt x="5383" y="866"/>
                </a:lnTo>
                <a:lnTo>
                  <a:pt x="5412" y="857"/>
                </a:lnTo>
                <a:lnTo>
                  <a:pt x="5418" y="856"/>
                </a:lnTo>
                <a:lnTo>
                  <a:pt x="5424" y="857"/>
                </a:lnTo>
                <a:lnTo>
                  <a:pt x="5430" y="858"/>
                </a:lnTo>
                <a:lnTo>
                  <a:pt x="5436" y="861"/>
                </a:lnTo>
                <a:lnTo>
                  <a:pt x="5450" y="866"/>
                </a:lnTo>
                <a:lnTo>
                  <a:pt x="5463" y="871"/>
                </a:lnTo>
                <a:lnTo>
                  <a:pt x="5470" y="872"/>
                </a:lnTo>
                <a:lnTo>
                  <a:pt x="5476" y="873"/>
                </a:lnTo>
                <a:lnTo>
                  <a:pt x="5481" y="871"/>
                </a:lnTo>
                <a:lnTo>
                  <a:pt x="5487" y="868"/>
                </a:lnTo>
                <a:lnTo>
                  <a:pt x="5492" y="863"/>
                </a:lnTo>
                <a:lnTo>
                  <a:pt x="5496" y="855"/>
                </a:lnTo>
                <a:lnTo>
                  <a:pt x="5499" y="845"/>
                </a:lnTo>
                <a:lnTo>
                  <a:pt x="5503" y="831"/>
                </a:lnTo>
                <a:lnTo>
                  <a:pt x="5505" y="831"/>
                </a:lnTo>
                <a:lnTo>
                  <a:pt x="5510" y="830"/>
                </a:lnTo>
                <a:lnTo>
                  <a:pt x="5515" y="830"/>
                </a:lnTo>
                <a:lnTo>
                  <a:pt x="5519" y="831"/>
                </a:lnTo>
                <a:lnTo>
                  <a:pt x="5533" y="837"/>
                </a:lnTo>
                <a:lnTo>
                  <a:pt x="5547" y="840"/>
                </a:lnTo>
                <a:lnTo>
                  <a:pt x="5561" y="842"/>
                </a:lnTo>
                <a:lnTo>
                  <a:pt x="5575" y="842"/>
                </a:lnTo>
                <a:lnTo>
                  <a:pt x="5589" y="842"/>
                </a:lnTo>
                <a:lnTo>
                  <a:pt x="5602" y="841"/>
                </a:lnTo>
                <a:lnTo>
                  <a:pt x="5617" y="839"/>
                </a:lnTo>
                <a:lnTo>
                  <a:pt x="5631" y="837"/>
                </a:lnTo>
                <a:lnTo>
                  <a:pt x="5659" y="831"/>
                </a:lnTo>
                <a:lnTo>
                  <a:pt x="5687" y="827"/>
                </a:lnTo>
                <a:lnTo>
                  <a:pt x="5701" y="824"/>
                </a:lnTo>
                <a:lnTo>
                  <a:pt x="5715" y="823"/>
                </a:lnTo>
                <a:lnTo>
                  <a:pt x="5729" y="823"/>
                </a:lnTo>
                <a:lnTo>
                  <a:pt x="5743" y="824"/>
                </a:lnTo>
                <a:lnTo>
                  <a:pt x="5754" y="825"/>
                </a:lnTo>
                <a:lnTo>
                  <a:pt x="5767" y="824"/>
                </a:lnTo>
                <a:lnTo>
                  <a:pt x="5780" y="822"/>
                </a:lnTo>
                <a:lnTo>
                  <a:pt x="5794" y="817"/>
                </a:lnTo>
                <a:lnTo>
                  <a:pt x="5799" y="814"/>
                </a:lnTo>
                <a:lnTo>
                  <a:pt x="5806" y="810"/>
                </a:lnTo>
                <a:lnTo>
                  <a:pt x="5812" y="806"/>
                </a:lnTo>
                <a:lnTo>
                  <a:pt x="5818" y="801"/>
                </a:lnTo>
                <a:lnTo>
                  <a:pt x="5823" y="795"/>
                </a:lnTo>
                <a:lnTo>
                  <a:pt x="5829" y="788"/>
                </a:lnTo>
                <a:lnTo>
                  <a:pt x="5833" y="781"/>
                </a:lnTo>
                <a:lnTo>
                  <a:pt x="5837" y="773"/>
                </a:lnTo>
                <a:lnTo>
                  <a:pt x="5827" y="771"/>
                </a:lnTo>
                <a:lnTo>
                  <a:pt x="5816" y="770"/>
                </a:lnTo>
                <a:lnTo>
                  <a:pt x="5806" y="769"/>
                </a:lnTo>
                <a:lnTo>
                  <a:pt x="5797" y="769"/>
                </a:lnTo>
                <a:lnTo>
                  <a:pt x="5778" y="771"/>
                </a:lnTo>
                <a:lnTo>
                  <a:pt x="5760" y="773"/>
                </a:lnTo>
                <a:lnTo>
                  <a:pt x="5741" y="777"/>
                </a:lnTo>
                <a:lnTo>
                  <a:pt x="5722" y="779"/>
                </a:lnTo>
                <a:lnTo>
                  <a:pt x="5703" y="780"/>
                </a:lnTo>
                <a:lnTo>
                  <a:pt x="5684" y="779"/>
                </a:lnTo>
                <a:lnTo>
                  <a:pt x="5681" y="779"/>
                </a:lnTo>
                <a:lnTo>
                  <a:pt x="5678" y="780"/>
                </a:lnTo>
                <a:lnTo>
                  <a:pt x="5677" y="782"/>
                </a:lnTo>
                <a:lnTo>
                  <a:pt x="5676" y="786"/>
                </a:lnTo>
                <a:lnTo>
                  <a:pt x="5676" y="794"/>
                </a:lnTo>
                <a:lnTo>
                  <a:pt x="5676" y="802"/>
                </a:lnTo>
                <a:lnTo>
                  <a:pt x="5676" y="806"/>
                </a:lnTo>
                <a:lnTo>
                  <a:pt x="5676" y="810"/>
                </a:lnTo>
                <a:lnTo>
                  <a:pt x="5676" y="813"/>
                </a:lnTo>
                <a:lnTo>
                  <a:pt x="5675" y="816"/>
                </a:lnTo>
                <a:lnTo>
                  <a:pt x="5673" y="817"/>
                </a:lnTo>
                <a:lnTo>
                  <a:pt x="5669" y="817"/>
                </a:lnTo>
                <a:lnTo>
                  <a:pt x="5665" y="817"/>
                </a:lnTo>
                <a:lnTo>
                  <a:pt x="5658" y="815"/>
                </a:lnTo>
                <a:close/>
                <a:moveTo>
                  <a:pt x="5428" y="3774"/>
                </a:moveTo>
                <a:lnTo>
                  <a:pt x="5481" y="3765"/>
                </a:lnTo>
                <a:lnTo>
                  <a:pt x="5536" y="3756"/>
                </a:lnTo>
                <a:lnTo>
                  <a:pt x="5589" y="3746"/>
                </a:lnTo>
                <a:lnTo>
                  <a:pt x="5642" y="3735"/>
                </a:lnTo>
                <a:lnTo>
                  <a:pt x="5696" y="3725"/>
                </a:lnTo>
                <a:lnTo>
                  <a:pt x="5751" y="3716"/>
                </a:lnTo>
                <a:lnTo>
                  <a:pt x="5805" y="3707"/>
                </a:lnTo>
                <a:lnTo>
                  <a:pt x="5859" y="3699"/>
                </a:lnTo>
                <a:lnTo>
                  <a:pt x="5892" y="3695"/>
                </a:lnTo>
                <a:lnTo>
                  <a:pt x="5924" y="3688"/>
                </a:lnTo>
                <a:lnTo>
                  <a:pt x="5956" y="3680"/>
                </a:lnTo>
                <a:lnTo>
                  <a:pt x="5988" y="3672"/>
                </a:lnTo>
                <a:lnTo>
                  <a:pt x="6020" y="3664"/>
                </a:lnTo>
                <a:lnTo>
                  <a:pt x="6053" y="3658"/>
                </a:lnTo>
                <a:lnTo>
                  <a:pt x="6069" y="3656"/>
                </a:lnTo>
                <a:lnTo>
                  <a:pt x="6086" y="3655"/>
                </a:lnTo>
                <a:lnTo>
                  <a:pt x="6102" y="3654"/>
                </a:lnTo>
                <a:lnTo>
                  <a:pt x="6119" y="3654"/>
                </a:lnTo>
                <a:lnTo>
                  <a:pt x="6154" y="3646"/>
                </a:lnTo>
                <a:lnTo>
                  <a:pt x="6188" y="3640"/>
                </a:lnTo>
                <a:lnTo>
                  <a:pt x="6222" y="3636"/>
                </a:lnTo>
                <a:lnTo>
                  <a:pt x="6257" y="3631"/>
                </a:lnTo>
                <a:lnTo>
                  <a:pt x="6291" y="3627"/>
                </a:lnTo>
                <a:lnTo>
                  <a:pt x="6325" y="3622"/>
                </a:lnTo>
                <a:lnTo>
                  <a:pt x="6359" y="3616"/>
                </a:lnTo>
                <a:lnTo>
                  <a:pt x="6391" y="3609"/>
                </a:lnTo>
                <a:lnTo>
                  <a:pt x="6374" y="3607"/>
                </a:lnTo>
                <a:lnTo>
                  <a:pt x="6356" y="3606"/>
                </a:lnTo>
                <a:lnTo>
                  <a:pt x="6339" y="3606"/>
                </a:lnTo>
                <a:lnTo>
                  <a:pt x="6321" y="3606"/>
                </a:lnTo>
                <a:lnTo>
                  <a:pt x="6287" y="3609"/>
                </a:lnTo>
                <a:lnTo>
                  <a:pt x="6252" y="3611"/>
                </a:lnTo>
                <a:lnTo>
                  <a:pt x="6218" y="3615"/>
                </a:lnTo>
                <a:lnTo>
                  <a:pt x="6184" y="3621"/>
                </a:lnTo>
                <a:lnTo>
                  <a:pt x="6150" y="3627"/>
                </a:lnTo>
                <a:lnTo>
                  <a:pt x="6116" y="3631"/>
                </a:lnTo>
                <a:lnTo>
                  <a:pt x="6094" y="3630"/>
                </a:lnTo>
                <a:lnTo>
                  <a:pt x="6071" y="3629"/>
                </a:lnTo>
                <a:lnTo>
                  <a:pt x="6050" y="3630"/>
                </a:lnTo>
                <a:lnTo>
                  <a:pt x="6028" y="3632"/>
                </a:lnTo>
                <a:lnTo>
                  <a:pt x="6007" y="3636"/>
                </a:lnTo>
                <a:lnTo>
                  <a:pt x="5985" y="3639"/>
                </a:lnTo>
                <a:lnTo>
                  <a:pt x="5964" y="3644"/>
                </a:lnTo>
                <a:lnTo>
                  <a:pt x="5943" y="3648"/>
                </a:lnTo>
                <a:lnTo>
                  <a:pt x="5900" y="3659"/>
                </a:lnTo>
                <a:lnTo>
                  <a:pt x="5858" y="3669"/>
                </a:lnTo>
                <a:lnTo>
                  <a:pt x="5837" y="3674"/>
                </a:lnTo>
                <a:lnTo>
                  <a:pt x="5815" y="3678"/>
                </a:lnTo>
                <a:lnTo>
                  <a:pt x="5794" y="3681"/>
                </a:lnTo>
                <a:lnTo>
                  <a:pt x="5772" y="3683"/>
                </a:lnTo>
                <a:lnTo>
                  <a:pt x="5733" y="3688"/>
                </a:lnTo>
                <a:lnTo>
                  <a:pt x="5694" y="3692"/>
                </a:lnTo>
                <a:lnTo>
                  <a:pt x="5656" y="3698"/>
                </a:lnTo>
                <a:lnTo>
                  <a:pt x="5616" y="3705"/>
                </a:lnTo>
                <a:lnTo>
                  <a:pt x="5578" y="3712"/>
                </a:lnTo>
                <a:lnTo>
                  <a:pt x="5538" y="3718"/>
                </a:lnTo>
                <a:lnTo>
                  <a:pt x="5499" y="3726"/>
                </a:lnTo>
                <a:lnTo>
                  <a:pt x="5461" y="3735"/>
                </a:lnTo>
                <a:lnTo>
                  <a:pt x="5433" y="3740"/>
                </a:lnTo>
                <a:lnTo>
                  <a:pt x="5404" y="3744"/>
                </a:lnTo>
                <a:lnTo>
                  <a:pt x="5391" y="3749"/>
                </a:lnTo>
                <a:lnTo>
                  <a:pt x="5377" y="3755"/>
                </a:lnTo>
                <a:lnTo>
                  <a:pt x="5372" y="3758"/>
                </a:lnTo>
                <a:lnTo>
                  <a:pt x="5365" y="3762"/>
                </a:lnTo>
                <a:lnTo>
                  <a:pt x="5359" y="3768"/>
                </a:lnTo>
                <a:lnTo>
                  <a:pt x="5353" y="3774"/>
                </a:lnTo>
                <a:lnTo>
                  <a:pt x="5374" y="3775"/>
                </a:lnTo>
                <a:lnTo>
                  <a:pt x="5393" y="3775"/>
                </a:lnTo>
                <a:lnTo>
                  <a:pt x="5411" y="3775"/>
                </a:lnTo>
                <a:lnTo>
                  <a:pt x="5428" y="3774"/>
                </a:lnTo>
                <a:close/>
                <a:moveTo>
                  <a:pt x="2483" y="4205"/>
                </a:moveTo>
                <a:lnTo>
                  <a:pt x="2483" y="4201"/>
                </a:lnTo>
                <a:lnTo>
                  <a:pt x="2483" y="4193"/>
                </a:lnTo>
                <a:lnTo>
                  <a:pt x="2483" y="4197"/>
                </a:lnTo>
                <a:lnTo>
                  <a:pt x="2482" y="4201"/>
                </a:lnTo>
                <a:lnTo>
                  <a:pt x="2482" y="4203"/>
                </a:lnTo>
                <a:lnTo>
                  <a:pt x="2483" y="4205"/>
                </a:lnTo>
                <a:close/>
                <a:moveTo>
                  <a:pt x="4644" y="3242"/>
                </a:moveTo>
                <a:lnTo>
                  <a:pt x="4630" y="3243"/>
                </a:lnTo>
                <a:lnTo>
                  <a:pt x="4619" y="3244"/>
                </a:lnTo>
                <a:lnTo>
                  <a:pt x="4608" y="3246"/>
                </a:lnTo>
                <a:lnTo>
                  <a:pt x="4596" y="3250"/>
                </a:lnTo>
                <a:lnTo>
                  <a:pt x="4574" y="3258"/>
                </a:lnTo>
                <a:lnTo>
                  <a:pt x="4553" y="3268"/>
                </a:lnTo>
                <a:lnTo>
                  <a:pt x="4533" y="3278"/>
                </a:lnTo>
                <a:lnTo>
                  <a:pt x="4511" y="3287"/>
                </a:lnTo>
                <a:lnTo>
                  <a:pt x="4501" y="3291"/>
                </a:lnTo>
                <a:lnTo>
                  <a:pt x="4491" y="3295"/>
                </a:lnTo>
                <a:lnTo>
                  <a:pt x="4480" y="3298"/>
                </a:lnTo>
                <a:lnTo>
                  <a:pt x="4468" y="3301"/>
                </a:lnTo>
                <a:lnTo>
                  <a:pt x="4449" y="3304"/>
                </a:lnTo>
                <a:lnTo>
                  <a:pt x="4431" y="3310"/>
                </a:lnTo>
                <a:lnTo>
                  <a:pt x="4413" y="3316"/>
                </a:lnTo>
                <a:lnTo>
                  <a:pt x="4396" y="3324"/>
                </a:lnTo>
                <a:lnTo>
                  <a:pt x="4380" y="3333"/>
                </a:lnTo>
                <a:lnTo>
                  <a:pt x="4364" y="3344"/>
                </a:lnTo>
                <a:lnTo>
                  <a:pt x="4347" y="3354"/>
                </a:lnTo>
                <a:lnTo>
                  <a:pt x="4331" y="3365"/>
                </a:lnTo>
                <a:lnTo>
                  <a:pt x="4319" y="3368"/>
                </a:lnTo>
                <a:lnTo>
                  <a:pt x="4309" y="3368"/>
                </a:lnTo>
                <a:lnTo>
                  <a:pt x="4301" y="3372"/>
                </a:lnTo>
                <a:lnTo>
                  <a:pt x="4293" y="3378"/>
                </a:lnTo>
                <a:lnTo>
                  <a:pt x="4284" y="3384"/>
                </a:lnTo>
                <a:lnTo>
                  <a:pt x="4275" y="3391"/>
                </a:lnTo>
                <a:lnTo>
                  <a:pt x="4266" y="3398"/>
                </a:lnTo>
                <a:lnTo>
                  <a:pt x="4256" y="3404"/>
                </a:lnTo>
                <a:lnTo>
                  <a:pt x="4250" y="3406"/>
                </a:lnTo>
                <a:lnTo>
                  <a:pt x="4244" y="3407"/>
                </a:lnTo>
                <a:lnTo>
                  <a:pt x="4237" y="3407"/>
                </a:lnTo>
                <a:lnTo>
                  <a:pt x="4232" y="3407"/>
                </a:lnTo>
                <a:lnTo>
                  <a:pt x="4232" y="3407"/>
                </a:lnTo>
                <a:lnTo>
                  <a:pt x="4230" y="3408"/>
                </a:lnTo>
                <a:lnTo>
                  <a:pt x="4225" y="3414"/>
                </a:lnTo>
                <a:lnTo>
                  <a:pt x="4220" y="3416"/>
                </a:lnTo>
                <a:lnTo>
                  <a:pt x="4215" y="3417"/>
                </a:lnTo>
                <a:lnTo>
                  <a:pt x="4209" y="3417"/>
                </a:lnTo>
                <a:lnTo>
                  <a:pt x="4202" y="3417"/>
                </a:lnTo>
                <a:lnTo>
                  <a:pt x="4196" y="3423"/>
                </a:lnTo>
                <a:lnTo>
                  <a:pt x="4189" y="3430"/>
                </a:lnTo>
                <a:lnTo>
                  <a:pt x="4196" y="3434"/>
                </a:lnTo>
                <a:lnTo>
                  <a:pt x="4201" y="3439"/>
                </a:lnTo>
                <a:lnTo>
                  <a:pt x="4203" y="3443"/>
                </a:lnTo>
                <a:lnTo>
                  <a:pt x="4206" y="3447"/>
                </a:lnTo>
                <a:lnTo>
                  <a:pt x="4206" y="3451"/>
                </a:lnTo>
                <a:lnTo>
                  <a:pt x="4205" y="3456"/>
                </a:lnTo>
                <a:lnTo>
                  <a:pt x="4203" y="3460"/>
                </a:lnTo>
                <a:lnTo>
                  <a:pt x="4201" y="3464"/>
                </a:lnTo>
                <a:lnTo>
                  <a:pt x="4196" y="3473"/>
                </a:lnTo>
                <a:lnTo>
                  <a:pt x="4191" y="3482"/>
                </a:lnTo>
                <a:lnTo>
                  <a:pt x="4189" y="3485"/>
                </a:lnTo>
                <a:lnTo>
                  <a:pt x="4188" y="3490"/>
                </a:lnTo>
                <a:lnTo>
                  <a:pt x="4188" y="3494"/>
                </a:lnTo>
                <a:lnTo>
                  <a:pt x="4189" y="3499"/>
                </a:lnTo>
                <a:lnTo>
                  <a:pt x="4201" y="3491"/>
                </a:lnTo>
                <a:lnTo>
                  <a:pt x="4210" y="3484"/>
                </a:lnTo>
                <a:lnTo>
                  <a:pt x="4216" y="3478"/>
                </a:lnTo>
                <a:lnTo>
                  <a:pt x="4220" y="3473"/>
                </a:lnTo>
                <a:lnTo>
                  <a:pt x="4223" y="3465"/>
                </a:lnTo>
                <a:lnTo>
                  <a:pt x="4223" y="3456"/>
                </a:lnTo>
                <a:lnTo>
                  <a:pt x="4223" y="3443"/>
                </a:lnTo>
                <a:lnTo>
                  <a:pt x="4222" y="3427"/>
                </a:lnTo>
                <a:lnTo>
                  <a:pt x="4223" y="3422"/>
                </a:lnTo>
                <a:lnTo>
                  <a:pt x="4225" y="3414"/>
                </a:lnTo>
                <a:lnTo>
                  <a:pt x="4240" y="3410"/>
                </a:lnTo>
                <a:lnTo>
                  <a:pt x="4253" y="3407"/>
                </a:lnTo>
                <a:lnTo>
                  <a:pt x="4267" y="3401"/>
                </a:lnTo>
                <a:lnTo>
                  <a:pt x="4280" y="3396"/>
                </a:lnTo>
                <a:lnTo>
                  <a:pt x="4294" y="3389"/>
                </a:lnTo>
                <a:lnTo>
                  <a:pt x="4306" y="3381"/>
                </a:lnTo>
                <a:lnTo>
                  <a:pt x="4320" y="3373"/>
                </a:lnTo>
                <a:lnTo>
                  <a:pt x="4331" y="3365"/>
                </a:lnTo>
                <a:lnTo>
                  <a:pt x="4357" y="3359"/>
                </a:lnTo>
                <a:lnTo>
                  <a:pt x="4383" y="3353"/>
                </a:lnTo>
                <a:lnTo>
                  <a:pt x="4408" y="3346"/>
                </a:lnTo>
                <a:lnTo>
                  <a:pt x="4433" y="3337"/>
                </a:lnTo>
                <a:lnTo>
                  <a:pt x="4481" y="3318"/>
                </a:lnTo>
                <a:lnTo>
                  <a:pt x="4529" y="3297"/>
                </a:lnTo>
                <a:lnTo>
                  <a:pt x="4576" y="3276"/>
                </a:lnTo>
                <a:lnTo>
                  <a:pt x="4623" y="3255"/>
                </a:lnTo>
                <a:lnTo>
                  <a:pt x="4647" y="3245"/>
                </a:lnTo>
                <a:lnTo>
                  <a:pt x="4672" y="3236"/>
                </a:lnTo>
                <a:lnTo>
                  <a:pt x="4696" y="3227"/>
                </a:lnTo>
                <a:lnTo>
                  <a:pt x="4721" y="3219"/>
                </a:lnTo>
                <a:lnTo>
                  <a:pt x="4714" y="3214"/>
                </a:lnTo>
                <a:lnTo>
                  <a:pt x="4706" y="3212"/>
                </a:lnTo>
                <a:lnTo>
                  <a:pt x="4700" y="3211"/>
                </a:lnTo>
                <a:lnTo>
                  <a:pt x="4695" y="3211"/>
                </a:lnTo>
                <a:lnTo>
                  <a:pt x="4689" y="3212"/>
                </a:lnTo>
                <a:lnTo>
                  <a:pt x="4683" y="3214"/>
                </a:lnTo>
                <a:lnTo>
                  <a:pt x="4679" y="3218"/>
                </a:lnTo>
                <a:lnTo>
                  <a:pt x="4674" y="3221"/>
                </a:lnTo>
                <a:lnTo>
                  <a:pt x="4666" y="3228"/>
                </a:lnTo>
                <a:lnTo>
                  <a:pt x="4658" y="3236"/>
                </a:lnTo>
                <a:lnTo>
                  <a:pt x="4655" y="3238"/>
                </a:lnTo>
                <a:lnTo>
                  <a:pt x="4652" y="3241"/>
                </a:lnTo>
                <a:lnTo>
                  <a:pt x="4647" y="3242"/>
                </a:lnTo>
                <a:lnTo>
                  <a:pt x="4644" y="3242"/>
                </a:lnTo>
                <a:lnTo>
                  <a:pt x="4644" y="3242"/>
                </a:lnTo>
                <a:close/>
                <a:moveTo>
                  <a:pt x="7951" y="3021"/>
                </a:moveTo>
                <a:lnTo>
                  <a:pt x="7904" y="3021"/>
                </a:lnTo>
                <a:lnTo>
                  <a:pt x="7855" y="3021"/>
                </a:lnTo>
                <a:lnTo>
                  <a:pt x="7806" y="3022"/>
                </a:lnTo>
                <a:lnTo>
                  <a:pt x="7759" y="3025"/>
                </a:lnTo>
                <a:lnTo>
                  <a:pt x="7710" y="3028"/>
                </a:lnTo>
                <a:lnTo>
                  <a:pt x="7662" y="3032"/>
                </a:lnTo>
                <a:lnTo>
                  <a:pt x="7614" y="3036"/>
                </a:lnTo>
                <a:lnTo>
                  <a:pt x="7565" y="3041"/>
                </a:lnTo>
                <a:lnTo>
                  <a:pt x="7553" y="3044"/>
                </a:lnTo>
                <a:lnTo>
                  <a:pt x="7538" y="3044"/>
                </a:lnTo>
                <a:lnTo>
                  <a:pt x="7532" y="3042"/>
                </a:lnTo>
                <a:lnTo>
                  <a:pt x="7528" y="3040"/>
                </a:lnTo>
                <a:lnTo>
                  <a:pt x="7526" y="3038"/>
                </a:lnTo>
                <a:lnTo>
                  <a:pt x="7524" y="3034"/>
                </a:lnTo>
                <a:lnTo>
                  <a:pt x="7523" y="3032"/>
                </a:lnTo>
                <a:lnTo>
                  <a:pt x="7523" y="3028"/>
                </a:lnTo>
                <a:lnTo>
                  <a:pt x="7523" y="3019"/>
                </a:lnTo>
                <a:lnTo>
                  <a:pt x="7523" y="3011"/>
                </a:lnTo>
                <a:lnTo>
                  <a:pt x="7521" y="3005"/>
                </a:lnTo>
                <a:lnTo>
                  <a:pt x="7519" y="3000"/>
                </a:lnTo>
                <a:lnTo>
                  <a:pt x="7516" y="2998"/>
                </a:lnTo>
                <a:lnTo>
                  <a:pt x="7513" y="2996"/>
                </a:lnTo>
                <a:lnTo>
                  <a:pt x="7509" y="2995"/>
                </a:lnTo>
                <a:lnTo>
                  <a:pt x="7504" y="2995"/>
                </a:lnTo>
                <a:lnTo>
                  <a:pt x="7495" y="2995"/>
                </a:lnTo>
                <a:lnTo>
                  <a:pt x="7486" y="2997"/>
                </a:lnTo>
                <a:lnTo>
                  <a:pt x="7481" y="2997"/>
                </a:lnTo>
                <a:lnTo>
                  <a:pt x="7477" y="2997"/>
                </a:lnTo>
                <a:lnTo>
                  <a:pt x="7472" y="2997"/>
                </a:lnTo>
                <a:lnTo>
                  <a:pt x="7468" y="2995"/>
                </a:lnTo>
                <a:lnTo>
                  <a:pt x="7463" y="2995"/>
                </a:lnTo>
                <a:lnTo>
                  <a:pt x="7459" y="2995"/>
                </a:lnTo>
                <a:lnTo>
                  <a:pt x="7454" y="2997"/>
                </a:lnTo>
                <a:lnTo>
                  <a:pt x="7451" y="2999"/>
                </a:lnTo>
                <a:lnTo>
                  <a:pt x="7449" y="3003"/>
                </a:lnTo>
                <a:lnTo>
                  <a:pt x="7447" y="3007"/>
                </a:lnTo>
                <a:lnTo>
                  <a:pt x="7447" y="3012"/>
                </a:lnTo>
                <a:lnTo>
                  <a:pt x="7449" y="3017"/>
                </a:lnTo>
                <a:lnTo>
                  <a:pt x="7450" y="3022"/>
                </a:lnTo>
                <a:lnTo>
                  <a:pt x="7452" y="3025"/>
                </a:lnTo>
                <a:lnTo>
                  <a:pt x="7454" y="3029"/>
                </a:lnTo>
                <a:lnTo>
                  <a:pt x="7456" y="3030"/>
                </a:lnTo>
                <a:lnTo>
                  <a:pt x="7460" y="3031"/>
                </a:lnTo>
                <a:lnTo>
                  <a:pt x="7463" y="3031"/>
                </a:lnTo>
                <a:lnTo>
                  <a:pt x="7467" y="3030"/>
                </a:lnTo>
                <a:lnTo>
                  <a:pt x="7471" y="3028"/>
                </a:lnTo>
                <a:lnTo>
                  <a:pt x="7479" y="3023"/>
                </a:lnTo>
                <a:lnTo>
                  <a:pt x="7488" y="3019"/>
                </a:lnTo>
                <a:lnTo>
                  <a:pt x="7493" y="3019"/>
                </a:lnTo>
                <a:lnTo>
                  <a:pt x="7497" y="3019"/>
                </a:lnTo>
                <a:lnTo>
                  <a:pt x="7503" y="3021"/>
                </a:lnTo>
                <a:lnTo>
                  <a:pt x="7507" y="3024"/>
                </a:lnTo>
                <a:lnTo>
                  <a:pt x="7506" y="3030"/>
                </a:lnTo>
                <a:lnTo>
                  <a:pt x="7504" y="3036"/>
                </a:lnTo>
                <a:lnTo>
                  <a:pt x="7502" y="3039"/>
                </a:lnTo>
                <a:lnTo>
                  <a:pt x="7498" y="3042"/>
                </a:lnTo>
                <a:lnTo>
                  <a:pt x="7492" y="3048"/>
                </a:lnTo>
                <a:lnTo>
                  <a:pt x="7485" y="3053"/>
                </a:lnTo>
                <a:lnTo>
                  <a:pt x="7468" y="3058"/>
                </a:lnTo>
                <a:lnTo>
                  <a:pt x="7452" y="3064"/>
                </a:lnTo>
                <a:lnTo>
                  <a:pt x="7519" y="3065"/>
                </a:lnTo>
                <a:lnTo>
                  <a:pt x="7587" y="3064"/>
                </a:lnTo>
                <a:lnTo>
                  <a:pt x="7655" y="3063"/>
                </a:lnTo>
                <a:lnTo>
                  <a:pt x="7722" y="3059"/>
                </a:lnTo>
                <a:lnTo>
                  <a:pt x="7790" y="3055"/>
                </a:lnTo>
                <a:lnTo>
                  <a:pt x="7859" y="3050"/>
                </a:lnTo>
                <a:lnTo>
                  <a:pt x="7927" y="3046"/>
                </a:lnTo>
                <a:lnTo>
                  <a:pt x="7998" y="3041"/>
                </a:lnTo>
                <a:lnTo>
                  <a:pt x="7991" y="3031"/>
                </a:lnTo>
                <a:lnTo>
                  <a:pt x="7985" y="3025"/>
                </a:lnTo>
                <a:lnTo>
                  <a:pt x="7979" y="3022"/>
                </a:lnTo>
                <a:lnTo>
                  <a:pt x="7973" y="3020"/>
                </a:lnTo>
                <a:lnTo>
                  <a:pt x="7961" y="3020"/>
                </a:lnTo>
                <a:lnTo>
                  <a:pt x="7951" y="3021"/>
                </a:lnTo>
                <a:lnTo>
                  <a:pt x="7951" y="3021"/>
                </a:lnTo>
                <a:close/>
                <a:moveTo>
                  <a:pt x="6061" y="2548"/>
                </a:moveTo>
                <a:lnTo>
                  <a:pt x="6061" y="2544"/>
                </a:lnTo>
                <a:lnTo>
                  <a:pt x="6061" y="2541"/>
                </a:lnTo>
                <a:lnTo>
                  <a:pt x="6061" y="2541"/>
                </a:lnTo>
                <a:lnTo>
                  <a:pt x="6061" y="2541"/>
                </a:lnTo>
                <a:lnTo>
                  <a:pt x="6060" y="2542"/>
                </a:lnTo>
                <a:lnTo>
                  <a:pt x="6060" y="2543"/>
                </a:lnTo>
                <a:lnTo>
                  <a:pt x="6060" y="2545"/>
                </a:lnTo>
                <a:lnTo>
                  <a:pt x="6061" y="2548"/>
                </a:lnTo>
                <a:lnTo>
                  <a:pt x="6061" y="2548"/>
                </a:lnTo>
                <a:close/>
                <a:moveTo>
                  <a:pt x="5058" y="3875"/>
                </a:moveTo>
                <a:lnTo>
                  <a:pt x="5052" y="3871"/>
                </a:lnTo>
                <a:lnTo>
                  <a:pt x="5052" y="3871"/>
                </a:lnTo>
                <a:lnTo>
                  <a:pt x="5058" y="3871"/>
                </a:lnTo>
                <a:lnTo>
                  <a:pt x="5058" y="3871"/>
                </a:lnTo>
                <a:lnTo>
                  <a:pt x="5058" y="3875"/>
                </a:lnTo>
                <a:close/>
                <a:moveTo>
                  <a:pt x="339" y="1970"/>
                </a:moveTo>
                <a:lnTo>
                  <a:pt x="354" y="1959"/>
                </a:lnTo>
                <a:lnTo>
                  <a:pt x="369" y="1949"/>
                </a:lnTo>
                <a:lnTo>
                  <a:pt x="385" y="1938"/>
                </a:lnTo>
                <a:lnTo>
                  <a:pt x="400" y="1929"/>
                </a:lnTo>
                <a:lnTo>
                  <a:pt x="433" y="1912"/>
                </a:lnTo>
                <a:lnTo>
                  <a:pt x="466" y="1895"/>
                </a:lnTo>
                <a:lnTo>
                  <a:pt x="499" y="1880"/>
                </a:lnTo>
                <a:lnTo>
                  <a:pt x="531" y="1863"/>
                </a:lnTo>
                <a:lnTo>
                  <a:pt x="546" y="1854"/>
                </a:lnTo>
                <a:lnTo>
                  <a:pt x="562" y="1844"/>
                </a:lnTo>
                <a:lnTo>
                  <a:pt x="577" y="1834"/>
                </a:lnTo>
                <a:lnTo>
                  <a:pt x="592" y="1824"/>
                </a:lnTo>
                <a:lnTo>
                  <a:pt x="639" y="1788"/>
                </a:lnTo>
                <a:lnTo>
                  <a:pt x="687" y="1753"/>
                </a:lnTo>
                <a:lnTo>
                  <a:pt x="735" y="1718"/>
                </a:lnTo>
                <a:lnTo>
                  <a:pt x="784" y="1684"/>
                </a:lnTo>
                <a:lnTo>
                  <a:pt x="834" y="1650"/>
                </a:lnTo>
                <a:lnTo>
                  <a:pt x="884" y="1616"/>
                </a:lnTo>
                <a:lnTo>
                  <a:pt x="932" y="1582"/>
                </a:lnTo>
                <a:lnTo>
                  <a:pt x="981" y="1548"/>
                </a:lnTo>
                <a:lnTo>
                  <a:pt x="983" y="1543"/>
                </a:lnTo>
                <a:lnTo>
                  <a:pt x="988" y="1539"/>
                </a:lnTo>
                <a:lnTo>
                  <a:pt x="991" y="1538"/>
                </a:lnTo>
                <a:lnTo>
                  <a:pt x="993" y="1535"/>
                </a:lnTo>
                <a:lnTo>
                  <a:pt x="996" y="1533"/>
                </a:lnTo>
                <a:lnTo>
                  <a:pt x="998" y="1531"/>
                </a:lnTo>
                <a:lnTo>
                  <a:pt x="998" y="1527"/>
                </a:lnTo>
                <a:lnTo>
                  <a:pt x="999" y="1524"/>
                </a:lnTo>
                <a:lnTo>
                  <a:pt x="998" y="1521"/>
                </a:lnTo>
                <a:lnTo>
                  <a:pt x="998" y="1516"/>
                </a:lnTo>
                <a:lnTo>
                  <a:pt x="1010" y="1514"/>
                </a:lnTo>
                <a:lnTo>
                  <a:pt x="1023" y="1512"/>
                </a:lnTo>
                <a:lnTo>
                  <a:pt x="1034" y="1508"/>
                </a:lnTo>
                <a:lnTo>
                  <a:pt x="1046" y="1504"/>
                </a:lnTo>
                <a:lnTo>
                  <a:pt x="1056" y="1498"/>
                </a:lnTo>
                <a:lnTo>
                  <a:pt x="1066" y="1492"/>
                </a:lnTo>
                <a:lnTo>
                  <a:pt x="1075" y="1484"/>
                </a:lnTo>
                <a:lnTo>
                  <a:pt x="1085" y="1476"/>
                </a:lnTo>
                <a:lnTo>
                  <a:pt x="1129" y="1455"/>
                </a:lnTo>
                <a:lnTo>
                  <a:pt x="1172" y="1431"/>
                </a:lnTo>
                <a:lnTo>
                  <a:pt x="1215" y="1407"/>
                </a:lnTo>
                <a:lnTo>
                  <a:pt x="1258" y="1384"/>
                </a:lnTo>
                <a:lnTo>
                  <a:pt x="1300" y="1360"/>
                </a:lnTo>
                <a:lnTo>
                  <a:pt x="1344" y="1337"/>
                </a:lnTo>
                <a:lnTo>
                  <a:pt x="1367" y="1328"/>
                </a:lnTo>
                <a:lnTo>
                  <a:pt x="1388" y="1318"/>
                </a:lnTo>
                <a:lnTo>
                  <a:pt x="1412" y="1309"/>
                </a:lnTo>
                <a:lnTo>
                  <a:pt x="1436" y="1302"/>
                </a:lnTo>
                <a:lnTo>
                  <a:pt x="1465" y="1291"/>
                </a:lnTo>
                <a:lnTo>
                  <a:pt x="1495" y="1279"/>
                </a:lnTo>
                <a:lnTo>
                  <a:pt x="1523" y="1266"/>
                </a:lnTo>
                <a:lnTo>
                  <a:pt x="1553" y="1252"/>
                </a:lnTo>
                <a:lnTo>
                  <a:pt x="1581" y="1239"/>
                </a:lnTo>
                <a:lnTo>
                  <a:pt x="1609" y="1225"/>
                </a:lnTo>
                <a:lnTo>
                  <a:pt x="1639" y="1213"/>
                </a:lnTo>
                <a:lnTo>
                  <a:pt x="1669" y="1201"/>
                </a:lnTo>
                <a:lnTo>
                  <a:pt x="1694" y="1192"/>
                </a:lnTo>
                <a:lnTo>
                  <a:pt x="1720" y="1183"/>
                </a:lnTo>
                <a:lnTo>
                  <a:pt x="1746" y="1173"/>
                </a:lnTo>
                <a:lnTo>
                  <a:pt x="1771" y="1163"/>
                </a:lnTo>
                <a:lnTo>
                  <a:pt x="1795" y="1150"/>
                </a:lnTo>
                <a:lnTo>
                  <a:pt x="1819" y="1138"/>
                </a:lnTo>
                <a:lnTo>
                  <a:pt x="1840" y="1123"/>
                </a:lnTo>
                <a:lnTo>
                  <a:pt x="1860" y="1107"/>
                </a:lnTo>
                <a:lnTo>
                  <a:pt x="1887" y="1087"/>
                </a:lnTo>
                <a:lnTo>
                  <a:pt x="1913" y="1069"/>
                </a:lnTo>
                <a:lnTo>
                  <a:pt x="1941" y="1052"/>
                </a:lnTo>
                <a:lnTo>
                  <a:pt x="1969" y="1037"/>
                </a:lnTo>
                <a:lnTo>
                  <a:pt x="1997" y="1022"/>
                </a:lnTo>
                <a:lnTo>
                  <a:pt x="2026" y="1009"/>
                </a:lnTo>
                <a:lnTo>
                  <a:pt x="2055" y="996"/>
                </a:lnTo>
                <a:lnTo>
                  <a:pt x="2085" y="984"/>
                </a:lnTo>
                <a:lnTo>
                  <a:pt x="2147" y="959"/>
                </a:lnTo>
                <a:lnTo>
                  <a:pt x="2209" y="935"/>
                </a:lnTo>
                <a:lnTo>
                  <a:pt x="2271" y="910"/>
                </a:lnTo>
                <a:lnTo>
                  <a:pt x="2334" y="885"/>
                </a:lnTo>
                <a:lnTo>
                  <a:pt x="2396" y="859"/>
                </a:lnTo>
                <a:lnTo>
                  <a:pt x="2458" y="833"/>
                </a:lnTo>
                <a:lnTo>
                  <a:pt x="2519" y="807"/>
                </a:lnTo>
                <a:lnTo>
                  <a:pt x="2580" y="779"/>
                </a:lnTo>
                <a:lnTo>
                  <a:pt x="2591" y="773"/>
                </a:lnTo>
                <a:lnTo>
                  <a:pt x="2598" y="768"/>
                </a:lnTo>
                <a:lnTo>
                  <a:pt x="2603" y="762"/>
                </a:lnTo>
                <a:lnTo>
                  <a:pt x="2605" y="756"/>
                </a:lnTo>
                <a:lnTo>
                  <a:pt x="2605" y="751"/>
                </a:lnTo>
                <a:lnTo>
                  <a:pt x="2603" y="745"/>
                </a:lnTo>
                <a:lnTo>
                  <a:pt x="2598" y="739"/>
                </a:lnTo>
                <a:lnTo>
                  <a:pt x="2594" y="734"/>
                </a:lnTo>
                <a:lnTo>
                  <a:pt x="2587" y="727"/>
                </a:lnTo>
                <a:lnTo>
                  <a:pt x="2580" y="720"/>
                </a:lnTo>
                <a:lnTo>
                  <a:pt x="2574" y="713"/>
                </a:lnTo>
                <a:lnTo>
                  <a:pt x="2567" y="708"/>
                </a:lnTo>
                <a:lnTo>
                  <a:pt x="2560" y="703"/>
                </a:lnTo>
                <a:lnTo>
                  <a:pt x="2552" y="700"/>
                </a:lnTo>
                <a:lnTo>
                  <a:pt x="2544" y="696"/>
                </a:lnTo>
                <a:lnTo>
                  <a:pt x="2536" y="694"/>
                </a:lnTo>
                <a:lnTo>
                  <a:pt x="2528" y="692"/>
                </a:lnTo>
                <a:lnTo>
                  <a:pt x="2519" y="691"/>
                </a:lnTo>
                <a:lnTo>
                  <a:pt x="2511" y="690"/>
                </a:lnTo>
                <a:lnTo>
                  <a:pt x="2502" y="690"/>
                </a:lnTo>
                <a:lnTo>
                  <a:pt x="2485" y="691"/>
                </a:lnTo>
                <a:lnTo>
                  <a:pt x="2467" y="695"/>
                </a:lnTo>
                <a:lnTo>
                  <a:pt x="2426" y="705"/>
                </a:lnTo>
                <a:lnTo>
                  <a:pt x="2386" y="718"/>
                </a:lnTo>
                <a:lnTo>
                  <a:pt x="2347" y="731"/>
                </a:lnTo>
                <a:lnTo>
                  <a:pt x="2308" y="744"/>
                </a:lnTo>
                <a:lnTo>
                  <a:pt x="2304" y="743"/>
                </a:lnTo>
                <a:lnTo>
                  <a:pt x="2302" y="743"/>
                </a:lnTo>
                <a:lnTo>
                  <a:pt x="2300" y="743"/>
                </a:lnTo>
                <a:lnTo>
                  <a:pt x="2297" y="744"/>
                </a:lnTo>
                <a:lnTo>
                  <a:pt x="2295" y="747"/>
                </a:lnTo>
                <a:lnTo>
                  <a:pt x="2295" y="753"/>
                </a:lnTo>
                <a:lnTo>
                  <a:pt x="2280" y="759"/>
                </a:lnTo>
                <a:lnTo>
                  <a:pt x="2266" y="767"/>
                </a:lnTo>
                <a:lnTo>
                  <a:pt x="2262" y="764"/>
                </a:lnTo>
                <a:lnTo>
                  <a:pt x="2258" y="762"/>
                </a:lnTo>
                <a:lnTo>
                  <a:pt x="2254" y="761"/>
                </a:lnTo>
                <a:lnTo>
                  <a:pt x="2250" y="761"/>
                </a:lnTo>
                <a:lnTo>
                  <a:pt x="2246" y="762"/>
                </a:lnTo>
                <a:lnTo>
                  <a:pt x="2244" y="764"/>
                </a:lnTo>
                <a:lnTo>
                  <a:pt x="2242" y="768"/>
                </a:lnTo>
                <a:lnTo>
                  <a:pt x="2240" y="773"/>
                </a:lnTo>
                <a:lnTo>
                  <a:pt x="2237" y="773"/>
                </a:lnTo>
                <a:lnTo>
                  <a:pt x="2236" y="773"/>
                </a:lnTo>
                <a:lnTo>
                  <a:pt x="2224" y="773"/>
                </a:lnTo>
                <a:lnTo>
                  <a:pt x="2210" y="774"/>
                </a:lnTo>
                <a:lnTo>
                  <a:pt x="2198" y="777"/>
                </a:lnTo>
                <a:lnTo>
                  <a:pt x="2186" y="780"/>
                </a:lnTo>
                <a:lnTo>
                  <a:pt x="2163" y="789"/>
                </a:lnTo>
                <a:lnTo>
                  <a:pt x="2141" y="799"/>
                </a:lnTo>
                <a:lnTo>
                  <a:pt x="2120" y="811"/>
                </a:lnTo>
                <a:lnTo>
                  <a:pt x="2098" y="823"/>
                </a:lnTo>
                <a:lnTo>
                  <a:pt x="2077" y="836"/>
                </a:lnTo>
                <a:lnTo>
                  <a:pt x="2055" y="847"/>
                </a:lnTo>
                <a:lnTo>
                  <a:pt x="2046" y="847"/>
                </a:lnTo>
                <a:lnTo>
                  <a:pt x="2038" y="847"/>
                </a:lnTo>
                <a:lnTo>
                  <a:pt x="2030" y="848"/>
                </a:lnTo>
                <a:lnTo>
                  <a:pt x="2023" y="850"/>
                </a:lnTo>
                <a:lnTo>
                  <a:pt x="2008" y="855"/>
                </a:lnTo>
                <a:lnTo>
                  <a:pt x="1993" y="861"/>
                </a:lnTo>
                <a:lnTo>
                  <a:pt x="1923" y="890"/>
                </a:lnTo>
                <a:lnTo>
                  <a:pt x="1853" y="919"/>
                </a:lnTo>
                <a:lnTo>
                  <a:pt x="1781" y="950"/>
                </a:lnTo>
                <a:lnTo>
                  <a:pt x="1711" y="981"/>
                </a:lnTo>
                <a:lnTo>
                  <a:pt x="1641" y="1011"/>
                </a:lnTo>
                <a:lnTo>
                  <a:pt x="1570" y="1041"/>
                </a:lnTo>
                <a:lnTo>
                  <a:pt x="1499" y="1071"/>
                </a:lnTo>
                <a:lnTo>
                  <a:pt x="1429" y="1101"/>
                </a:lnTo>
                <a:lnTo>
                  <a:pt x="1386" y="1118"/>
                </a:lnTo>
                <a:lnTo>
                  <a:pt x="1345" y="1136"/>
                </a:lnTo>
                <a:lnTo>
                  <a:pt x="1305" y="1154"/>
                </a:lnTo>
                <a:lnTo>
                  <a:pt x="1264" y="1174"/>
                </a:lnTo>
                <a:lnTo>
                  <a:pt x="1224" y="1195"/>
                </a:lnTo>
                <a:lnTo>
                  <a:pt x="1185" y="1216"/>
                </a:lnTo>
                <a:lnTo>
                  <a:pt x="1146" y="1238"/>
                </a:lnTo>
                <a:lnTo>
                  <a:pt x="1108" y="1261"/>
                </a:lnTo>
                <a:lnTo>
                  <a:pt x="1069" y="1285"/>
                </a:lnTo>
                <a:lnTo>
                  <a:pt x="1032" y="1310"/>
                </a:lnTo>
                <a:lnTo>
                  <a:pt x="995" y="1335"/>
                </a:lnTo>
                <a:lnTo>
                  <a:pt x="957" y="1361"/>
                </a:lnTo>
                <a:lnTo>
                  <a:pt x="921" y="1387"/>
                </a:lnTo>
                <a:lnTo>
                  <a:pt x="885" y="1414"/>
                </a:lnTo>
                <a:lnTo>
                  <a:pt x="849" y="1442"/>
                </a:lnTo>
                <a:lnTo>
                  <a:pt x="812" y="1471"/>
                </a:lnTo>
                <a:lnTo>
                  <a:pt x="767" y="1506"/>
                </a:lnTo>
                <a:lnTo>
                  <a:pt x="721" y="1542"/>
                </a:lnTo>
                <a:lnTo>
                  <a:pt x="674" y="1578"/>
                </a:lnTo>
                <a:lnTo>
                  <a:pt x="629" y="1615"/>
                </a:lnTo>
                <a:lnTo>
                  <a:pt x="583" y="1651"/>
                </a:lnTo>
                <a:lnTo>
                  <a:pt x="535" y="1686"/>
                </a:lnTo>
                <a:lnTo>
                  <a:pt x="488" y="1720"/>
                </a:lnTo>
                <a:lnTo>
                  <a:pt x="440" y="1753"/>
                </a:lnTo>
                <a:lnTo>
                  <a:pt x="429" y="1761"/>
                </a:lnTo>
                <a:lnTo>
                  <a:pt x="418" y="1769"/>
                </a:lnTo>
                <a:lnTo>
                  <a:pt x="408" y="1777"/>
                </a:lnTo>
                <a:lnTo>
                  <a:pt x="399" y="1787"/>
                </a:lnTo>
                <a:lnTo>
                  <a:pt x="381" y="1806"/>
                </a:lnTo>
                <a:lnTo>
                  <a:pt x="363" y="1826"/>
                </a:lnTo>
                <a:lnTo>
                  <a:pt x="330" y="1869"/>
                </a:lnTo>
                <a:lnTo>
                  <a:pt x="297" y="1911"/>
                </a:lnTo>
                <a:lnTo>
                  <a:pt x="292" y="1918"/>
                </a:lnTo>
                <a:lnTo>
                  <a:pt x="288" y="1926"/>
                </a:lnTo>
                <a:lnTo>
                  <a:pt x="285" y="1934"/>
                </a:lnTo>
                <a:lnTo>
                  <a:pt x="285" y="1943"/>
                </a:lnTo>
                <a:lnTo>
                  <a:pt x="285" y="1952"/>
                </a:lnTo>
                <a:lnTo>
                  <a:pt x="286" y="1960"/>
                </a:lnTo>
                <a:lnTo>
                  <a:pt x="289" y="1969"/>
                </a:lnTo>
                <a:lnTo>
                  <a:pt x="294" y="1977"/>
                </a:lnTo>
                <a:lnTo>
                  <a:pt x="299" y="1980"/>
                </a:lnTo>
                <a:lnTo>
                  <a:pt x="304" y="1983"/>
                </a:lnTo>
                <a:lnTo>
                  <a:pt x="310" y="1983"/>
                </a:lnTo>
                <a:lnTo>
                  <a:pt x="317" y="1981"/>
                </a:lnTo>
                <a:lnTo>
                  <a:pt x="323" y="1980"/>
                </a:lnTo>
                <a:lnTo>
                  <a:pt x="329" y="1977"/>
                </a:lnTo>
                <a:lnTo>
                  <a:pt x="335" y="1974"/>
                </a:lnTo>
                <a:lnTo>
                  <a:pt x="339" y="1970"/>
                </a:lnTo>
                <a:close/>
                <a:moveTo>
                  <a:pt x="6496" y="3515"/>
                </a:moveTo>
                <a:lnTo>
                  <a:pt x="6499" y="3508"/>
                </a:lnTo>
                <a:lnTo>
                  <a:pt x="6503" y="3503"/>
                </a:lnTo>
                <a:lnTo>
                  <a:pt x="6509" y="3501"/>
                </a:lnTo>
                <a:lnTo>
                  <a:pt x="6514" y="3501"/>
                </a:lnTo>
                <a:lnTo>
                  <a:pt x="6525" y="3502"/>
                </a:lnTo>
                <a:lnTo>
                  <a:pt x="6537" y="3501"/>
                </a:lnTo>
                <a:lnTo>
                  <a:pt x="6536" y="3507"/>
                </a:lnTo>
                <a:lnTo>
                  <a:pt x="6534" y="3510"/>
                </a:lnTo>
                <a:lnTo>
                  <a:pt x="6533" y="3513"/>
                </a:lnTo>
                <a:lnTo>
                  <a:pt x="6531" y="3516"/>
                </a:lnTo>
                <a:lnTo>
                  <a:pt x="6525" y="3519"/>
                </a:lnTo>
                <a:lnTo>
                  <a:pt x="6520" y="3520"/>
                </a:lnTo>
                <a:lnTo>
                  <a:pt x="6508" y="3518"/>
                </a:lnTo>
                <a:lnTo>
                  <a:pt x="6496" y="3515"/>
                </a:lnTo>
                <a:lnTo>
                  <a:pt x="6496" y="3515"/>
                </a:lnTo>
                <a:close/>
                <a:moveTo>
                  <a:pt x="4825" y="3673"/>
                </a:moveTo>
                <a:lnTo>
                  <a:pt x="4821" y="3671"/>
                </a:lnTo>
                <a:lnTo>
                  <a:pt x="4821" y="3670"/>
                </a:lnTo>
                <a:lnTo>
                  <a:pt x="4825" y="3673"/>
                </a:lnTo>
                <a:lnTo>
                  <a:pt x="4825" y="3673"/>
                </a:lnTo>
                <a:lnTo>
                  <a:pt x="4825" y="3673"/>
                </a:lnTo>
                <a:close/>
                <a:moveTo>
                  <a:pt x="7212" y="3233"/>
                </a:moveTo>
                <a:lnTo>
                  <a:pt x="7155" y="3239"/>
                </a:lnTo>
                <a:lnTo>
                  <a:pt x="7098" y="3245"/>
                </a:lnTo>
                <a:lnTo>
                  <a:pt x="7041" y="3250"/>
                </a:lnTo>
                <a:lnTo>
                  <a:pt x="6983" y="3254"/>
                </a:lnTo>
                <a:lnTo>
                  <a:pt x="6927" y="3256"/>
                </a:lnTo>
                <a:lnTo>
                  <a:pt x="6869" y="3260"/>
                </a:lnTo>
                <a:lnTo>
                  <a:pt x="6812" y="3263"/>
                </a:lnTo>
                <a:lnTo>
                  <a:pt x="6755" y="3268"/>
                </a:lnTo>
                <a:lnTo>
                  <a:pt x="6728" y="3270"/>
                </a:lnTo>
                <a:lnTo>
                  <a:pt x="6700" y="3271"/>
                </a:lnTo>
                <a:lnTo>
                  <a:pt x="6686" y="3270"/>
                </a:lnTo>
                <a:lnTo>
                  <a:pt x="6670" y="3267"/>
                </a:lnTo>
                <a:lnTo>
                  <a:pt x="6655" y="3262"/>
                </a:lnTo>
                <a:lnTo>
                  <a:pt x="6638" y="3255"/>
                </a:lnTo>
                <a:lnTo>
                  <a:pt x="6664" y="3247"/>
                </a:lnTo>
                <a:lnTo>
                  <a:pt x="6691" y="3242"/>
                </a:lnTo>
                <a:lnTo>
                  <a:pt x="6717" y="3236"/>
                </a:lnTo>
                <a:lnTo>
                  <a:pt x="6743" y="3231"/>
                </a:lnTo>
                <a:lnTo>
                  <a:pt x="6794" y="3225"/>
                </a:lnTo>
                <a:lnTo>
                  <a:pt x="6845" y="3219"/>
                </a:lnTo>
                <a:lnTo>
                  <a:pt x="6895" y="3214"/>
                </a:lnTo>
                <a:lnTo>
                  <a:pt x="6944" y="3208"/>
                </a:lnTo>
                <a:lnTo>
                  <a:pt x="6969" y="3204"/>
                </a:lnTo>
                <a:lnTo>
                  <a:pt x="6992" y="3199"/>
                </a:lnTo>
                <a:lnTo>
                  <a:pt x="7016" y="3193"/>
                </a:lnTo>
                <a:lnTo>
                  <a:pt x="7040" y="3186"/>
                </a:lnTo>
                <a:lnTo>
                  <a:pt x="7054" y="3190"/>
                </a:lnTo>
                <a:lnTo>
                  <a:pt x="7067" y="3192"/>
                </a:lnTo>
                <a:lnTo>
                  <a:pt x="7081" y="3194"/>
                </a:lnTo>
                <a:lnTo>
                  <a:pt x="7093" y="3194"/>
                </a:lnTo>
                <a:lnTo>
                  <a:pt x="7107" y="3194"/>
                </a:lnTo>
                <a:lnTo>
                  <a:pt x="7120" y="3194"/>
                </a:lnTo>
                <a:lnTo>
                  <a:pt x="7134" y="3192"/>
                </a:lnTo>
                <a:lnTo>
                  <a:pt x="7147" y="3190"/>
                </a:lnTo>
                <a:lnTo>
                  <a:pt x="7153" y="3188"/>
                </a:lnTo>
                <a:lnTo>
                  <a:pt x="7161" y="3188"/>
                </a:lnTo>
                <a:lnTo>
                  <a:pt x="7164" y="3187"/>
                </a:lnTo>
                <a:lnTo>
                  <a:pt x="7167" y="3185"/>
                </a:lnTo>
                <a:lnTo>
                  <a:pt x="7169" y="3182"/>
                </a:lnTo>
                <a:lnTo>
                  <a:pt x="7170" y="3177"/>
                </a:lnTo>
                <a:lnTo>
                  <a:pt x="7169" y="3173"/>
                </a:lnTo>
                <a:lnTo>
                  <a:pt x="7168" y="3169"/>
                </a:lnTo>
                <a:lnTo>
                  <a:pt x="7167" y="3166"/>
                </a:lnTo>
                <a:lnTo>
                  <a:pt x="7163" y="3164"/>
                </a:lnTo>
                <a:lnTo>
                  <a:pt x="7158" y="3161"/>
                </a:lnTo>
                <a:lnTo>
                  <a:pt x="7151" y="3161"/>
                </a:lnTo>
                <a:lnTo>
                  <a:pt x="7118" y="3160"/>
                </a:lnTo>
                <a:lnTo>
                  <a:pt x="7085" y="3159"/>
                </a:lnTo>
                <a:lnTo>
                  <a:pt x="7054" y="3159"/>
                </a:lnTo>
                <a:lnTo>
                  <a:pt x="7022" y="3161"/>
                </a:lnTo>
                <a:lnTo>
                  <a:pt x="7006" y="3162"/>
                </a:lnTo>
                <a:lnTo>
                  <a:pt x="6990" y="3165"/>
                </a:lnTo>
                <a:lnTo>
                  <a:pt x="6974" y="3167"/>
                </a:lnTo>
                <a:lnTo>
                  <a:pt x="6958" y="3170"/>
                </a:lnTo>
                <a:lnTo>
                  <a:pt x="6944" y="3174"/>
                </a:lnTo>
                <a:lnTo>
                  <a:pt x="6928" y="3178"/>
                </a:lnTo>
                <a:lnTo>
                  <a:pt x="6913" y="3184"/>
                </a:lnTo>
                <a:lnTo>
                  <a:pt x="6897" y="3190"/>
                </a:lnTo>
                <a:lnTo>
                  <a:pt x="6871" y="3187"/>
                </a:lnTo>
                <a:lnTo>
                  <a:pt x="6845" y="3185"/>
                </a:lnTo>
                <a:lnTo>
                  <a:pt x="6819" y="3184"/>
                </a:lnTo>
                <a:lnTo>
                  <a:pt x="6792" y="3184"/>
                </a:lnTo>
                <a:lnTo>
                  <a:pt x="6740" y="3185"/>
                </a:lnTo>
                <a:lnTo>
                  <a:pt x="6686" y="3190"/>
                </a:lnTo>
                <a:lnTo>
                  <a:pt x="6631" y="3195"/>
                </a:lnTo>
                <a:lnTo>
                  <a:pt x="6576" y="3201"/>
                </a:lnTo>
                <a:lnTo>
                  <a:pt x="6518" y="3208"/>
                </a:lnTo>
                <a:lnTo>
                  <a:pt x="6459" y="3212"/>
                </a:lnTo>
                <a:lnTo>
                  <a:pt x="6469" y="3203"/>
                </a:lnTo>
                <a:lnTo>
                  <a:pt x="6479" y="3195"/>
                </a:lnTo>
                <a:lnTo>
                  <a:pt x="6486" y="3188"/>
                </a:lnTo>
                <a:lnTo>
                  <a:pt x="6494" y="3184"/>
                </a:lnTo>
                <a:lnTo>
                  <a:pt x="6501" y="3182"/>
                </a:lnTo>
                <a:lnTo>
                  <a:pt x="6508" y="3179"/>
                </a:lnTo>
                <a:lnTo>
                  <a:pt x="6514" y="3179"/>
                </a:lnTo>
                <a:lnTo>
                  <a:pt x="6522" y="3181"/>
                </a:lnTo>
                <a:lnTo>
                  <a:pt x="6532" y="3182"/>
                </a:lnTo>
                <a:lnTo>
                  <a:pt x="6543" y="3183"/>
                </a:lnTo>
                <a:lnTo>
                  <a:pt x="6553" y="3183"/>
                </a:lnTo>
                <a:lnTo>
                  <a:pt x="6565" y="3182"/>
                </a:lnTo>
                <a:lnTo>
                  <a:pt x="6586" y="3179"/>
                </a:lnTo>
                <a:lnTo>
                  <a:pt x="6606" y="3175"/>
                </a:lnTo>
                <a:lnTo>
                  <a:pt x="6628" y="3171"/>
                </a:lnTo>
                <a:lnTo>
                  <a:pt x="6648" y="3167"/>
                </a:lnTo>
                <a:lnTo>
                  <a:pt x="6669" y="3162"/>
                </a:lnTo>
                <a:lnTo>
                  <a:pt x="6690" y="3161"/>
                </a:lnTo>
                <a:lnTo>
                  <a:pt x="6733" y="3157"/>
                </a:lnTo>
                <a:lnTo>
                  <a:pt x="6777" y="3152"/>
                </a:lnTo>
                <a:lnTo>
                  <a:pt x="6821" y="3147"/>
                </a:lnTo>
                <a:lnTo>
                  <a:pt x="6865" y="3141"/>
                </a:lnTo>
                <a:lnTo>
                  <a:pt x="6908" y="3134"/>
                </a:lnTo>
                <a:lnTo>
                  <a:pt x="6952" y="3128"/>
                </a:lnTo>
                <a:lnTo>
                  <a:pt x="6995" y="3122"/>
                </a:lnTo>
                <a:lnTo>
                  <a:pt x="7037" y="3115"/>
                </a:lnTo>
                <a:lnTo>
                  <a:pt x="7058" y="3113"/>
                </a:lnTo>
                <a:lnTo>
                  <a:pt x="7078" y="3110"/>
                </a:lnTo>
                <a:lnTo>
                  <a:pt x="7099" y="3109"/>
                </a:lnTo>
                <a:lnTo>
                  <a:pt x="7120" y="3109"/>
                </a:lnTo>
                <a:lnTo>
                  <a:pt x="7162" y="3108"/>
                </a:lnTo>
                <a:lnTo>
                  <a:pt x="7204" y="3107"/>
                </a:lnTo>
                <a:lnTo>
                  <a:pt x="7224" y="3106"/>
                </a:lnTo>
                <a:lnTo>
                  <a:pt x="7245" y="3104"/>
                </a:lnTo>
                <a:lnTo>
                  <a:pt x="7266" y="3101"/>
                </a:lnTo>
                <a:lnTo>
                  <a:pt x="7287" y="3098"/>
                </a:lnTo>
                <a:lnTo>
                  <a:pt x="7307" y="3093"/>
                </a:lnTo>
                <a:lnTo>
                  <a:pt x="7327" y="3089"/>
                </a:lnTo>
                <a:lnTo>
                  <a:pt x="7348" y="3082"/>
                </a:lnTo>
                <a:lnTo>
                  <a:pt x="7368" y="3073"/>
                </a:lnTo>
                <a:lnTo>
                  <a:pt x="7374" y="3072"/>
                </a:lnTo>
                <a:lnTo>
                  <a:pt x="7382" y="3072"/>
                </a:lnTo>
                <a:lnTo>
                  <a:pt x="7385" y="3071"/>
                </a:lnTo>
                <a:lnTo>
                  <a:pt x="7387" y="3068"/>
                </a:lnTo>
                <a:lnTo>
                  <a:pt x="7390" y="3065"/>
                </a:lnTo>
                <a:lnTo>
                  <a:pt x="7391" y="3060"/>
                </a:lnTo>
                <a:lnTo>
                  <a:pt x="7390" y="3055"/>
                </a:lnTo>
                <a:lnTo>
                  <a:pt x="7390" y="3049"/>
                </a:lnTo>
                <a:lnTo>
                  <a:pt x="7387" y="3046"/>
                </a:lnTo>
                <a:lnTo>
                  <a:pt x="7385" y="3042"/>
                </a:lnTo>
                <a:lnTo>
                  <a:pt x="7382" y="3040"/>
                </a:lnTo>
                <a:lnTo>
                  <a:pt x="7378" y="3038"/>
                </a:lnTo>
                <a:lnTo>
                  <a:pt x="7374" y="3036"/>
                </a:lnTo>
                <a:lnTo>
                  <a:pt x="7368" y="3034"/>
                </a:lnTo>
                <a:lnTo>
                  <a:pt x="7358" y="3033"/>
                </a:lnTo>
                <a:lnTo>
                  <a:pt x="7348" y="3031"/>
                </a:lnTo>
                <a:lnTo>
                  <a:pt x="7339" y="3029"/>
                </a:lnTo>
                <a:lnTo>
                  <a:pt x="7329" y="3028"/>
                </a:lnTo>
                <a:lnTo>
                  <a:pt x="7300" y="3028"/>
                </a:lnTo>
                <a:lnTo>
                  <a:pt x="7271" y="3028"/>
                </a:lnTo>
                <a:lnTo>
                  <a:pt x="7243" y="3028"/>
                </a:lnTo>
                <a:lnTo>
                  <a:pt x="7214" y="3028"/>
                </a:lnTo>
                <a:lnTo>
                  <a:pt x="7185" y="3029"/>
                </a:lnTo>
                <a:lnTo>
                  <a:pt x="7157" y="3029"/>
                </a:lnTo>
                <a:lnTo>
                  <a:pt x="7127" y="3030"/>
                </a:lnTo>
                <a:lnTo>
                  <a:pt x="7099" y="3031"/>
                </a:lnTo>
                <a:lnTo>
                  <a:pt x="7035" y="3033"/>
                </a:lnTo>
                <a:lnTo>
                  <a:pt x="6972" y="3037"/>
                </a:lnTo>
                <a:lnTo>
                  <a:pt x="6909" y="3042"/>
                </a:lnTo>
                <a:lnTo>
                  <a:pt x="6846" y="3048"/>
                </a:lnTo>
                <a:lnTo>
                  <a:pt x="6783" y="3054"/>
                </a:lnTo>
                <a:lnTo>
                  <a:pt x="6721" y="3060"/>
                </a:lnTo>
                <a:lnTo>
                  <a:pt x="6659" y="3065"/>
                </a:lnTo>
                <a:lnTo>
                  <a:pt x="6596" y="3070"/>
                </a:lnTo>
                <a:lnTo>
                  <a:pt x="6533" y="3073"/>
                </a:lnTo>
                <a:lnTo>
                  <a:pt x="6471" y="3079"/>
                </a:lnTo>
                <a:lnTo>
                  <a:pt x="6408" y="3084"/>
                </a:lnTo>
                <a:lnTo>
                  <a:pt x="6346" y="3092"/>
                </a:lnTo>
                <a:lnTo>
                  <a:pt x="6284" y="3099"/>
                </a:lnTo>
                <a:lnTo>
                  <a:pt x="6222" y="3107"/>
                </a:lnTo>
                <a:lnTo>
                  <a:pt x="6159" y="3113"/>
                </a:lnTo>
                <a:lnTo>
                  <a:pt x="6096" y="3118"/>
                </a:lnTo>
                <a:lnTo>
                  <a:pt x="6052" y="3122"/>
                </a:lnTo>
                <a:lnTo>
                  <a:pt x="6007" y="3126"/>
                </a:lnTo>
                <a:lnTo>
                  <a:pt x="5961" y="3132"/>
                </a:lnTo>
                <a:lnTo>
                  <a:pt x="5917" y="3139"/>
                </a:lnTo>
                <a:lnTo>
                  <a:pt x="5872" y="3147"/>
                </a:lnTo>
                <a:lnTo>
                  <a:pt x="5828" y="3156"/>
                </a:lnTo>
                <a:lnTo>
                  <a:pt x="5784" y="3165"/>
                </a:lnTo>
                <a:lnTo>
                  <a:pt x="5739" y="3174"/>
                </a:lnTo>
                <a:lnTo>
                  <a:pt x="5715" y="3179"/>
                </a:lnTo>
                <a:lnTo>
                  <a:pt x="5691" y="3184"/>
                </a:lnTo>
                <a:lnTo>
                  <a:pt x="5666" y="3187"/>
                </a:lnTo>
                <a:lnTo>
                  <a:pt x="5640" y="3191"/>
                </a:lnTo>
                <a:lnTo>
                  <a:pt x="5615" y="3194"/>
                </a:lnTo>
                <a:lnTo>
                  <a:pt x="5590" y="3196"/>
                </a:lnTo>
                <a:lnTo>
                  <a:pt x="5564" y="3200"/>
                </a:lnTo>
                <a:lnTo>
                  <a:pt x="5538" y="3203"/>
                </a:lnTo>
                <a:lnTo>
                  <a:pt x="5501" y="3211"/>
                </a:lnTo>
                <a:lnTo>
                  <a:pt x="5463" y="3220"/>
                </a:lnTo>
                <a:lnTo>
                  <a:pt x="5425" y="3229"/>
                </a:lnTo>
                <a:lnTo>
                  <a:pt x="5387" y="3238"/>
                </a:lnTo>
                <a:lnTo>
                  <a:pt x="5349" y="3247"/>
                </a:lnTo>
                <a:lnTo>
                  <a:pt x="5310" y="3255"/>
                </a:lnTo>
                <a:lnTo>
                  <a:pt x="5272" y="3261"/>
                </a:lnTo>
                <a:lnTo>
                  <a:pt x="5233" y="3264"/>
                </a:lnTo>
                <a:lnTo>
                  <a:pt x="5203" y="3267"/>
                </a:lnTo>
                <a:lnTo>
                  <a:pt x="5172" y="3268"/>
                </a:lnTo>
                <a:lnTo>
                  <a:pt x="5141" y="3271"/>
                </a:lnTo>
                <a:lnTo>
                  <a:pt x="5109" y="3276"/>
                </a:lnTo>
                <a:lnTo>
                  <a:pt x="5078" y="3281"/>
                </a:lnTo>
                <a:lnTo>
                  <a:pt x="5048" y="3288"/>
                </a:lnTo>
                <a:lnTo>
                  <a:pt x="5033" y="3293"/>
                </a:lnTo>
                <a:lnTo>
                  <a:pt x="5018" y="3298"/>
                </a:lnTo>
                <a:lnTo>
                  <a:pt x="5005" y="3304"/>
                </a:lnTo>
                <a:lnTo>
                  <a:pt x="4990" y="3310"/>
                </a:lnTo>
                <a:lnTo>
                  <a:pt x="4977" y="3316"/>
                </a:lnTo>
                <a:lnTo>
                  <a:pt x="4962" y="3322"/>
                </a:lnTo>
                <a:lnTo>
                  <a:pt x="4948" y="3327"/>
                </a:lnTo>
                <a:lnTo>
                  <a:pt x="4934" y="3330"/>
                </a:lnTo>
                <a:lnTo>
                  <a:pt x="4904" y="3337"/>
                </a:lnTo>
                <a:lnTo>
                  <a:pt x="4875" y="3341"/>
                </a:lnTo>
                <a:lnTo>
                  <a:pt x="4845" y="3346"/>
                </a:lnTo>
                <a:lnTo>
                  <a:pt x="4816" y="3350"/>
                </a:lnTo>
                <a:lnTo>
                  <a:pt x="4786" y="3357"/>
                </a:lnTo>
                <a:lnTo>
                  <a:pt x="4757" y="3365"/>
                </a:lnTo>
                <a:lnTo>
                  <a:pt x="4734" y="3371"/>
                </a:lnTo>
                <a:lnTo>
                  <a:pt x="4713" y="3378"/>
                </a:lnTo>
                <a:lnTo>
                  <a:pt x="4691" y="3384"/>
                </a:lnTo>
                <a:lnTo>
                  <a:pt x="4671" y="3392"/>
                </a:lnTo>
                <a:lnTo>
                  <a:pt x="4649" y="3401"/>
                </a:lnTo>
                <a:lnTo>
                  <a:pt x="4629" y="3411"/>
                </a:lnTo>
                <a:lnTo>
                  <a:pt x="4610" y="3423"/>
                </a:lnTo>
                <a:lnTo>
                  <a:pt x="4592" y="3436"/>
                </a:lnTo>
                <a:lnTo>
                  <a:pt x="4627" y="3436"/>
                </a:lnTo>
                <a:lnTo>
                  <a:pt x="4662" y="3434"/>
                </a:lnTo>
                <a:lnTo>
                  <a:pt x="4697" y="3432"/>
                </a:lnTo>
                <a:lnTo>
                  <a:pt x="4732" y="3430"/>
                </a:lnTo>
                <a:lnTo>
                  <a:pt x="4802" y="3421"/>
                </a:lnTo>
                <a:lnTo>
                  <a:pt x="4871" y="3411"/>
                </a:lnTo>
                <a:lnTo>
                  <a:pt x="4941" y="3400"/>
                </a:lnTo>
                <a:lnTo>
                  <a:pt x="5010" y="3389"/>
                </a:lnTo>
                <a:lnTo>
                  <a:pt x="5080" y="3378"/>
                </a:lnTo>
                <a:lnTo>
                  <a:pt x="5150" y="3368"/>
                </a:lnTo>
                <a:lnTo>
                  <a:pt x="5113" y="3388"/>
                </a:lnTo>
                <a:lnTo>
                  <a:pt x="5076" y="3406"/>
                </a:lnTo>
                <a:lnTo>
                  <a:pt x="5039" y="3422"/>
                </a:lnTo>
                <a:lnTo>
                  <a:pt x="5000" y="3436"/>
                </a:lnTo>
                <a:lnTo>
                  <a:pt x="4962" y="3449"/>
                </a:lnTo>
                <a:lnTo>
                  <a:pt x="4923" y="3461"/>
                </a:lnTo>
                <a:lnTo>
                  <a:pt x="4884" y="3473"/>
                </a:lnTo>
                <a:lnTo>
                  <a:pt x="4845" y="3483"/>
                </a:lnTo>
                <a:lnTo>
                  <a:pt x="4766" y="3503"/>
                </a:lnTo>
                <a:lnTo>
                  <a:pt x="4687" y="3524"/>
                </a:lnTo>
                <a:lnTo>
                  <a:pt x="4648" y="3535"/>
                </a:lnTo>
                <a:lnTo>
                  <a:pt x="4610" y="3546"/>
                </a:lnTo>
                <a:lnTo>
                  <a:pt x="4571" y="3559"/>
                </a:lnTo>
                <a:lnTo>
                  <a:pt x="4533" y="3572"/>
                </a:lnTo>
                <a:lnTo>
                  <a:pt x="4555" y="3576"/>
                </a:lnTo>
                <a:lnTo>
                  <a:pt x="4577" y="3579"/>
                </a:lnTo>
                <a:lnTo>
                  <a:pt x="4582" y="3581"/>
                </a:lnTo>
                <a:lnTo>
                  <a:pt x="4586" y="3584"/>
                </a:lnTo>
                <a:lnTo>
                  <a:pt x="4591" y="3586"/>
                </a:lnTo>
                <a:lnTo>
                  <a:pt x="4595" y="3590"/>
                </a:lnTo>
                <a:lnTo>
                  <a:pt x="4597" y="3595"/>
                </a:lnTo>
                <a:lnTo>
                  <a:pt x="4601" y="3601"/>
                </a:lnTo>
                <a:lnTo>
                  <a:pt x="4603" y="3607"/>
                </a:lnTo>
                <a:lnTo>
                  <a:pt x="4604" y="3615"/>
                </a:lnTo>
                <a:lnTo>
                  <a:pt x="4593" y="3619"/>
                </a:lnTo>
                <a:lnTo>
                  <a:pt x="4580" y="3625"/>
                </a:lnTo>
                <a:lnTo>
                  <a:pt x="4569" y="3632"/>
                </a:lnTo>
                <a:lnTo>
                  <a:pt x="4557" y="3638"/>
                </a:lnTo>
                <a:lnTo>
                  <a:pt x="4551" y="3640"/>
                </a:lnTo>
                <a:lnTo>
                  <a:pt x="4545" y="3641"/>
                </a:lnTo>
                <a:lnTo>
                  <a:pt x="4539" y="3641"/>
                </a:lnTo>
                <a:lnTo>
                  <a:pt x="4533" y="3640"/>
                </a:lnTo>
                <a:lnTo>
                  <a:pt x="4526" y="3638"/>
                </a:lnTo>
                <a:lnTo>
                  <a:pt x="4520" y="3635"/>
                </a:lnTo>
                <a:lnTo>
                  <a:pt x="4514" y="3629"/>
                </a:lnTo>
                <a:lnTo>
                  <a:pt x="4507" y="3621"/>
                </a:lnTo>
                <a:lnTo>
                  <a:pt x="4512" y="3630"/>
                </a:lnTo>
                <a:lnTo>
                  <a:pt x="4516" y="3637"/>
                </a:lnTo>
                <a:lnTo>
                  <a:pt x="4518" y="3642"/>
                </a:lnTo>
                <a:lnTo>
                  <a:pt x="4518" y="3648"/>
                </a:lnTo>
                <a:lnTo>
                  <a:pt x="4517" y="3653"/>
                </a:lnTo>
                <a:lnTo>
                  <a:pt x="4515" y="3656"/>
                </a:lnTo>
                <a:lnTo>
                  <a:pt x="4511" y="3659"/>
                </a:lnTo>
                <a:lnTo>
                  <a:pt x="4508" y="3662"/>
                </a:lnTo>
                <a:lnTo>
                  <a:pt x="4498" y="3665"/>
                </a:lnTo>
                <a:lnTo>
                  <a:pt x="4488" y="3667"/>
                </a:lnTo>
                <a:lnTo>
                  <a:pt x="4479" y="3669"/>
                </a:lnTo>
                <a:lnTo>
                  <a:pt x="4472" y="3670"/>
                </a:lnTo>
                <a:lnTo>
                  <a:pt x="4455" y="3676"/>
                </a:lnTo>
                <a:lnTo>
                  <a:pt x="4442" y="3682"/>
                </a:lnTo>
                <a:lnTo>
                  <a:pt x="4438" y="3685"/>
                </a:lnTo>
                <a:lnTo>
                  <a:pt x="4434" y="3689"/>
                </a:lnTo>
                <a:lnTo>
                  <a:pt x="4432" y="3692"/>
                </a:lnTo>
                <a:lnTo>
                  <a:pt x="4431" y="3696"/>
                </a:lnTo>
                <a:lnTo>
                  <a:pt x="4431" y="3700"/>
                </a:lnTo>
                <a:lnTo>
                  <a:pt x="4432" y="3704"/>
                </a:lnTo>
                <a:lnTo>
                  <a:pt x="4433" y="3708"/>
                </a:lnTo>
                <a:lnTo>
                  <a:pt x="4437" y="3713"/>
                </a:lnTo>
                <a:lnTo>
                  <a:pt x="4446" y="3722"/>
                </a:lnTo>
                <a:lnTo>
                  <a:pt x="4458" y="3732"/>
                </a:lnTo>
                <a:lnTo>
                  <a:pt x="4467" y="3739"/>
                </a:lnTo>
                <a:lnTo>
                  <a:pt x="4473" y="3746"/>
                </a:lnTo>
                <a:lnTo>
                  <a:pt x="4474" y="3749"/>
                </a:lnTo>
                <a:lnTo>
                  <a:pt x="4475" y="3752"/>
                </a:lnTo>
                <a:lnTo>
                  <a:pt x="4476" y="3755"/>
                </a:lnTo>
                <a:lnTo>
                  <a:pt x="4476" y="3758"/>
                </a:lnTo>
                <a:lnTo>
                  <a:pt x="4475" y="3760"/>
                </a:lnTo>
                <a:lnTo>
                  <a:pt x="4474" y="3762"/>
                </a:lnTo>
                <a:lnTo>
                  <a:pt x="4472" y="3765"/>
                </a:lnTo>
                <a:lnTo>
                  <a:pt x="4468" y="3767"/>
                </a:lnTo>
                <a:lnTo>
                  <a:pt x="4462" y="3772"/>
                </a:lnTo>
                <a:lnTo>
                  <a:pt x="4451" y="3774"/>
                </a:lnTo>
                <a:lnTo>
                  <a:pt x="4447" y="3777"/>
                </a:lnTo>
                <a:lnTo>
                  <a:pt x="4442" y="3779"/>
                </a:lnTo>
                <a:lnTo>
                  <a:pt x="4439" y="3784"/>
                </a:lnTo>
                <a:lnTo>
                  <a:pt x="4436" y="3789"/>
                </a:lnTo>
                <a:lnTo>
                  <a:pt x="4432" y="3800"/>
                </a:lnTo>
                <a:lnTo>
                  <a:pt x="4429" y="3813"/>
                </a:lnTo>
                <a:lnTo>
                  <a:pt x="4445" y="3811"/>
                </a:lnTo>
                <a:lnTo>
                  <a:pt x="4459" y="3809"/>
                </a:lnTo>
                <a:lnTo>
                  <a:pt x="4474" y="3807"/>
                </a:lnTo>
                <a:lnTo>
                  <a:pt x="4489" y="3802"/>
                </a:lnTo>
                <a:lnTo>
                  <a:pt x="4517" y="3793"/>
                </a:lnTo>
                <a:lnTo>
                  <a:pt x="4546" y="3783"/>
                </a:lnTo>
                <a:lnTo>
                  <a:pt x="4575" y="3773"/>
                </a:lnTo>
                <a:lnTo>
                  <a:pt x="4603" y="3766"/>
                </a:lnTo>
                <a:lnTo>
                  <a:pt x="4618" y="3764"/>
                </a:lnTo>
                <a:lnTo>
                  <a:pt x="4632" y="3762"/>
                </a:lnTo>
                <a:lnTo>
                  <a:pt x="4647" y="3762"/>
                </a:lnTo>
                <a:lnTo>
                  <a:pt x="4663" y="3765"/>
                </a:lnTo>
                <a:lnTo>
                  <a:pt x="4653" y="3767"/>
                </a:lnTo>
                <a:lnTo>
                  <a:pt x="4643" y="3770"/>
                </a:lnTo>
                <a:lnTo>
                  <a:pt x="4634" y="3775"/>
                </a:lnTo>
                <a:lnTo>
                  <a:pt x="4623" y="3779"/>
                </a:lnTo>
                <a:lnTo>
                  <a:pt x="4606" y="3790"/>
                </a:lnTo>
                <a:lnTo>
                  <a:pt x="4588" y="3801"/>
                </a:lnTo>
                <a:lnTo>
                  <a:pt x="4571" y="3812"/>
                </a:lnTo>
                <a:lnTo>
                  <a:pt x="4553" y="3824"/>
                </a:lnTo>
                <a:lnTo>
                  <a:pt x="4535" y="3834"/>
                </a:lnTo>
                <a:lnTo>
                  <a:pt x="4517" y="3842"/>
                </a:lnTo>
                <a:lnTo>
                  <a:pt x="4518" y="3845"/>
                </a:lnTo>
                <a:lnTo>
                  <a:pt x="4520" y="3847"/>
                </a:lnTo>
                <a:lnTo>
                  <a:pt x="4523" y="3850"/>
                </a:lnTo>
                <a:lnTo>
                  <a:pt x="4525" y="3851"/>
                </a:lnTo>
                <a:lnTo>
                  <a:pt x="4531" y="3852"/>
                </a:lnTo>
                <a:lnTo>
                  <a:pt x="4537" y="3853"/>
                </a:lnTo>
                <a:lnTo>
                  <a:pt x="4544" y="3853"/>
                </a:lnTo>
                <a:lnTo>
                  <a:pt x="4549" y="3855"/>
                </a:lnTo>
                <a:lnTo>
                  <a:pt x="4551" y="3858"/>
                </a:lnTo>
                <a:lnTo>
                  <a:pt x="4553" y="3860"/>
                </a:lnTo>
                <a:lnTo>
                  <a:pt x="4554" y="3863"/>
                </a:lnTo>
                <a:lnTo>
                  <a:pt x="4555" y="3868"/>
                </a:lnTo>
                <a:lnTo>
                  <a:pt x="4555" y="3873"/>
                </a:lnTo>
                <a:lnTo>
                  <a:pt x="4555" y="3878"/>
                </a:lnTo>
                <a:lnTo>
                  <a:pt x="4553" y="3881"/>
                </a:lnTo>
                <a:lnTo>
                  <a:pt x="4551" y="3884"/>
                </a:lnTo>
                <a:lnTo>
                  <a:pt x="4545" y="3888"/>
                </a:lnTo>
                <a:lnTo>
                  <a:pt x="4539" y="3889"/>
                </a:lnTo>
                <a:lnTo>
                  <a:pt x="4531" y="3892"/>
                </a:lnTo>
                <a:lnTo>
                  <a:pt x="4524" y="3893"/>
                </a:lnTo>
                <a:lnTo>
                  <a:pt x="4520" y="3895"/>
                </a:lnTo>
                <a:lnTo>
                  <a:pt x="4517" y="3897"/>
                </a:lnTo>
                <a:lnTo>
                  <a:pt x="4515" y="3899"/>
                </a:lnTo>
                <a:lnTo>
                  <a:pt x="4514" y="3904"/>
                </a:lnTo>
                <a:lnTo>
                  <a:pt x="4514" y="3920"/>
                </a:lnTo>
                <a:lnTo>
                  <a:pt x="4511" y="3937"/>
                </a:lnTo>
                <a:lnTo>
                  <a:pt x="4511" y="3945"/>
                </a:lnTo>
                <a:lnTo>
                  <a:pt x="4512" y="3952"/>
                </a:lnTo>
                <a:lnTo>
                  <a:pt x="4514" y="3954"/>
                </a:lnTo>
                <a:lnTo>
                  <a:pt x="4515" y="3956"/>
                </a:lnTo>
                <a:lnTo>
                  <a:pt x="4517" y="3958"/>
                </a:lnTo>
                <a:lnTo>
                  <a:pt x="4520" y="3958"/>
                </a:lnTo>
                <a:lnTo>
                  <a:pt x="4532" y="3961"/>
                </a:lnTo>
                <a:lnTo>
                  <a:pt x="4543" y="3962"/>
                </a:lnTo>
                <a:lnTo>
                  <a:pt x="4554" y="3962"/>
                </a:lnTo>
                <a:lnTo>
                  <a:pt x="4566" y="3961"/>
                </a:lnTo>
                <a:lnTo>
                  <a:pt x="4577" y="3958"/>
                </a:lnTo>
                <a:lnTo>
                  <a:pt x="4587" y="3953"/>
                </a:lnTo>
                <a:lnTo>
                  <a:pt x="4592" y="3949"/>
                </a:lnTo>
                <a:lnTo>
                  <a:pt x="4596" y="3946"/>
                </a:lnTo>
                <a:lnTo>
                  <a:pt x="4601" y="3941"/>
                </a:lnTo>
                <a:lnTo>
                  <a:pt x="4604" y="3936"/>
                </a:lnTo>
                <a:lnTo>
                  <a:pt x="4601" y="3931"/>
                </a:lnTo>
                <a:lnTo>
                  <a:pt x="4597" y="3929"/>
                </a:lnTo>
                <a:lnTo>
                  <a:pt x="4594" y="3927"/>
                </a:lnTo>
                <a:lnTo>
                  <a:pt x="4589" y="3927"/>
                </a:lnTo>
                <a:lnTo>
                  <a:pt x="4580" y="3928"/>
                </a:lnTo>
                <a:lnTo>
                  <a:pt x="4571" y="3930"/>
                </a:lnTo>
                <a:lnTo>
                  <a:pt x="4567" y="3931"/>
                </a:lnTo>
                <a:lnTo>
                  <a:pt x="4562" y="3931"/>
                </a:lnTo>
                <a:lnTo>
                  <a:pt x="4558" y="3931"/>
                </a:lnTo>
                <a:lnTo>
                  <a:pt x="4554" y="3931"/>
                </a:lnTo>
                <a:lnTo>
                  <a:pt x="4551" y="3929"/>
                </a:lnTo>
                <a:lnTo>
                  <a:pt x="4548" y="3926"/>
                </a:lnTo>
                <a:lnTo>
                  <a:pt x="4545" y="3920"/>
                </a:lnTo>
                <a:lnTo>
                  <a:pt x="4543" y="3913"/>
                </a:lnTo>
                <a:lnTo>
                  <a:pt x="4559" y="3905"/>
                </a:lnTo>
                <a:lnTo>
                  <a:pt x="4574" y="3897"/>
                </a:lnTo>
                <a:lnTo>
                  <a:pt x="4582" y="3894"/>
                </a:lnTo>
                <a:lnTo>
                  <a:pt x="4589" y="3892"/>
                </a:lnTo>
                <a:lnTo>
                  <a:pt x="4598" y="3890"/>
                </a:lnTo>
                <a:lnTo>
                  <a:pt x="4608" y="3890"/>
                </a:lnTo>
                <a:lnTo>
                  <a:pt x="4623" y="3892"/>
                </a:lnTo>
                <a:lnTo>
                  <a:pt x="4639" y="3893"/>
                </a:lnTo>
                <a:lnTo>
                  <a:pt x="4647" y="3892"/>
                </a:lnTo>
                <a:lnTo>
                  <a:pt x="4654" y="3888"/>
                </a:lnTo>
                <a:lnTo>
                  <a:pt x="4657" y="3886"/>
                </a:lnTo>
                <a:lnTo>
                  <a:pt x="4661" y="3883"/>
                </a:lnTo>
                <a:lnTo>
                  <a:pt x="4663" y="3879"/>
                </a:lnTo>
                <a:lnTo>
                  <a:pt x="4666" y="3875"/>
                </a:lnTo>
                <a:lnTo>
                  <a:pt x="4668" y="3869"/>
                </a:lnTo>
                <a:lnTo>
                  <a:pt x="4669" y="3864"/>
                </a:lnTo>
                <a:lnTo>
                  <a:pt x="4670" y="3860"/>
                </a:lnTo>
                <a:lnTo>
                  <a:pt x="4670" y="3855"/>
                </a:lnTo>
                <a:lnTo>
                  <a:pt x="4668" y="3849"/>
                </a:lnTo>
                <a:lnTo>
                  <a:pt x="4663" y="3841"/>
                </a:lnTo>
                <a:lnTo>
                  <a:pt x="4653" y="3827"/>
                </a:lnTo>
                <a:lnTo>
                  <a:pt x="4644" y="3810"/>
                </a:lnTo>
                <a:lnTo>
                  <a:pt x="4652" y="3817"/>
                </a:lnTo>
                <a:lnTo>
                  <a:pt x="4660" y="3825"/>
                </a:lnTo>
                <a:lnTo>
                  <a:pt x="4668" y="3830"/>
                </a:lnTo>
                <a:lnTo>
                  <a:pt x="4677" y="3836"/>
                </a:lnTo>
                <a:lnTo>
                  <a:pt x="4685" y="3842"/>
                </a:lnTo>
                <a:lnTo>
                  <a:pt x="4694" y="3845"/>
                </a:lnTo>
                <a:lnTo>
                  <a:pt x="4703" y="3850"/>
                </a:lnTo>
                <a:lnTo>
                  <a:pt x="4712" y="3852"/>
                </a:lnTo>
                <a:lnTo>
                  <a:pt x="4721" y="3854"/>
                </a:lnTo>
                <a:lnTo>
                  <a:pt x="4730" y="3856"/>
                </a:lnTo>
                <a:lnTo>
                  <a:pt x="4739" y="3856"/>
                </a:lnTo>
                <a:lnTo>
                  <a:pt x="4749" y="3856"/>
                </a:lnTo>
                <a:lnTo>
                  <a:pt x="4759" y="3855"/>
                </a:lnTo>
                <a:lnTo>
                  <a:pt x="4768" y="3854"/>
                </a:lnTo>
                <a:lnTo>
                  <a:pt x="4778" y="3852"/>
                </a:lnTo>
                <a:lnTo>
                  <a:pt x="4789" y="3849"/>
                </a:lnTo>
                <a:lnTo>
                  <a:pt x="4828" y="3836"/>
                </a:lnTo>
                <a:lnTo>
                  <a:pt x="4868" y="3825"/>
                </a:lnTo>
                <a:lnTo>
                  <a:pt x="4887" y="3819"/>
                </a:lnTo>
                <a:lnTo>
                  <a:pt x="4907" y="3815"/>
                </a:lnTo>
                <a:lnTo>
                  <a:pt x="4928" y="3811"/>
                </a:lnTo>
                <a:lnTo>
                  <a:pt x="4948" y="3810"/>
                </a:lnTo>
                <a:lnTo>
                  <a:pt x="4953" y="3809"/>
                </a:lnTo>
                <a:lnTo>
                  <a:pt x="4956" y="3809"/>
                </a:lnTo>
                <a:lnTo>
                  <a:pt x="4958" y="3807"/>
                </a:lnTo>
                <a:lnTo>
                  <a:pt x="4961" y="3806"/>
                </a:lnTo>
                <a:lnTo>
                  <a:pt x="4962" y="3803"/>
                </a:lnTo>
                <a:lnTo>
                  <a:pt x="4962" y="3800"/>
                </a:lnTo>
                <a:lnTo>
                  <a:pt x="4962" y="3796"/>
                </a:lnTo>
                <a:lnTo>
                  <a:pt x="4961" y="3793"/>
                </a:lnTo>
                <a:lnTo>
                  <a:pt x="4957" y="3792"/>
                </a:lnTo>
                <a:lnTo>
                  <a:pt x="4955" y="3787"/>
                </a:lnTo>
                <a:lnTo>
                  <a:pt x="4953" y="3784"/>
                </a:lnTo>
                <a:lnTo>
                  <a:pt x="4952" y="3784"/>
                </a:lnTo>
                <a:lnTo>
                  <a:pt x="4941" y="3785"/>
                </a:lnTo>
                <a:lnTo>
                  <a:pt x="4932" y="3784"/>
                </a:lnTo>
                <a:lnTo>
                  <a:pt x="4922" y="3783"/>
                </a:lnTo>
                <a:lnTo>
                  <a:pt x="4912" y="3781"/>
                </a:lnTo>
                <a:lnTo>
                  <a:pt x="4905" y="3783"/>
                </a:lnTo>
                <a:lnTo>
                  <a:pt x="4897" y="3786"/>
                </a:lnTo>
                <a:lnTo>
                  <a:pt x="4894" y="3786"/>
                </a:lnTo>
                <a:lnTo>
                  <a:pt x="4891" y="3786"/>
                </a:lnTo>
                <a:lnTo>
                  <a:pt x="4887" y="3785"/>
                </a:lnTo>
                <a:lnTo>
                  <a:pt x="4884" y="3784"/>
                </a:lnTo>
                <a:lnTo>
                  <a:pt x="4887" y="3782"/>
                </a:lnTo>
                <a:lnTo>
                  <a:pt x="4891" y="3781"/>
                </a:lnTo>
                <a:lnTo>
                  <a:pt x="4894" y="3779"/>
                </a:lnTo>
                <a:lnTo>
                  <a:pt x="4897" y="3779"/>
                </a:lnTo>
                <a:lnTo>
                  <a:pt x="4905" y="3779"/>
                </a:lnTo>
                <a:lnTo>
                  <a:pt x="4912" y="3781"/>
                </a:lnTo>
                <a:lnTo>
                  <a:pt x="4922" y="3778"/>
                </a:lnTo>
                <a:lnTo>
                  <a:pt x="4932" y="3777"/>
                </a:lnTo>
                <a:lnTo>
                  <a:pt x="4937" y="3777"/>
                </a:lnTo>
                <a:lnTo>
                  <a:pt x="4941" y="3778"/>
                </a:lnTo>
                <a:lnTo>
                  <a:pt x="4946" y="3781"/>
                </a:lnTo>
                <a:lnTo>
                  <a:pt x="4952" y="3784"/>
                </a:lnTo>
                <a:lnTo>
                  <a:pt x="4954" y="3784"/>
                </a:lnTo>
                <a:lnTo>
                  <a:pt x="4955" y="3784"/>
                </a:lnTo>
                <a:lnTo>
                  <a:pt x="4960" y="3789"/>
                </a:lnTo>
                <a:lnTo>
                  <a:pt x="4961" y="3793"/>
                </a:lnTo>
                <a:lnTo>
                  <a:pt x="4966" y="3796"/>
                </a:lnTo>
                <a:lnTo>
                  <a:pt x="4971" y="3798"/>
                </a:lnTo>
                <a:lnTo>
                  <a:pt x="4975" y="3799"/>
                </a:lnTo>
                <a:lnTo>
                  <a:pt x="4981" y="3798"/>
                </a:lnTo>
                <a:lnTo>
                  <a:pt x="4990" y="3795"/>
                </a:lnTo>
                <a:lnTo>
                  <a:pt x="5000" y="3790"/>
                </a:lnTo>
                <a:lnTo>
                  <a:pt x="5016" y="3786"/>
                </a:lnTo>
                <a:lnTo>
                  <a:pt x="5032" y="3783"/>
                </a:lnTo>
                <a:lnTo>
                  <a:pt x="5049" y="3781"/>
                </a:lnTo>
                <a:lnTo>
                  <a:pt x="5065" y="3779"/>
                </a:lnTo>
                <a:lnTo>
                  <a:pt x="5099" y="3777"/>
                </a:lnTo>
                <a:lnTo>
                  <a:pt x="5133" y="3774"/>
                </a:lnTo>
                <a:lnTo>
                  <a:pt x="5141" y="3773"/>
                </a:lnTo>
                <a:lnTo>
                  <a:pt x="5147" y="3772"/>
                </a:lnTo>
                <a:lnTo>
                  <a:pt x="5152" y="3772"/>
                </a:lnTo>
                <a:lnTo>
                  <a:pt x="5157" y="3773"/>
                </a:lnTo>
                <a:lnTo>
                  <a:pt x="5160" y="3774"/>
                </a:lnTo>
                <a:lnTo>
                  <a:pt x="5161" y="3776"/>
                </a:lnTo>
                <a:lnTo>
                  <a:pt x="5162" y="3778"/>
                </a:lnTo>
                <a:lnTo>
                  <a:pt x="5162" y="3782"/>
                </a:lnTo>
                <a:lnTo>
                  <a:pt x="5161" y="3789"/>
                </a:lnTo>
                <a:lnTo>
                  <a:pt x="5158" y="3798"/>
                </a:lnTo>
                <a:lnTo>
                  <a:pt x="5152" y="3807"/>
                </a:lnTo>
                <a:lnTo>
                  <a:pt x="5146" y="3816"/>
                </a:lnTo>
                <a:lnTo>
                  <a:pt x="5175" y="3813"/>
                </a:lnTo>
                <a:lnTo>
                  <a:pt x="5202" y="3811"/>
                </a:lnTo>
                <a:lnTo>
                  <a:pt x="5228" y="3810"/>
                </a:lnTo>
                <a:lnTo>
                  <a:pt x="5253" y="3810"/>
                </a:lnTo>
                <a:lnTo>
                  <a:pt x="5253" y="3807"/>
                </a:lnTo>
                <a:lnTo>
                  <a:pt x="5254" y="3803"/>
                </a:lnTo>
                <a:lnTo>
                  <a:pt x="5254" y="3800"/>
                </a:lnTo>
                <a:lnTo>
                  <a:pt x="5256" y="3796"/>
                </a:lnTo>
                <a:lnTo>
                  <a:pt x="5239" y="3790"/>
                </a:lnTo>
                <a:lnTo>
                  <a:pt x="5222" y="3783"/>
                </a:lnTo>
                <a:lnTo>
                  <a:pt x="5203" y="3775"/>
                </a:lnTo>
                <a:lnTo>
                  <a:pt x="5178" y="3765"/>
                </a:lnTo>
                <a:lnTo>
                  <a:pt x="5213" y="3757"/>
                </a:lnTo>
                <a:lnTo>
                  <a:pt x="5247" y="3751"/>
                </a:lnTo>
                <a:lnTo>
                  <a:pt x="5280" y="3744"/>
                </a:lnTo>
                <a:lnTo>
                  <a:pt x="5312" y="3739"/>
                </a:lnTo>
                <a:lnTo>
                  <a:pt x="5343" y="3732"/>
                </a:lnTo>
                <a:lnTo>
                  <a:pt x="5374" y="3726"/>
                </a:lnTo>
                <a:lnTo>
                  <a:pt x="5404" y="3719"/>
                </a:lnTo>
                <a:lnTo>
                  <a:pt x="5435" y="3713"/>
                </a:lnTo>
                <a:lnTo>
                  <a:pt x="5477" y="3704"/>
                </a:lnTo>
                <a:lnTo>
                  <a:pt x="5520" y="3696"/>
                </a:lnTo>
                <a:lnTo>
                  <a:pt x="5563" y="3689"/>
                </a:lnTo>
                <a:lnTo>
                  <a:pt x="5607" y="3682"/>
                </a:lnTo>
                <a:lnTo>
                  <a:pt x="5650" y="3675"/>
                </a:lnTo>
                <a:lnTo>
                  <a:pt x="5693" y="3669"/>
                </a:lnTo>
                <a:lnTo>
                  <a:pt x="5736" y="3662"/>
                </a:lnTo>
                <a:lnTo>
                  <a:pt x="5778" y="3654"/>
                </a:lnTo>
                <a:lnTo>
                  <a:pt x="5808" y="3647"/>
                </a:lnTo>
                <a:lnTo>
                  <a:pt x="5838" y="3640"/>
                </a:lnTo>
                <a:lnTo>
                  <a:pt x="5868" y="3635"/>
                </a:lnTo>
                <a:lnTo>
                  <a:pt x="5898" y="3630"/>
                </a:lnTo>
                <a:lnTo>
                  <a:pt x="5958" y="3621"/>
                </a:lnTo>
                <a:lnTo>
                  <a:pt x="6019" y="3613"/>
                </a:lnTo>
                <a:lnTo>
                  <a:pt x="6079" y="3605"/>
                </a:lnTo>
                <a:lnTo>
                  <a:pt x="6140" y="3596"/>
                </a:lnTo>
                <a:lnTo>
                  <a:pt x="6201" y="3587"/>
                </a:lnTo>
                <a:lnTo>
                  <a:pt x="6261" y="3576"/>
                </a:lnTo>
                <a:lnTo>
                  <a:pt x="6267" y="3573"/>
                </a:lnTo>
                <a:lnTo>
                  <a:pt x="6271" y="3572"/>
                </a:lnTo>
                <a:lnTo>
                  <a:pt x="6277" y="3571"/>
                </a:lnTo>
                <a:lnTo>
                  <a:pt x="6283" y="3570"/>
                </a:lnTo>
                <a:lnTo>
                  <a:pt x="6294" y="3570"/>
                </a:lnTo>
                <a:lnTo>
                  <a:pt x="6305" y="3571"/>
                </a:lnTo>
                <a:lnTo>
                  <a:pt x="6317" y="3571"/>
                </a:lnTo>
                <a:lnTo>
                  <a:pt x="6327" y="3570"/>
                </a:lnTo>
                <a:lnTo>
                  <a:pt x="6333" y="3568"/>
                </a:lnTo>
                <a:lnTo>
                  <a:pt x="6337" y="3565"/>
                </a:lnTo>
                <a:lnTo>
                  <a:pt x="6342" y="3561"/>
                </a:lnTo>
                <a:lnTo>
                  <a:pt x="6346" y="3556"/>
                </a:lnTo>
                <a:lnTo>
                  <a:pt x="6360" y="3556"/>
                </a:lnTo>
                <a:lnTo>
                  <a:pt x="6373" y="3556"/>
                </a:lnTo>
                <a:lnTo>
                  <a:pt x="6387" y="3556"/>
                </a:lnTo>
                <a:lnTo>
                  <a:pt x="6402" y="3556"/>
                </a:lnTo>
                <a:lnTo>
                  <a:pt x="6416" y="3558"/>
                </a:lnTo>
                <a:lnTo>
                  <a:pt x="6432" y="3559"/>
                </a:lnTo>
                <a:lnTo>
                  <a:pt x="6447" y="3559"/>
                </a:lnTo>
                <a:lnTo>
                  <a:pt x="6462" y="3559"/>
                </a:lnTo>
                <a:lnTo>
                  <a:pt x="6492" y="3555"/>
                </a:lnTo>
                <a:lnTo>
                  <a:pt x="6523" y="3552"/>
                </a:lnTo>
                <a:lnTo>
                  <a:pt x="6552" y="3548"/>
                </a:lnTo>
                <a:lnTo>
                  <a:pt x="6583" y="3544"/>
                </a:lnTo>
                <a:lnTo>
                  <a:pt x="6612" y="3542"/>
                </a:lnTo>
                <a:lnTo>
                  <a:pt x="6642" y="3541"/>
                </a:lnTo>
                <a:lnTo>
                  <a:pt x="6648" y="3539"/>
                </a:lnTo>
                <a:lnTo>
                  <a:pt x="6655" y="3537"/>
                </a:lnTo>
                <a:lnTo>
                  <a:pt x="6660" y="3535"/>
                </a:lnTo>
                <a:lnTo>
                  <a:pt x="6664" y="3532"/>
                </a:lnTo>
                <a:lnTo>
                  <a:pt x="6671" y="3522"/>
                </a:lnTo>
                <a:lnTo>
                  <a:pt x="6677" y="3515"/>
                </a:lnTo>
                <a:lnTo>
                  <a:pt x="6649" y="3520"/>
                </a:lnTo>
                <a:lnTo>
                  <a:pt x="6622" y="3525"/>
                </a:lnTo>
                <a:lnTo>
                  <a:pt x="6615" y="3525"/>
                </a:lnTo>
                <a:lnTo>
                  <a:pt x="6610" y="3525"/>
                </a:lnTo>
                <a:lnTo>
                  <a:pt x="6603" y="3522"/>
                </a:lnTo>
                <a:lnTo>
                  <a:pt x="6596" y="3521"/>
                </a:lnTo>
                <a:lnTo>
                  <a:pt x="6591" y="3518"/>
                </a:lnTo>
                <a:lnTo>
                  <a:pt x="6585" y="3513"/>
                </a:lnTo>
                <a:lnTo>
                  <a:pt x="6578" y="3508"/>
                </a:lnTo>
                <a:lnTo>
                  <a:pt x="6574" y="3501"/>
                </a:lnTo>
                <a:lnTo>
                  <a:pt x="6576" y="3500"/>
                </a:lnTo>
                <a:lnTo>
                  <a:pt x="6578" y="3499"/>
                </a:lnTo>
                <a:lnTo>
                  <a:pt x="6582" y="3499"/>
                </a:lnTo>
                <a:lnTo>
                  <a:pt x="6586" y="3499"/>
                </a:lnTo>
                <a:lnTo>
                  <a:pt x="6597" y="3498"/>
                </a:lnTo>
                <a:lnTo>
                  <a:pt x="6610" y="3496"/>
                </a:lnTo>
                <a:lnTo>
                  <a:pt x="6621" y="3494"/>
                </a:lnTo>
                <a:lnTo>
                  <a:pt x="6634" y="3492"/>
                </a:lnTo>
                <a:lnTo>
                  <a:pt x="6640" y="3492"/>
                </a:lnTo>
                <a:lnTo>
                  <a:pt x="6646" y="3492"/>
                </a:lnTo>
                <a:lnTo>
                  <a:pt x="6652" y="3493"/>
                </a:lnTo>
                <a:lnTo>
                  <a:pt x="6657" y="3494"/>
                </a:lnTo>
                <a:lnTo>
                  <a:pt x="6663" y="3498"/>
                </a:lnTo>
                <a:lnTo>
                  <a:pt x="6668" y="3502"/>
                </a:lnTo>
                <a:lnTo>
                  <a:pt x="6672" y="3508"/>
                </a:lnTo>
                <a:lnTo>
                  <a:pt x="6677" y="3515"/>
                </a:lnTo>
                <a:lnTo>
                  <a:pt x="6680" y="3508"/>
                </a:lnTo>
                <a:lnTo>
                  <a:pt x="6685" y="3502"/>
                </a:lnTo>
                <a:lnTo>
                  <a:pt x="6688" y="3498"/>
                </a:lnTo>
                <a:lnTo>
                  <a:pt x="6692" y="3495"/>
                </a:lnTo>
                <a:lnTo>
                  <a:pt x="6697" y="3494"/>
                </a:lnTo>
                <a:lnTo>
                  <a:pt x="6702" y="3495"/>
                </a:lnTo>
                <a:lnTo>
                  <a:pt x="6707" y="3499"/>
                </a:lnTo>
                <a:lnTo>
                  <a:pt x="6713" y="3504"/>
                </a:lnTo>
                <a:lnTo>
                  <a:pt x="6720" y="3512"/>
                </a:lnTo>
                <a:lnTo>
                  <a:pt x="6729" y="3517"/>
                </a:lnTo>
                <a:lnTo>
                  <a:pt x="6737" y="3519"/>
                </a:lnTo>
                <a:lnTo>
                  <a:pt x="6746" y="3520"/>
                </a:lnTo>
                <a:lnTo>
                  <a:pt x="6755" y="3520"/>
                </a:lnTo>
                <a:lnTo>
                  <a:pt x="6763" y="3519"/>
                </a:lnTo>
                <a:lnTo>
                  <a:pt x="6772" y="3517"/>
                </a:lnTo>
                <a:lnTo>
                  <a:pt x="6781" y="3515"/>
                </a:lnTo>
                <a:lnTo>
                  <a:pt x="6791" y="3517"/>
                </a:lnTo>
                <a:lnTo>
                  <a:pt x="6800" y="3517"/>
                </a:lnTo>
                <a:lnTo>
                  <a:pt x="6810" y="3518"/>
                </a:lnTo>
                <a:lnTo>
                  <a:pt x="6819" y="3518"/>
                </a:lnTo>
                <a:lnTo>
                  <a:pt x="6827" y="3515"/>
                </a:lnTo>
                <a:lnTo>
                  <a:pt x="6834" y="3512"/>
                </a:lnTo>
                <a:lnTo>
                  <a:pt x="6842" y="3510"/>
                </a:lnTo>
                <a:lnTo>
                  <a:pt x="6850" y="3508"/>
                </a:lnTo>
                <a:lnTo>
                  <a:pt x="6865" y="3507"/>
                </a:lnTo>
                <a:lnTo>
                  <a:pt x="6880" y="3505"/>
                </a:lnTo>
                <a:lnTo>
                  <a:pt x="6895" y="3505"/>
                </a:lnTo>
                <a:lnTo>
                  <a:pt x="6911" y="3504"/>
                </a:lnTo>
                <a:lnTo>
                  <a:pt x="6927" y="3502"/>
                </a:lnTo>
                <a:lnTo>
                  <a:pt x="6943" y="3499"/>
                </a:lnTo>
                <a:lnTo>
                  <a:pt x="6939" y="3494"/>
                </a:lnTo>
                <a:lnTo>
                  <a:pt x="6936" y="3491"/>
                </a:lnTo>
                <a:lnTo>
                  <a:pt x="6931" y="3488"/>
                </a:lnTo>
                <a:lnTo>
                  <a:pt x="6928" y="3487"/>
                </a:lnTo>
                <a:lnTo>
                  <a:pt x="6919" y="3486"/>
                </a:lnTo>
                <a:lnTo>
                  <a:pt x="6909" y="3485"/>
                </a:lnTo>
                <a:lnTo>
                  <a:pt x="6905" y="3485"/>
                </a:lnTo>
                <a:lnTo>
                  <a:pt x="6901" y="3484"/>
                </a:lnTo>
                <a:lnTo>
                  <a:pt x="6897" y="3483"/>
                </a:lnTo>
                <a:lnTo>
                  <a:pt x="6894" y="3481"/>
                </a:lnTo>
                <a:lnTo>
                  <a:pt x="6892" y="3478"/>
                </a:lnTo>
                <a:lnTo>
                  <a:pt x="6889" y="3474"/>
                </a:lnTo>
                <a:lnTo>
                  <a:pt x="6888" y="3469"/>
                </a:lnTo>
                <a:lnTo>
                  <a:pt x="6888" y="3462"/>
                </a:lnTo>
                <a:lnTo>
                  <a:pt x="6915" y="3460"/>
                </a:lnTo>
                <a:lnTo>
                  <a:pt x="6944" y="3459"/>
                </a:lnTo>
                <a:lnTo>
                  <a:pt x="6973" y="3457"/>
                </a:lnTo>
                <a:lnTo>
                  <a:pt x="7001" y="3456"/>
                </a:lnTo>
                <a:lnTo>
                  <a:pt x="7030" y="3455"/>
                </a:lnTo>
                <a:lnTo>
                  <a:pt x="7058" y="3452"/>
                </a:lnTo>
                <a:lnTo>
                  <a:pt x="7086" y="3450"/>
                </a:lnTo>
                <a:lnTo>
                  <a:pt x="7115" y="3447"/>
                </a:lnTo>
                <a:lnTo>
                  <a:pt x="7123" y="3445"/>
                </a:lnTo>
                <a:lnTo>
                  <a:pt x="7129" y="3443"/>
                </a:lnTo>
                <a:lnTo>
                  <a:pt x="7135" y="3440"/>
                </a:lnTo>
                <a:lnTo>
                  <a:pt x="7140" y="3435"/>
                </a:lnTo>
                <a:lnTo>
                  <a:pt x="7146" y="3426"/>
                </a:lnTo>
                <a:lnTo>
                  <a:pt x="7152" y="3416"/>
                </a:lnTo>
                <a:lnTo>
                  <a:pt x="7157" y="3407"/>
                </a:lnTo>
                <a:lnTo>
                  <a:pt x="7162" y="3399"/>
                </a:lnTo>
                <a:lnTo>
                  <a:pt x="7166" y="3397"/>
                </a:lnTo>
                <a:lnTo>
                  <a:pt x="7169" y="3396"/>
                </a:lnTo>
                <a:lnTo>
                  <a:pt x="7174" y="3396"/>
                </a:lnTo>
                <a:lnTo>
                  <a:pt x="7179" y="3398"/>
                </a:lnTo>
                <a:lnTo>
                  <a:pt x="7185" y="3400"/>
                </a:lnTo>
                <a:lnTo>
                  <a:pt x="7190" y="3401"/>
                </a:lnTo>
                <a:lnTo>
                  <a:pt x="7195" y="3402"/>
                </a:lnTo>
                <a:lnTo>
                  <a:pt x="7200" y="3402"/>
                </a:lnTo>
                <a:lnTo>
                  <a:pt x="7204" y="3402"/>
                </a:lnTo>
                <a:lnTo>
                  <a:pt x="7207" y="3401"/>
                </a:lnTo>
                <a:lnTo>
                  <a:pt x="7211" y="3400"/>
                </a:lnTo>
                <a:lnTo>
                  <a:pt x="7214" y="3398"/>
                </a:lnTo>
                <a:lnTo>
                  <a:pt x="7221" y="3392"/>
                </a:lnTo>
                <a:lnTo>
                  <a:pt x="7227" y="3387"/>
                </a:lnTo>
                <a:lnTo>
                  <a:pt x="7231" y="3379"/>
                </a:lnTo>
                <a:lnTo>
                  <a:pt x="7237" y="3371"/>
                </a:lnTo>
                <a:lnTo>
                  <a:pt x="7241" y="3364"/>
                </a:lnTo>
                <a:lnTo>
                  <a:pt x="7246" y="3356"/>
                </a:lnTo>
                <a:lnTo>
                  <a:pt x="7252" y="3349"/>
                </a:lnTo>
                <a:lnTo>
                  <a:pt x="7258" y="3345"/>
                </a:lnTo>
                <a:lnTo>
                  <a:pt x="7265" y="3340"/>
                </a:lnTo>
                <a:lnTo>
                  <a:pt x="7273" y="3339"/>
                </a:lnTo>
                <a:lnTo>
                  <a:pt x="7278" y="3339"/>
                </a:lnTo>
                <a:lnTo>
                  <a:pt x="7282" y="3339"/>
                </a:lnTo>
                <a:lnTo>
                  <a:pt x="7288" y="3340"/>
                </a:lnTo>
                <a:lnTo>
                  <a:pt x="7293" y="3342"/>
                </a:lnTo>
                <a:lnTo>
                  <a:pt x="7295" y="3341"/>
                </a:lnTo>
                <a:lnTo>
                  <a:pt x="7293" y="3337"/>
                </a:lnTo>
                <a:lnTo>
                  <a:pt x="7292" y="3333"/>
                </a:lnTo>
                <a:lnTo>
                  <a:pt x="7290" y="3330"/>
                </a:lnTo>
                <a:lnTo>
                  <a:pt x="7284" y="3322"/>
                </a:lnTo>
                <a:lnTo>
                  <a:pt x="7280" y="3315"/>
                </a:lnTo>
                <a:lnTo>
                  <a:pt x="7278" y="3308"/>
                </a:lnTo>
                <a:lnTo>
                  <a:pt x="7277" y="3304"/>
                </a:lnTo>
                <a:lnTo>
                  <a:pt x="7277" y="3301"/>
                </a:lnTo>
                <a:lnTo>
                  <a:pt x="7279" y="3297"/>
                </a:lnTo>
                <a:lnTo>
                  <a:pt x="7281" y="3295"/>
                </a:lnTo>
                <a:lnTo>
                  <a:pt x="7283" y="3293"/>
                </a:lnTo>
                <a:lnTo>
                  <a:pt x="7301" y="3289"/>
                </a:lnTo>
                <a:lnTo>
                  <a:pt x="7320" y="3287"/>
                </a:lnTo>
                <a:lnTo>
                  <a:pt x="7352" y="3287"/>
                </a:lnTo>
                <a:lnTo>
                  <a:pt x="7384" y="3287"/>
                </a:lnTo>
                <a:lnTo>
                  <a:pt x="7415" y="3285"/>
                </a:lnTo>
                <a:lnTo>
                  <a:pt x="7443" y="3281"/>
                </a:lnTo>
                <a:lnTo>
                  <a:pt x="7429" y="3272"/>
                </a:lnTo>
                <a:lnTo>
                  <a:pt x="7416" y="3264"/>
                </a:lnTo>
                <a:lnTo>
                  <a:pt x="7402" y="3258"/>
                </a:lnTo>
                <a:lnTo>
                  <a:pt x="7389" y="3252"/>
                </a:lnTo>
                <a:lnTo>
                  <a:pt x="7375" y="3246"/>
                </a:lnTo>
                <a:lnTo>
                  <a:pt x="7360" y="3242"/>
                </a:lnTo>
                <a:lnTo>
                  <a:pt x="7346" y="3237"/>
                </a:lnTo>
                <a:lnTo>
                  <a:pt x="7331" y="3235"/>
                </a:lnTo>
                <a:lnTo>
                  <a:pt x="7316" y="3233"/>
                </a:lnTo>
                <a:lnTo>
                  <a:pt x="7301" y="3230"/>
                </a:lnTo>
                <a:lnTo>
                  <a:pt x="7287" y="3229"/>
                </a:lnTo>
                <a:lnTo>
                  <a:pt x="7271" y="3229"/>
                </a:lnTo>
                <a:lnTo>
                  <a:pt x="7241" y="3229"/>
                </a:lnTo>
                <a:lnTo>
                  <a:pt x="7212" y="3233"/>
                </a:lnTo>
                <a:lnTo>
                  <a:pt x="7212" y="3233"/>
                </a:lnTo>
                <a:close/>
                <a:moveTo>
                  <a:pt x="6430" y="1788"/>
                </a:moveTo>
                <a:lnTo>
                  <a:pt x="6430" y="1788"/>
                </a:lnTo>
                <a:lnTo>
                  <a:pt x="6430" y="1788"/>
                </a:lnTo>
                <a:lnTo>
                  <a:pt x="6430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3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2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1" y="1788"/>
                </a:lnTo>
                <a:lnTo>
                  <a:pt x="6430" y="1788"/>
                </a:lnTo>
                <a:lnTo>
                  <a:pt x="6430" y="1788"/>
                </a:lnTo>
                <a:lnTo>
                  <a:pt x="6430" y="1788"/>
                </a:lnTo>
                <a:lnTo>
                  <a:pt x="6430" y="1788"/>
                </a:lnTo>
                <a:close/>
                <a:moveTo>
                  <a:pt x="5480" y="2558"/>
                </a:moveTo>
                <a:lnTo>
                  <a:pt x="5480" y="2560"/>
                </a:lnTo>
                <a:lnTo>
                  <a:pt x="5480" y="2562"/>
                </a:lnTo>
                <a:lnTo>
                  <a:pt x="5481" y="2563"/>
                </a:lnTo>
                <a:lnTo>
                  <a:pt x="5484" y="2563"/>
                </a:lnTo>
                <a:lnTo>
                  <a:pt x="5481" y="2559"/>
                </a:lnTo>
                <a:lnTo>
                  <a:pt x="5480" y="2558"/>
                </a:lnTo>
                <a:close/>
                <a:moveTo>
                  <a:pt x="2737" y="3956"/>
                </a:moveTo>
                <a:lnTo>
                  <a:pt x="2735" y="3956"/>
                </a:lnTo>
                <a:lnTo>
                  <a:pt x="2735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lnTo>
                  <a:pt x="2737" y="3956"/>
                </a:lnTo>
                <a:close/>
                <a:moveTo>
                  <a:pt x="2735" y="3956"/>
                </a:move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3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4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lnTo>
                  <a:pt x="2735" y="3956"/>
                </a:lnTo>
                <a:close/>
                <a:moveTo>
                  <a:pt x="4906" y="2026"/>
                </a:moveTo>
                <a:lnTo>
                  <a:pt x="4904" y="2024"/>
                </a:lnTo>
                <a:lnTo>
                  <a:pt x="4903" y="2022"/>
                </a:lnTo>
                <a:lnTo>
                  <a:pt x="4902" y="2022"/>
                </a:lnTo>
                <a:lnTo>
                  <a:pt x="4900" y="2022"/>
                </a:lnTo>
                <a:lnTo>
                  <a:pt x="4902" y="2023"/>
                </a:lnTo>
                <a:lnTo>
                  <a:pt x="4903" y="2026"/>
                </a:lnTo>
                <a:lnTo>
                  <a:pt x="4906" y="2026"/>
                </a:lnTo>
                <a:close/>
                <a:moveTo>
                  <a:pt x="1124" y="3890"/>
                </a:moveTo>
                <a:lnTo>
                  <a:pt x="1127" y="3890"/>
                </a:lnTo>
                <a:lnTo>
                  <a:pt x="1124" y="3890"/>
                </a:lnTo>
                <a:lnTo>
                  <a:pt x="1128" y="3883"/>
                </a:lnTo>
                <a:lnTo>
                  <a:pt x="1133" y="3876"/>
                </a:lnTo>
                <a:lnTo>
                  <a:pt x="1137" y="3869"/>
                </a:lnTo>
                <a:lnTo>
                  <a:pt x="1143" y="3862"/>
                </a:lnTo>
                <a:lnTo>
                  <a:pt x="1155" y="3852"/>
                </a:lnTo>
                <a:lnTo>
                  <a:pt x="1168" y="3843"/>
                </a:lnTo>
                <a:lnTo>
                  <a:pt x="1196" y="3828"/>
                </a:lnTo>
                <a:lnTo>
                  <a:pt x="1224" y="3816"/>
                </a:lnTo>
                <a:lnTo>
                  <a:pt x="1232" y="3815"/>
                </a:lnTo>
                <a:lnTo>
                  <a:pt x="1236" y="3815"/>
                </a:lnTo>
                <a:lnTo>
                  <a:pt x="1237" y="3818"/>
                </a:lnTo>
                <a:lnTo>
                  <a:pt x="1236" y="3821"/>
                </a:lnTo>
                <a:lnTo>
                  <a:pt x="1233" y="3827"/>
                </a:lnTo>
                <a:lnTo>
                  <a:pt x="1231" y="3833"/>
                </a:lnTo>
                <a:lnTo>
                  <a:pt x="1230" y="3837"/>
                </a:lnTo>
                <a:lnTo>
                  <a:pt x="1231" y="3842"/>
                </a:lnTo>
                <a:lnTo>
                  <a:pt x="1224" y="3844"/>
                </a:lnTo>
                <a:lnTo>
                  <a:pt x="1218" y="3846"/>
                </a:lnTo>
                <a:lnTo>
                  <a:pt x="1211" y="3850"/>
                </a:lnTo>
                <a:lnTo>
                  <a:pt x="1204" y="3853"/>
                </a:lnTo>
                <a:lnTo>
                  <a:pt x="1193" y="3862"/>
                </a:lnTo>
                <a:lnTo>
                  <a:pt x="1180" y="3871"/>
                </a:lnTo>
                <a:lnTo>
                  <a:pt x="1168" y="3880"/>
                </a:lnTo>
                <a:lnTo>
                  <a:pt x="1154" y="3887"/>
                </a:lnTo>
                <a:lnTo>
                  <a:pt x="1147" y="3889"/>
                </a:lnTo>
                <a:lnTo>
                  <a:pt x="1141" y="3890"/>
                </a:lnTo>
                <a:lnTo>
                  <a:pt x="1133" y="3892"/>
                </a:lnTo>
                <a:lnTo>
                  <a:pt x="1124" y="3890"/>
                </a:lnTo>
                <a:lnTo>
                  <a:pt x="1123" y="3899"/>
                </a:lnTo>
                <a:lnTo>
                  <a:pt x="1120" y="3906"/>
                </a:lnTo>
                <a:lnTo>
                  <a:pt x="1117" y="3912"/>
                </a:lnTo>
                <a:lnTo>
                  <a:pt x="1112" y="3918"/>
                </a:lnTo>
                <a:lnTo>
                  <a:pt x="1107" y="3922"/>
                </a:lnTo>
                <a:lnTo>
                  <a:pt x="1101" y="3926"/>
                </a:lnTo>
                <a:lnTo>
                  <a:pt x="1094" y="3929"/>
                </a:lnTo>
                <a:lnTo>
                  <a:pt x="1087" y="3932"/>
                </a:lnTo>
                <a:lnTo>
                  <a:pt x="1074" y="3938"/>
                </a:lnTo>
                <a:lnTo>
                  <a:pt x="1063" y="3946"/>
                </a:lnTo>
                <a:lnTo>
                  <a:pt x="1057" y="3950"/>
                </a:lnTo>
                <a:lnTo>
                  <a:pt x="1052" y="3955"/>
                </a:lnTo>
                <a:lnTo>
                  <a:pt x="1049" y="3962"/>
                </a:lnTo>
                <a:lnTo>
                  <a:pt x="1047" y="3969"/>
                </a:lnTo>
                <a:lnTo>
                  <a:pt x="1033" y="3969"/>
                </a:lnTo>
                <a:lnTo>
                  <a:pt x="1021" y="3970"/>
                </a:lnTo>
                <a:lnTo>
                  <a:pt x="1009" y="3972"/>
                </a:lnTo>
                <a:lnTo>
                  <a:pt x="998" y="3975"/>
                </a:lnTo>
                <a:lnTo>
                  <a:pt x="988" y="3981"/>
                </a:lnTo>
                <a:lnTo>
                  <a:pt x="979" y="3988"/>
                </a:lnTo>
                <a:lnTo>
                  <a:pt x="970" y="3997"/>
                </a:lnTo>
                <a:lnTo>
                  <a:pt x="962" y="4007"/>
                </a:lnTo>
                <a:lnTo>
                  <a:pt x="952" y="4008"/>
                </a:lnTo>
                <a:lnTo>
                  <a:pt x="940" y="4010"/>
                </a:lnTo>
                <a:lnTo>
                  <a:pt x="930" y="4013"/>
                </a:lnTo>
                <a:lnTo>
                  <a:pt x="921" y="4016"/>
                </a:lnTo>
                <a:lnTo>
                  <a:pt x="902" y="4024"/>
                </a:lnTo>
                <a:lnTo>
                  <a:pt x="884" y="4033"/>
                </a:lnTo>
                <a:lnTo>
                  <a:pt x="849" y="4056"/>
                </a:lnTo>
                <a:lnTo>
                  <a:pt x="812" y="4078"/>
                </a:lnTo>
                <a:lnTo>
                  <a:pt x="825" y="4081"/>
                </a:lnTo>
                <a:lnTo>
                  <a:pt x="837" y="4082"/>
                </a:lnTo>
                <a:lnTo>
                  <a:pt x="849" y="4081"/>
                </a:lnTo>
                <a:lnTo>
                  <a:pt x="860" y="4080"/>
                </a:lnTo>
                <a:lnTo>
                  <a:pt x="870" y="4077"/>
                </a:lnTo>
                <a:lnTo>
                  <a:pt x="881" y="4075"/>
                </a:lnTo>
                <a:lnTo>
                  <a:pt x="890" y="4070"/>
                </a:lnTo>
                <a:lnTo>
                  <a:pt x="901" y="4066"/>
                </a:lnTo>
                <a:lnTo>
                  <a:pt x="920" y="4056"/>
                </a:lnTo>
                <a:lnTo>
                  <a:pt x="937" y="4043"/>
                </a:lnTo>
                <a:lnTo>
                  <a:pt x="955" y="4031"/>
                </a:lnTo>
                <a:lnTo>
                  <a:pt x="972" y="4017"/>
                </a:lnTo>
                <a:lnTo>
                  <a:pt x="972" y="4017"/>
                </a:lnTo>
                <a:lnTo>
                  <a:pt x="980" y="4015"/>
                </a:lnTo>
                <a:lnTo>
                  <a:pt x="988" y="4013"/>
                </a:lnTo>
                <a:lnTo>
                  <a:pt x="998" y="4012"/>
                </a:lnTo>
                <a:lnTo>
                  <a:pt x="1007" y="4010"/>
                </a:lnTo>
                <a:lnTo>
                  <a:pt x="1009" y="4020"/>
                </a:lnTo>
                <a:lnTo>
                  <a:pt x="1013" y="4027"/>
                </a:lnTo>
                <a:lnTo>
                  <a:pt x="1015" y="4035"/>
                </a:lnTo>
                <a:lnTo>
                  <a:pt x="1020" y="4041"/>
                </a:lnTo>
                <a:lnTo>
                  <a:pt x="1022" y="4043"/>
                </a:lnTo>
                <a:lnTo>
                  <a:pt x="1024" y="4046"/>
                </a:lnTo>
                <a:lnTo>
                  <a:pt x="1027" y="4047"/>
                </a:lnTo>
                <a:lnTo>
                  <a:pt x="1032" y="4047"/>
                </a:lnTo>
                <a:lnTo>
                  <a:pt x="1035" y="4047"/>
                </a:lnTo>
                <a:lnTo>
                  <a:pt x="1041" y="4046"/>
                </a:lnTo>
                <a:lnTo>
                  <a:pt x="1047" y="4043"/>
                </a:lnTo>
                <a:lnTo>
                  <a:pt x="1052" y="4040"/>
                </a:lnTo>
                <a:lnTo>
                  <a:pt x="1082" y="4025"/>
                </a:lnTo>
                <a:lnTo>
                  <a:pt x="1111" y="4010"/>
                </a:lnTo>
                <a:lnTo>
                  <a:pt x="1141" y="3996"/>
                </a:lnTo>
                <a:lnTo>
                  <a:pt x="1170" y="3982"/>
                </a:lnTo>
                <a:lnTo>
                  <a:pt x="1164" y="3976"/>
                </a:lnTo>
                <a:lnTo>
                  <a:pt x="1160" y="3973"/>
                </a:lnTo>
                <a:lnTo>
                  <a:pt x="1154" y="3971"/>
                </a:lnTo>
                <a:lnTo>
                  <a:pt x="1150" y="3970"/>
                </a:lnTo>
                <a:lnTo>
                  <a:pt x="1139" y="3970"/>
                </a:lnTo>
                <a:lnTo>
                  <a:pt x="1129" y="3971"/>
                </a:lnTo>
                <a:lnTo>
                  <a:pt x="1119" y="3973"/>
                </a:lnTo>
                <a:lnTo>
                  <a:pt x="1110" y="3973"/>
                </a:lnTo>
                <a:lnTo>
                  <a:pt x="1106" y="3973"/>
                </a:lnTo>
                <a:lnTo>
                  <a:pt x="1101" y="3972"/>
                </a:lnTo>
                <a:lnTo>
                  <a:pt x="1096" y="3969"/>
                </a:lnTo>
                <a:lnTo>
                  <a:pt x="1092" y="3965"/>
                </a:lnTo>
                <a:lnTo>
                  <a:pt x="1109" y="3957"/>
                </a:lnTo>
                <a:lnTo>
                  <a:pt x="1126" y="3949"/>
                </a:lnTo>
                <a:lnTo>
                  <a:pt x="1143" y="3939"/>
                </a:lnTo>
                <a:lnTo>
                  <a:pt x="1160" y="3930"/>
                </a:lnTo>
                <a:lnTo>
                  <a:pt x="1160" y="3930"/>
                </a:lnTo>
                <a:lnTo>
                  <a:pt x="1124" y="3890"/>
                </a:lnTo>
                <a:close/>
                <a:moveTo>
                  <a:pt x="1163" y="3927"/>
                </a:moveTo>
                <a:lnTo>
                  <a:pt x="1164" y="3919"/>
                </a:lnTo>
                <a:lnTo>
                  <a:pt x="1168" y="3912"/>
                </a:lnTo>
                <a:lnTo>
                  <a:pt x="1172" y="3907"/>
                </a:lnTo>
                <a:lnTo>
                  <a:pt x="1178" y="3903"/>
                </a:lnTo>
                <a:lnTo>
                  <a:pt x="1189" y="3896"/>
                </a:lnTo>
                <a:lnTo>
                  <a:pt x="1204" y="3890"/>
                </a:lnTo>
                <a:lnTo>
                  <a:pt x="1218" y="3886"/>
                </a:lnTo>
                <a:lnTo>
                  <a:pt x="1230" y="3879"/>
                </a:lnTo>
                <a:lnTo>
                  <a:pt x="1235" y="3875"/>
                </a:lnTo>
                <a:lnTo>
                  <a:pt x="1239" y="3869"/>
                </a:lnTo>
                <a:lnTo>
                  <a:pt x="1242" y="3863"/>
                </a:lnTo>
                <a:lnTo>
                  <a:pt x="1244" y="3855"/>
                </a:lnTo>
                <a:lnTo>
                  <a:pt x="1256" y="3845"/>
                </a:lnTo>
                <a:lnTo>
                  <a:pt x="1267" y="3836"/>
                </a:lnTo>
                <a:lnTo>
                  <a:pt x="1281" y="3828"/>
                </a:lnTo>
                <a:lnTo>
                  <a:pt x="1295" y="3820"/>
                </a:lnTo>
                <a:lnTo>
                  <a:pt x="1322" y="3808"/>
                </a:lnTo>
                <a:lnTo>
                  <a:pt x="1350" y="3795"/>
                </a:lnTo>
                <a:lnTo>
                  <a:pt x="1365" y="3789"/>
                </a:lnTo>
                <a:lnTo>
                  <a:pt x="1377" y="3782"/>
                </a:lnTo>
                <a:lnTo>
                  <a:pt x="1391" y="3775"/>
                </a:lnTo>
                <a:lnTo>
                  <a:pt x="1403" y="3766"/>
                </a:lnTo>
                <a:lnTo>
                  <a:pt x="1415" y="3757"/>
                </a:lnTo>
                <a:lnTo>
                  <a:pt x="1425" y="3746"/>
                </a:lnTo>
                <a:lnTo>
                  <a:pt x="1434" y="3733"/>
                </a:lnTo>
                <a:lnTo>
                  <a:pt x="1442" y="3718"/>
                </a:lnTo>
                <a:lnTo>
                  <a:pt x="1444" y="3717"/>
                </a:lnTo>
                <a:lnTo>
                  <a:pt x="1447" y="3716"/>
                </a:lnTo>
                <a:lnTo>
                  <a:pt x="1452" y="3715"/>
                </a:lnTo>
                <a:lnTo>
                  <a:pt x="1458" y="3715"/>
                </a:lnTo>
                <a:lnTo>
                  <a:pt x="1470" y="3715"/>
                </a:lnTo>
                <a:lnTo>
                  <a:pt x="1481" y="3716"/>
                </a:lnTo>
                <a:lnTo>
                  <a:pt x="1481" y="3713"/>
                </a:lnTo>
                <a:lnTo>
                  <a:pt x="1481" y="3713"/>
                </a:lnTo>
                <a:lnTo>
                  <a:pt x="1481" y="3716"/>
                </a:lnTo>
                <a:lnTo>
                  <a:pt x="1464" y="3739"/>
                </a:lnTo>
                <a:lnTo>
                  <a:pt x="1448" y="3764"/>
                </a:lnTo>
                <a:lnTo>
                  <a:pt x="1439" y="3775"/>
                </a:lnTo>
                <a:lnTo>
                  <a:pt x="1429" y="3786"/>
                </a:lnTo>
                <a:lnTo>
                  <a:pt x="1419" y="3798"/>
                </a:lnTo>
                <a:lnTo>
                  <a:pt x="1407" y="3807"/>
                </a:lnTo>
                <a:lnTo>
                  <a:pt x="1415" y="3809"/>
                </a:lnTo>
                <a:lnTo>
                  <a:pt x="1421" y="3811"/>
                </a:lnTo>
                <a:lnTo>
                  <a:pt x="1428" y="3811"/>
                </a:lnTo>
                <a:lnTo>
                  <a:pt x="1435" y="3810"/>
                </a:lnTo>
                <a:lnTo>
                  <a:pt x="1441" y="3808"/>
                </a:lnTo>
                <a:lnTo>
                  <a:pt x="1446" y="3806"/>
                </a:lnTo>
                <a:lnTo>
                  <a:pt x="1452" y="3801"/>
                </a:lnTo>
                <a:lnTo>
                  <a:pt x="1459" y="3796"/>
                </a:lnTo>
                <a:lnTo>
                  <a:pt x="1479" y="3781"/>
                </a:lnTo>
                <a:lnTo>
                  <a:pt x="1501" y="3765"/>
                </a:lnTo>
                <a:lnTo>
                  <a:pt x="1522" y="3749"/>
                </a:lnTo>
                <a:lnTo>
                  <a:pt x="1544" y="3734"/>
                </a:lnTo>
                <a:lnTo>
                  <a:pt x="1565" y="3718"/>
                </a:lnTo>
                <a:lnTo>
                  <a:pt x="1588" y="3704"/>
                </a:lnTo>
                <a:lnTo>
                  <a:pt x="1610" y="3688"/>
                </a:lnTo>
                <a:lnTo>
                  <a:pt x="1633" y="3673"/>
                </a:lnTo>
                <a:lnTo>
                  <a:pt x="1641" y="3666"/>
                </a:lnTo>
                <a:lnTo>
                  <a:pt x="1650" y="3658"/>
                </a:lnTo>
                <a:lnTo>
                  <a:pt x="1652" y="3657"/>
                </a:lnTo>
                <a:lnTo>
                  <a:pt x="1654" y="3657"/>
                </a:lnTo>
                <a:lnTo>
                  <a:pt x="1657" y="3657"/>
                </a:lnTo>
                <a:lnTo>
                  <a:pt x="1659" y="3657"/>
                </a:lnTo>
                <a:lnTo>
                  <a:pt x="1661" y="3659"/>
                </a:lnTo>
                <a:lnTo>
                  <a:pt x="1665" y="3662"/>
                </a:lnTo>
                <a:lnTo>
                  <a:pt x="1667" y="3665"/>
                </a:lnTo>
                <a:lnTo>
                  <a:pt x="1669" y="3670"/>
                </a:lnTo>
                <a:lnTo>
                  <a:pt x="1670" y="3673"/>
                </a:lnTo>
                <a:lnTo>
                  <a:pt x="1671" y="3676"/>
                </a:lnTo>
                <a:lnTo>
                  <a:pt x="1670" y="3681"/>
                </a:lnTo>
                <a:lnTo>
                  <a:pt x="1670" y="3684"/>
                </a:lnTo>
                <a:lnTo>
                  <a:pt x="1671" y="3688"/>
                </a:lnTo>
                <a:lnTo>
                  <a:pt x="1673" y="3690"/>
                </a:lnTo>
                <a:lnTo>
                  <a:pt x="1676" y="3691"/>
                </a:lnTo>
                <a:lnTo>
                  <a:pt x="1682" y="3690"/>
                </a:lnTo>
                <a:lnTo>
                  <a:pt x="1686" y="3688"/>
                </a:lnTo>
                <a:lnTo>
                  <a:pt x="1691" y="3685"/>
                </a:lnTo>
                <a:lnTo>
                  <a:pt x="1695" y="3682"/>
                </a:lnTo>
                <a:lnTo>
                  <a:pt x="1699" y="3679"/>
                </a:lnTo>
                <a:lnTo>
                  <a:pt x="1702" y="3674"/>
                </a:lnTo>
                <a:lnTo>
                  <a:pt x="1704" y="3670"/>
                </a:lnTo>
                <a:lnTo>
                  <a:pt x="1704" y="3665"/>
                </a:lnTo>
                <a:lnTo>
                  <a:pt x="1701" y="3661"/>
                </a:lnTo>
                <a:lnTo>
                  <a:pt x="1699" y="3656"/>
                </a:lnTo>
                <a:lnTo>
                  <a:pt x="1697" y="3652"/>
                </a:lnTo>
                <a:lnTo>
                  <a:pt x="1696" y="3648"/>
                </a:lnTo>
                <a:lnTo>
                  <a:pt x="1696" y="3645"/>
                </a:lnTo>
                <a:lnTo>
                  <a:pt x="1696" y="3642"/>
                </a:lnTo>
                <a:lnTo>
                  <a:pt x="1697" y="3639"/>
                </a:lnTo>
                <a:lnTo>
                  <a:pt x="1699" y="3638"/>
                </a:lnTo>
                <a:lnTo>
                  <a:pt x="1701" y="3636"/>
                </a:lnTo>
                <a:lnTo>
                  <a:pt x="1705" y="3632"/>
                </a:lnTo>
                <a:lnTo>
                  <a:pt x="1711" y="3631"/>
                </a:lnTo>
                <a:lnTo>
                  <a:pt x="1718" y="3629"/>
                </a:lnTo>
                <a:lnTo>
                  <a:pt x="1725" y="3628"/>
                </a:lnTo>
                <a:lnTo>
                  <a:pt x="1743" y="3623"/>
                </a:lnTo>
                <a:lnTo>
                  <a:pt x="1761" y="3616"/>
                </a:lnTo>
                <a:lnTo>
                  <a:pt x="1779" y="3609"/>
                </a:lnTo>
                <a:lnTo>
                  <a:pt x="1796" y="3599"/>
                </a:lnTo>
                <a:lnTo>
                  <a:pt x="1829" y="3580"/>
                </a:lnTo>
                <a:lnTo>
                  <a:pt x="1860" y="3560"/>
                </a:lnTo>
                <a:lnTo>
                  <a:pt x="1903" y="3532"/>
                </a:lnTo>
                <a:lnTo>
                  <a:pt x="1945" y="3504"/>
                </a:lnTo>
                <a:lnTo>
                  <a:pt x="1988" y="3476"/>
                </a:lnTo>
                <a:lnTo>
                  <a:pt x="2031" y="3448"/>
                </a:lnTo>
                <a:lnTo>
                  <a:pt x="2073" y="3419"/>
                </a:lnTo>
                <a:lnTo>
                  <a:pt x="2114" y="3389"/>
                </a:lnTo>
                <a:lnTo>
                  <a:pt x="2155" y="3358"/>
                </a:lnTo>
                <a:lnTo>
                  <a:pt x="2194" y="3327"/>
                </a:lnTo>
                <a:lnTo>
                  <a:pt x="2211" y="3314"/>
                </a:lnTo>
                <a:lnTo>
                  <a:pt x="2232" y="3303"/>
                </a:lnTo>
                <a:lnTo>
                  <a:pt x="2252" y="3291"/>
                </a:lnTo>
                <a:lnTo>
                  <a:pt x="2274" y="3279"/>
                </a:lnTo>
                <a:lnTo>
                  <a:pt x="2283" y="3273"/>
                </a:lnTo>
                <a:lnTo>
                  <a:pt x="2292" y="3267"/>
                </a:lnTo>
                <a:lnTo>
                  <a:pt x="2301" y="3259"/>
                </a:lnTo>
                <a:lnTo>
                  <a:pt x="2309" y="3250"/>
                </a:lnTo>
                <a:lnTo>
                  <a:pt x="2316" y="3241"/>
                </a:lnTo>
                <a:lnTo>
                  <a:pt x="2321" y="3230"/>
                </a:lnTo>
                <a:lnTo>
                  <a:pt x="2325" y="3219"/>
                </a:lnTo>
                <a:lnTo>
                  <a:pt x="2328" y="3207"/>
                </a:lnTo>
                <a:lnTo>
                  <a:pt x="2331" y="3209"/>
                </a:lnTo>
                <a:lnTo>
                  <a:pt x="2334" y="3211"/>
                </a:lnTo>
                <a:lnTo>
                  <a:pt x="2337" y="3212"/>
                </a:lnTo>
                <a:lnTo>
                  <a:pt x="2340" y="3212"/>
                </a:lnTo>
                <a:lnTo>
                  <a:pt x="2343" y="3211"/>
                </a:lnTo>
                <a:lnTo>
                  <a:pt x="2345" y="3209"/>
                </a:lnTo>
                <a:lnTo>
                  <a:pt x="2347" y="3207"/>
                </a:lnTo>
                <a:lnTo>
                  <a:pt x="2351" y="3203"/>
                </a:lnTo>
                <a:lnTo>
                  <a:pt x="2362" y="3202"/>
                </a:lnTo>
                <a:lnTo>
                  <a:pt x="2372" y="3199"/>
                </a:lnTo>
                <a:lnTo>
                  <a:pt x="2382" y="3195"/>
                </a:lnTo>
                <a:lnTo>
                  <a:pt x="2392" y="3190"/>
                </a:lnTo>
                <a:lnTo>
                  <a:pt x="2413" y="3181"/>
                </a:lnTo>
                <a:lnTo>
                  <a:pt x="2434" y="3171"/>
                </a:lnTo>
                <a:lnTo>
                  <a:pt x="2454" y="3161"/>
                </a:lnTo>
                <a:lnTo>
                  <a:pt x="2474" y="3150"/>
                </a:lnTo>
                <a:lnTo>
                  <a:pt x="2512" y="3127"/>
                </a:lnTo>
                <a:lnTo>
                  <a:pt x="2551" y="3104"/>
                </a:lnTo>
                <a:lnTo>
                  <a:pt x="2588" y="3079"/>
                </a:lnTo>
                <a:lnTo>
                  <a:pt x="2626" y="3055"/>
                </a:lnTo>
                <a:lnTo>
                  <a:pt x="2664" y="3032"/>
                </a:lnTo>
                <a:lnTo>
                  <a:pt x="2704" y="3012"/>
                </a:lnTo>
                <a:lnTo>
                  <a:pt x="2735" y="2995"/>
                </a:lnTo>
                <a:lnTo>
                  <a:pt x="2766" y="2977"/>
                </a:lnTo>
                <a:lnTo>
                  <a:pt x="2795" y="2959"/>
                </a:lnTo>
                <a:lnTo>
                  <a:pt x="2826" y="2939"/>
                </a:lnTo>
                <a:lnTo>
                  <a:pt x="2857" y="2921"/>
                </a:lnTo>
                <a:lnTo>
                  <a:pt x="2888" y="2904"/>
                </a:lnTo>
                <a:lnTo>
                  <a:pt x="2904" y="2896"/>
                </a:lnTo>
                <a:lnTo>
                  <a:pt x="2920" y="2888"/>
                </a:lnTo>
                <a:lnTo>
                  <a:pt x="2937" y="2882"/>
                </a:lnTo>
                <a:lnTo>
                  <a:pt x="2954" y="2875"/>
                </a:lnTo>
                <a:lnTo>
                  <a:pt x="2956" y="2890"/>
                </a:lnTo>
                <a:lnTo>
                  <a:pt x="2961" y="2900"/>
                </a:lnTo>
                <a:lnTo>
                  <a:pt x="2963" y="2904"/>
                </a:lnTo>
                <a:lnTo>
                  <a:pt x="2966" y="2908"/>
                </a:lnTo>
                <a:lnTo>
                  <a:pt x="2970" y="2910"/>
                </a:lnTo>
                <a:lnTo>
                  <a:pt x="2973" y="2912"/>
                </a:lnTo>
                <a:lnTo>
                  <a:pt x="2977" y="2912"/>
                </a:lnTo>
                <a:lnTo>
                  <a:pt x="2981" y="2912"/>
                </a:lnTo>
                <a:lnTo>
                  <a:pt x="2986" y="2912"/>
                </a:lnTo>
                <a:lnTo>
                  <a:pt x="2990" y="2910"/>
                </a:lnTo>
                <a:lnTo>
                  <a:pt x="3000" y="2904"/>
                </a:lnTo>
                <a:lnTo>
                  <a:pt x="3012" y="2895"/>
                </a:lnTo>
                <a:lnTo>
                  <a:pt x="3026" y="2882"/>
                </a:lnTo>
                <a:lnTo>
                  <a:pt x="3042" y="2869"/>
                </a:lnTo>
                <a:lnTo>
                  <a:pt x="3058" y="2859"/>
                </a:lnTo>
                <a:lnTo>
                  <a:pt x="3074" y="2849"/>
                </a:lnTo>
                <a:lnTo>
                  <a:pt x="3070" y="2846"/>
                </a:lnTo>
                <a:lnTo>
                  <a:pt x="3068" y="2844"/>
                </a:lnTo>
                <a:lnTo>
                  <a:pt x="3066" y="2843"/>
                </a:lnTo>
                <a:lnTo>
                  <a:pt x="3063" y="2843"/>
                </a:lnTo>
                <a:lnTo>
                  <a:pt x="3057" y="2844"/>
                </a:lnTo>
                <a:lnTo>
                  <a:pt x="3051" y="2848"/>
                </a:lnTo>
                <a:lnTo>
                  <a:pt x="3046" y="2850"/>
                </a:lnTo>
                <a:lnTo>
                  <a:pt x="3040" y="2851"/>
                </a:lnTo>
                <a:lnTo>
                  <a:pt x="3038" y="2850"/>
                </a:lnTo>
                <a:lnTo>
                  <a:pt x="3035" y="2849"/>
                </a:lnTo>
                <a:lnTo>
                  <a:pt x="3033" y="2846"/>
                </a:lnTo>
                <a:lnTo>
                  <a:pt x="3031" y="2843"/>
                </a:lnTo>
                <a:lnTo>
                  <a:pt x="3031" y="2852"/>
                </a:lnTo>
                <a:lnTo>
                  <a:pt x="3029" y="2859"/>
                </a:lnTo>
                <a:lnTo>
                  <a:pt x="3026" y="2862"/>
                </a:lnTo>
                <a:lnTo>
                  <a:pt x="3025" y="2865"/>
                </a:lnTo>
                <a:lnTo>
                  <a:pt x="3023" y="2866"/>
                </a:lnTo>
                <a:lnTo>
                  <a:pt x="3021" y="2867"/>
                </a:lnTo>
                <a:lnTo>
                  <a:pt x="3015" y="2867"/>
                </a:lnTo>
                <a:lnTo>
                  <a:pt x="3008" y="2866"/>
                </a:lnTo>
                <a:lnTo>
                  <a:pt x="3000" y="2863"/>
                </a:lnTo>
                <a:lnTo>
                  <a:pt x="2992" y="2859"/>
                </a:lnTo>
                <a:lnTo>
                  <a:pt x="2992" y="2853"/>
                </a:lnTo>
                <a:lnTo>
                  <a:pt x="2993" y="2849"/>
                </a:lnTo>
                <a:lnTo>
                  <a:pt x="2995" y="2845"/>
                </a:lnTo>
                <a:lnTo>
                  <a:pt x="2996" y="2842"/>
                </a:lnTo>
                <a:lnTo>
                  <a:pt x="2998" y="2840"/>
                </a:lnTo>
                <a:lnTo>
                  <a:pt x="3000" y="2839"/>
                </a:lnTo>
                <a:lnTo>
                  <a:pt x="3003" y="2837"/>
                </a:lnTo>
                <a:lnTo>
                  <a:pt x="3006" y="2837"/>
                </a:lnTo>
                <a:lnTo>
                  <a:pt x="3018" y="2839"/>
                </a:lnTo>
                <a:lnTo>
                  <a:pt x="3031" y="2840"/>
                </a:lnTo>
                <a:lnTo>
                  <a:pt x="3031" y="2843"/>
                </a:lnTo>
                <a:lnTo>
                  <a:pt x="3031" y="2840"/>
                </a:lnTo>
                <a:lnTo>
                  <a:pt x="3031" y="2840"/>
                </a:lnTo>
                <a:lnTo>
                  <a:pt x="3027" y="2836"/>
                </a:lnTo>
                <a:lnTo>
                  <a:pt x="3055" y="2817"/>
                </a:lnTo>
                <a:lnTo>
                  <a:pt x="3081" y="2798"/>
                </a:lnTo>
                <a:lnTo>
                  <a:pt x="3095" y="2790"/>
                </a:lnTo>
                <a:lnTo>
                  <a:pt x="3110" y="2782"/>
                </a:lnTo>
                <a:lnTo>
                  <a:pt x="3125" y="2776"/>
                </a:lnTo>
                <a:lnTo>
                  <a:pt x="3142" y="2772"/>
                </a:lnTo>
                <a:lnTo>
                  <a:pt x="3142" y="2772"/>
                </a:lnTo>
                <a:lnTo>
                  <a:pt x="1163" y="3927"/>
                </a:lnTo>
                <a:close/>
                <a:moveTo>
                  <a:pt x="3145" y="2768"/>
                </a:moveTo>
                <a:lnTo>
                  <a:pt x="3156" y="2759"/>
                </a:lnTo>
                <a:lnTo>
                  <a:pt x="3169" y="2753"/>
                </a:lnTo>
                <a:lnTo>
                  <a:pt x="3181" y="2747"/>
                </a:lnTo>
                <a:lnTo>
                  <a:pt x="3194" y="2742"/>
                </a:lnTo>
                <a:lnTo>
                  <a:pt x="3209" y="2734"/>
                </a:lnTo>
                <a:lnTo>
                  <a:pt x="3223" y="2725"/>
                </a:lnTo>
                <a:lnTo>
                  <a:pt x="3237" y="2715"/>
                </a:lnTo>
                <a:lnTo>
                  <a:pt x="3250" y="2705"/>
                </a:lnTo>
                <a:lnTo>
                  <a:pt x="3257" y="2699"/>
                </a:lnTo>
                <a:lnTo>
                  <a:pt x="3264" y="2695"/>
                </a:lnTo>
                <a:lnTo>
                  <a:pt x="3272" y="2691"/>
                </a:lnTo>
                <a:lnTo>
                  <a:pt x="3280" y="2688"/>
                </a:lnTo>
                <a:lnTo>
                  <a:pt x="3289" y="2686"/>
                </a:lnTo>
                <a:lnTo>
                  <a:pt x="3297" y="2683"/>
                </a:lnTo>
                <a:lnTo>
                  <a:pt x="3307" y="2683"/>
                </a:lnTo>
                <a:lnTo>
                  <a:pt x="3317" y="2683"/>
                </a:lnTo>
                <a:lnTo>
                  <a:pt x="3324" y="2677"/>
                </a:lnTo>
                <a:lnTo>
                  <a:pt x="3332" y="2669"/>
                </a:lnTo>
                <a:lnTo>
                  <a:pt x="3341" y="2663"/>
                </a:lnTo>
                <a:lnTo>
                  <a:pt x="3349" y="2656"/>
                </a:lnTo>
                <a:lnTo>
                  <a:pt x="3367" y="2645"/>
                </a:lnTo>
                <a:lnTo>
                  <a:pt x="3386" y="2636"/>
                </a:lnTo>
                <a:lnTo>
                  <a:pt x="3425" y="2618"/>
                </a:lnTo>
                <a:lnTo>
                  <a:pt x="3462" y="2600"/>
                </a:lnTo>
                <a:lnTo>
                  <a:pt x="3525" y="2565"/>
                </a:lnTo>
                <a:lnTo>
                  <a:pt x="3589" y="2531"/>
                </a:lnTo>
                <a:lnTo>
                  <a:pt x="3652" y="2499"/>
                </a:lnTo>
                <a:lnTo>
                  <a:pt x="3717" y="2468"/>
                </a:lnTo>
                <a:lnTo>
                  <a:pt x="3781" y="2439"/>
                </a:lnTo>
                <a:lnTo>
                  <a:pt x="3847" y="2411"/>
                </a:lnTo>
                <a:lnTo>
                  <a:pt x="3913" y="2383"/>
                </a:lnTo>
                <a:lnTo>
                  <a:pt x="3978" y="2356"/>
                </a:lnTo>
                <a:lnTo>
                  <a:pt x="4002" y="2346"/>
                </a:lnTo>
                <a:lnTo>
                  <a:pt x="4025" y="2335"/>
                </a:lnTo>
                <a:lnTo>
                  <a:pt x="4048" y="2323"/>
                </a:lnTo>
                <a:lnTo>
                  <a:pt x="4072" y="2313"/>
                </a:lnTo>
                <a:lnTo>
                  <a:pt x="4085" y="2309"/>
                </a:lnTo>
                <a:lnTo>
                  <a:pt x="4097" y="2304"/>
                </a:lnTo>
                <a:lnTo>
                  <a:pt x="4110" y="2301"/>
                </a:lnTo>
                <a:lnTo>
                  <a:pt x="4122" y="2297"/>
                </a:lnTo>
                <a:lnTo>
                  <a:pt x="4136" y="2295"/>
                </a:lnTo>
                <a:lnTo>
                  <a:pt x="4149" y="2294"/>
                </a:lnTo>
                <a:lnTo>
                  <a:pt x="4163" y="2294"/>
                </a:lnTo>
                <a:lnTo>
                  <a:pt x="4176" y="2294"/>
                </a:lnTo>
                <a:lnTo>
                  <a:pt x="4176" y="2298"/>
                </a:lnTo>
                <a:lnTo>
                  <a:pt x="4176" y="2302"/>
                </a:lnTo>
                <a:lnTo>
                  <a:pt x="4175" y="2305"/>
                </a:lnTo>
                <a:lnTo>
                  <a:pt x="4174" y="2309"/>
                </a:lnTo>
                <a:lnTo>
                  <a:pt x="4170" y="2314"/>
                </a:lnTo>
                <a:lnTo>
                  <a:pt x="4164" y="2321"/>
                </a:lnTo>
                <a:lnTo>
                  <a:pt x="4159" y="2327"/>
                </a:lnTo>
                <a:lnTo>
                  <a:pt x="4158" y="2331"/>
                </a:lnTo>
                <a:lnTo>
                  <a:pt x="4158" y="2334"/>
                </a:lnTo>
                <a:lnTo>
                  <a:pt x="4159" y="2336"/>
                </a:lnTo>
                <a:lnTo>
                  <a:pt x="4163" y="2338"/>
                </a:lnTo>
                <a:lnTo>
                  <a:pt x="4166" y="2340"/>
                </a:lnTo>
                <a:lnTo>
                  <a:pt x="4177" y="2344"/>
                </a:lnTo>
                <a:lnTo>
                  <a:pt x="4190" y="2347"/>
                </a:lnTo>
                <a:lnTo>
                  <a:pt x="4202" y="2348"/>
                </a:lnTo>
                <a:lnTo>
                  <a:pt x="4216" y="2348"/>
                </a:lnTo>
                <a:lnTo>
                  <a:pt x="4227" y="2347"/>
                </a:lnTo>
                <a:lnTo>
                  <a:pt x="4237" y="2343"/>
                </a:lnTo>
                <a:lnTo>
                  <a:pt x="4241" y="2340"/>
                </a:lnTo>
                <a:lnTo>
                  <a:pt x="4244" y="2338"/>
                </a:lnTo>
                <a:lnTo>
                  <a:pt x="4246" y="2335"/>
                </a:lnTo>
                <a:lnTo>
                  <a:pt x="4248" y="2330"/>
                </a:lnTo>
                <a:lnTo>
                  <a:pt x="4249" y="2322"/>
                </a:lnTo>
                <a:lnTo>
                  <a:pt x="4251" y="2315"/>
                </a:lnTo>
                <a:lnTo>
                  <a:pt x="4254" y="2310"/>
                </a:lnTo>
                <a:lnTo>
                  <a:pt x="4258" y="2304"/>
                </a:lnTo>
                <a:lnTo>
                  <a:pt x="4267" y="2295"/>
                </a:lnTo>
                <a:lnTo>
                  <a:pt x="4277" y="2288"/>
                </a:lnTo>
                <a:lnTo>
                  <a:pt x="4287" y="2283"/>
                </a:lnTo>
                <a:lnTo>
                  <a:pt x="4297" y="2277"/>
                </a:lnTo>
                <a:lnTo>
                  <a:pt x="4303" y="2274"/>
                </a:lnTo>
                <a:lnTo>
                  <a:pt x="4308" y="2270"/>
                </a:lnTo>
                <a:lnTo>
                  <a:pt x="4312" y="2267"/>
                </a:lnTo>
                <a:lnTo>
                  <a:pt x="4316" y="2262"/>
                </a:lnTo>
                <a:lnTo>
                  <a:pt x="4329" y="2268"/>
                </a:lnTo>
                <a:lnTo>
                  <a:pt x="4343" y="2272"/>
                </a:lnTo>
                <a:lnTo>
                  <a:pt x="4346" y="2272"/>
                </a:lnTo>
                <a:lnTo>
                  <a:pt x="4349" y="2272"/>
                </a:lnTo>
                <a:lnTo>
                  <a:pt x="4353" y="2271"/>
                </a:lnTo>
                <a:lnTo>
                  <a:pt x="4356" y="2270"/>
                </a:lnTo>
                <a:lnTo>
                  <a:pt x="4360" y="2268"/>
                </a:lnTo>
                <a:lnTo>
                  <a:pt x="4362" y="2265"/>
                </a:lnTo>
                <a:lnTo>
                  <a:pt x="4365" y="2260"/>
                </a:lnTo>
                <a:lnTo>
                  <a:pt x="4368" y="2255"/>
                </a:lnTo>
                <a:lnTo>
                  <a:pt x="4377" y="2243"/>
                </a:lnTo>
                <a:lnTo>
                  <a:pt x="4383" y="2236"/>
                </a:lnTo>
                <a:lnTo>
                  <a:pt x="4396" y="2237"/>
                </a:lnTo>
                <a:lnTo>
                  <a:pt x="4408" y="2238"/>
                </a:lnTo>
                <a:lnTo>
                  <a:pt x="4421" y="2238"/>
                </a:lnTo>
                <a:lnTo>
                  <a:pt x="4432" y="2237"/>
                </a:lnTo>
                <a:lnTo>
                  <a:pt x="4443" y="2235"/>
                </a:lnTo>
                <a:lnTo>
                  <a:pt x="4455" y="2232"/>
                </a:lnTo>
                <a:lnTo>
                  <a:pt x="4466" y="2228"/>
                </a:lnTo>
                <a:lnTo>
                  <a:pt x="4476" y="2225"/>
                </a:lnTo>
                <a:lnTo>
                  <a:pt x="4498" y="2216"/>
                </a:lnTo>
                <a:lnTo>
                  <a:pt x="4519" y="2208"/>
                </a:lnTo>
                <a:lnTo>
                  <a:pt x="4541" y="2200"/>
                </a:lnTo>
                <a:lnTo>
                  <a:pt x="4562" y="2194"/>
                </a:lnTo>
                <a:lnTo>
                  <a:pt x="4577" y="2191"/>
                </a:lnTo>
                <a:lnTo>
                  <a:pt x="4592" y="2188"/>
                </a:lnTo>
                <a:lnTo>
                  <a:pt x="4606" y="2183"/>
                </a:lnTo>
                <a:lnTo>
                  <a:pt x="4621" y="2177"/>
                </a:lnTo>
                <a:lnTo>
                  <a:pt x="4649" y="2167"/>
                </a:lnTo>
                <a:lnTo>
                  <a:pt x="4678" y="2155"/>
                </a:lnTo>
                <a:lnTo>
                  <a:pt x="4707" y="2143"/>
                </a:lnTo>
                <a:lnTo>
                  <a:pt x="4737" y="2134"/>
                </a:lnTo>
                <a:lnTo>
                  <a:pt x="4751" y="2131"/>
                </a:lnTo>
                <a:lnTo>
                  <a:pt x="4767" y="2129"/>
                </a:lnTo>
                <a:lnTo>
                  <a:pt x="4783" y="2126"/>
                </a:lnTo>
                <a:lnTo>
                  <a:pt x="4799" y="2125"/>
                </a:lnTo>
                <a:lnTo>
                  <a:pt x="4794" y="2132"/>
                </a:lnTo>
                <a:lnTo>
                  <a:pt x="4790" y="2137"/>
                </a:lnTo>
                <a:lnTo>
                  <a:pt x="4784" y="2142"/>
                </a:lnTo>
                <a:lnTo>
                  <a:pt x="4778" y="2147"/>
                </a:lnTo>
                <a:lnTo>
                  <a:pt x="4766" y="2155"/>
                </a:lnTo>
                <a:lnTo>
                  <a:pt x="4754" y="2163"/>
                </a:lnTo>
                <a:lnTo>
                  <a:pt x="4741" y="2172"/>
                </a:lnTo>
                <a:lnTo>
                  <a:pt x="4730" y="2182"/>
                </a:lnTo>
                <a:lnTo>
                  <a:pt x="4725" y="2189"/>
                </a:lnTo>
                <a:lnTo>
                  <a:pt x="4721" y="2194"/>
                </a:lnTo>
                <a:lnTo>
                  <a:pt x="4717" y="2202"/>
                </a:lnTo>
                <a:lnTo>
                  <a:pt x="4715" y="2210"/>
                </a:lnTo>
                <a:lnTo>
                  <a:pt x="4711" y="2212"/>
                </a:lnTo>
                <a:lnTo>
                  <a:pt x="4703" y="2215"/>
                </a:lnTo>
                <a:lnTo>
                  <a:pt x="4692" y="2215"/>
                </a:lnTo>
                <a:lnTo>
                  <a:pt x="4686" y="2214"/>
                </a:lnTo>
                <a:lnTo>
                  <a:pt x="4678" y="2210"/>
                </a:lnTo>
                <a:lnTo>
                  <a:pt x="4670" y="2209"/>
                </a:lnTo>
                <a:lnTo>
                  <a:pt x="4664" y="2208"/>
                </a:lnTo>
                <a:lnTo>
                  <a:pt x="4657" y="2208"/>
                </a:lnTo>
                <a:lnTo>
                  <a:pt x="4653" y="2209"/>
                </a:lnTo>
                <a:lnTo>
                  <a:pt x="4648" y="2211"/>
                </a:lnTo>
                <a:lnTo>
                  <a:pt x="4644" y="2214"/>
                </a:lnTo>
                <a:lnTo>
                  <a:pt x="4640" y="2217"/>
                </a:lnTo>
                <a:lnTo>
                  <a:pt x="4627" y="2235"/>
                </a:lnTo>
                <a:lnTo>
                  <a:pt x="4614" y="2255"/>
                </a:lnTo>
                <a:lnTo>
                  <a:pt x="4617" y="2259"/>
                </a:lnTo>
                <a:lnTo>
                  <a:pt x="4618" y="2259"/>
                </a:lnTo>
                <a:lnTo>
                  <a:pt x="4620" y="2259"/>
                </a:lnTo>
                <a:lnTo>
                  <a:pt x="4620" y="2259"/>
                </a:lnTo>
                <a:lnTo>
                  <a:pt x="4628" y="2253"/>
                </a:lnTo>
                <a:lnTo>
                  <a:pt x="4635" y="2249"/>
                </a:lnTo>
                <a:lnTo>
                  <a:pt x="4643" y="2244"/>
                </a:lnTo>
                <a:lnTo>
                  <a:pt x="4649" y="2243"/>
                </a:lnTo>
                <a:lnTo>
                  <a:pt x="4646" y="2243"/>
                </a:lnTo>
                <a:lnTo>
                  <a:pt x="4643" y="2244"/>
                </a:lnTo>
                <a:lnTo>
                  <a:pt x="4639" y="2246"/>
                </a:lnTo>
                <a:lnTo>
                  <a:pt x="4635" y="2249"/>
                </a:lnTo>
                <a:lnTo>
                  <a:pt x="4628" y="2253"/>
                </a:lnTo>
                <a:lnTo>
                  <a:pt x="4620" y="2259"/>
                </a:lnTo>
                <a:lnTo>
                  <a:pt x="4627" y="2261"/>
                </a:lnTo>
                <a:lnTo>
                  <a:pt x="4632" y="2262"/>
                </a:lnTo>
                <a:lnTo>
                  <a:pt x="4638" y="2262"/>
                </a:lnTo>
                <a:lnTo>
                  <a:pt x="4644" y="2261"/>
                </a:lnTo>
                <a:lnTo>
                  <a:pt x="4654" y="2258"/>
                </a:lnTo>
                <a:lnTo>
                  <a:pt x="4666" y="2255"/>
                </a:lnTo>
                <a:lnTo>
                  <a:pt x="4700" y="2245"/>
                </a:lnTo>
                <a:lnTo>
                  <a:pt x="4734" y="2233"/>
                </a:lnTo>
                <a:lnTo>
                  <a:pt x="4767" y="2219"/>
                </a:lnTo>
                <a:lnTo>
                  <a:pt x="4800" y="2205"/>
                </a:lnTo>
                <a:lnTo>
                  <a:pt x="4833" y="2189"/>
                </a:lnTo>
                <a:lnTo>
                  <a:pt x="4866" y="2174"/>
                </a:lnTo>
                <a:lnTo>
                  <a:pt x="4898" y="2159"/>
                </a:lnTo>
                <a:lnTo>
                  <a:pt x="4932" y="2146"/>
                </a:lnTo>
                <a:lnTo>
                  <a:pt x="4922" y="2142"/>
                </a:lnTo>
                <a:lnTo>
                  <a:pt x="4913" y="2139"/>
                </a:lnTo>
                <a:lnTo>
                  <a:pt x="4904" y="2138"/>
                </a:lnTo>
                <a:lnTo>
                  <a:pt x="4895" y="2137"/>
                </a:lnTo>
                <a:lnTo>
                  <a:pt x="4886" y="2138"/>
                </a:lnTo>
                <a:lnTo>
                  <a:pt x="4876" y="2140"/>
                </a:lnTo>
                <a:lnTo>
                  <a:pt x="4867" y="2143"/>
                </a:lnTo>
                <a:lnTo>
                  <a:pt x="4858" y="2149"/>
                </a:lnTo>
                <a:lnTo>
                  <a:pt x="4850" y="2152"/>
                </a:lnTo>
                <a:lnTo>
                  <a:pt x="4842" y="2154"/>
                </a:lnTo>
                <a:lnTo>
                  <a:pt x="4836" y="2154"/>
                </a:lnTo>
                <a:lnTo>
                  <a:pt x="4831" y="2150"/>
                </a:lnTo>
                <a:lnTo>
                  <a:pt x="4826" y="2147"/>
                </a:lnTo>
                <a:lnTo>
                  <a:pt x="4823" y="2141"/>
                </a:lnTo>
                <a:lnTo>
                  <a:pt x="4820" y="2134"/>
                </a:lnTo>
                <a:lnTo>
                  <a:pt x="4818" y="2125"/>
                </a:lnTo>
                <a:lnTo>
                  <a:pt x="4820" y="2118"/>
                </a:lnTo>
                <a:lnTo>
                  <a:pt x="4823" y="2113"/>
                </a:lnTo>
                <a:lnTo>
                  <a:pt x="4825" y="2108"/>
                </a:lnTo>
                <a:lnTo>
                  <a:pt x="4828" y="2105"/>
                </a:lnTo>
                <a:lnTo>
                  <a:pt x="4833" y="2103"/>
                </a:lnTo>
                <a:lnTo>
                  <a:pt x="4838" y="2101"/>
                </a:lnTo>
                <a:lnTo>
                  <a:pt x="4844" y="2101"/>
                </a:lnTo>
                <a:lnTo>
                  <a:pt x="4851" y="2103"/>
                </a:lnTo>
                <a:lnTo>
                  <a:pt x="4858" y="2105"/>
                </a:lnTo>
                <a:lnTo>
                  <a:pt x="4863" y="2105"/>
                </a:lnTo>
                <a:lnTo>
                  <a:pt x="4868" y="2105"/>
                </a:lnTo>
                <a:lnTo>
                  <a:pt x="4872" y="2105"/>
                </a:lnTo>
                <a:lnTo>
                  <a:pt x="4877" y="2104"/>
                </a:lnTo>
                <a:lnTo>
                  <a:pt x="4880" y="2101"/>
                </a:lnTo>
                <a:lnTo>
                  <a:pt x="4885" y="2099"/>
                </a:lnTo>
                <a:lnTo>
                  <a:pt x="4888" y="2097"/>
                </a:lnTo>
                <a:lnTo>
                  <a:pt x="4900" y="2082"/>
                </a:lnTo>
                <a:lnTo>
                  <a:pt x="4912" y="2064"/>
                </a:lnTo>
                <a:lnTo>
                  <a:pt x="4915" y="2060"/>
                </a:lnTo>
                <a:lnTo>
                  <a:pt x="4919" y="2057"/>
                </a:lnTo>
                <a:lnTo>
                  <a:pt x="4922" y="2057"/>
                </a:lnTo>
                <a:lnTo>
                  <a:pt x="4926" y="2058"/>
                </a:lnTo>
                <a:lnTo>
                  <a:pt x="4931" y="2064"/>
                </a:lnTo>
                <a:lnTo>
                  <a:pt x="4937" y="2073"/>
                </a:lnTo>
                <a:lnTo>
                  <a:pt x="4940" y="2077"/>
                </a:lnTo>
                <a:lnTo>
                  <a:pt x="4944" y="2081"/>
                </a:lnTo>
                <a:lnTo>
                  <a:pt x="4948" y="2084"/>
                </a:lnTo>
                <a:lnTo>
                  <a:pt x="4952" y="2088"/>
                </a:lnTo>
                <a:lnTo>
                  <a:pt x="4957" y="2089"/>
                </a:lnTo>
                <a:lnTo>
                  <a:pt x="4962" y="2089"/>
                </a:lnTo>
                <a:lnTo>
                  <a:pt x="4967" y="2088"/>
                </a:lnTo>
                <a:lnTo>
                  <a:pt x="4974" y="2083"/>
                </a:lnTo>
                <a:lnTo>
                  <a:pt x="4988" y="2075"/>
                </a:lnTo>
                <a:lnTo>
                  <a:pt x="5001" y="2069"/>
                </a:lnTo>
                <a:lnTo>
                  <a:pt x="5007" y="2063"/>
                </a:lnTo>
                <a:lnTo>
                  <a:pt x="5012" y="2057"/>
                </a:lnTo>
                <a:lnTo>
                  <a:pt x="5014" y="2053"/>
                </a:lnTo>
                <a:lnTo>
                  <a:pt x="5015" y="2049"/>
                </a:lnTo>
                <a:lnTo>
                  <a:pt x="5016" y="2044"/>
                </a:lnTo>
                <a:lnTo>
                  <a:pt x="5016" y="2038"/>
                </a:lnTo>
                <a:lnTo>
                  <a:pt x="5017" y="2034"/>
                </a:lnTo>
                <a:lnTo>
                  <a:pt x="5018" y="2029"/>
                </a:lnTo>
                <a:lnTo>
                  <a:pt x="5021" y="2026"/>
                </a:lnTo>
                <a:lnTo>
                  <a:pt x="5023" y="2022"/>
                </a:lnTo>
                <a:lnTo>
                  <a:pt x="5026" y="2020"/>
                </a:lnTo>
                <a:lnTo>
                  <a:pt x="5030" y="2018"/>
                </a:lnTo>
                <a:lnTo>
                  <a:pt x="5033" y="2017"/>
                </a:lnTo>
                <a:lnTo>
                  <a:pt x="5037" y="2017"/>
                </a:lnTo>
                <a:lnTo>
                  <a:pt x="5043" y="2017"/>
                </a:lnTo>
                <a:lnTo>
                  <a:pt x="5049" y="2019"/>
                </a:lnTo>
                <a:lnTo>
                  <a:pt x="5055" y="2023"/>
                </a:lnTo>
                <a:lnTo>
                  <a:pt x="5058" y="2028"/>
                </a:lnTo>
                <a:lnTo>
                  <a:pt x="5066" y="2044"/>
                </a:lnTo>
                <a:lnTo>
                  <a:pt x="5073" y="2056"/>
                </a:lnTo>
                <a:lnTo>
                  <a:pt x="5077" y="2061"/>
                </a:lnTo>
                <a:lnTo>
                  <a:pt x="5081" y="2064"/>
                </a:lnTo>
                <a:lnTo>
                  <a:pt x="5085" y="2068"/>
                </a:lnTo>
                <a:lnTo>
                  <a:pt x="5089" y="2070"/>
                </a:lnTo>
                <a:lnTo>
                  <a:pt x="5097" y="2073"/>
                </a:lnTo>
                <a:lnTo>
                  <a:pt x="5104" y="2073"/>
                </a:lnTo>
                <a:lnTo>
                  <a:pt x="5112" y="2072"/>
                </a:lnTo>
                <a:lnTo>
                  <a:pt x="5120" y="2070"/>
                </a:lnTo>
                <a:lnTo>
                  <a:pt x="5136" y="2061"/>
                </a:lnTo>
                <a:lnTo>
                  <a:pt x="5153" y="2049"/>
                </a:lnTo>
                <a:lnTo>
                  <a:pt x="5161" y="2045"/>
                </a:lnTo>
                <a:lnTo>
                  <a:pt x="5169" y="2040"/>
                </a:lnTo>
                <a:lnTo>
                  <a:pt x="5177" y="2037"/>
                </a:lnTo>
                <a:lnTo>
                  <a:pt x="5185" y="2035"/>
                </a:lnTo>
                <a:lnTo>
                  <a:pt x="5209" y="2032"/>
                </a:lnTo>
                <a:lnTo>
                  <a:pt x="5232" y="2029"/>
                </a:lnTo>
                <a:lnTo>
                  <a:pt x="5256" y="2024"/>
                </a:lnTo>
                <a:lnTo>
                  <a:pt x="5280" y="2020"/>
                </a:lnTo>
                <a:lnTo>
                  <a:pt x="5303" y="2014"/>
                </a:lnTo>
                <a:lnTo>
                  <a:pt x="5326" y="2007"/>
                </a:lnTo>
                <a:lnTo>
                  <a:pt x="5351" y="2001"/>
                </a:lnTo>
                <a:lnTo>
                  <a:pt x="5376" y="1993"/>
                </a:lnTo>
                <a:lnTo>
                  <a:pt x="5366" y="1986"/>
                </a:lnTo>
                <a:lnTo>
                  <a:pt x="5355" y="1981"/>
                </a:lnTo>
                <a:lnTo>
                  <a:pt x="5344" y="1979"/>
                </a:lnTo>
                <a:lnTo>
                  <a:pt x="5335" y="1978"/>
                </a:lnTo>
                <a:lnTo>
                  <a:pt x="5316" y="1978"/>
                </a:lnTo>
                <a:lnTo>
                  <a:pt x="5298" y="1977"/>
                </a:lnTo>
                <a:lnTo>
                  <a:pt x="5312" y="1976"/>
                </a:lnTo>
                <a:lnTo>
                  <a:pt x="5324" y="1976"/>
                </a:lnTo>
                <a:lnTo>
                  <a:pt x="5338" y="1974"/>
                </a:lnTo>
                <a:lnTo>
                  <a:pt x="5350" y="1971"/>
                </a:lnTo>
                <a:lnTo>
                  <a:pt x="5361" y="1968"/>
                </a:lnTo>
                <a:lnTo>
                  <a:pt x="5373" y="1964"/>
                </a:lnTo>
                <a:lnTo>
                  <a:pt x="5385" y="1960"/>
                </a:lnTo>
                <a:lnTo>
                  <a:pt x="5395" y="1954"/>
                </a:lnTo>
                <a:lnTo>
                  <a:pt x="5400" y="1952"/>
                </a:lnTo>
                <a:lnTo>
                  <a:pt x="5404" y="1950"/>
                </a:lnTo>
                <a:lnTo>
                  <a:pt x="5408" y="1950"/>
                </a:lnTo>
                <a:lnTo>
                  <a:pt x="5412" y="1950"/>
                </a:lnTo>
                <a:lnTo>
                  <a:pt x="5416" y="1951"/>
                </a:lnTo>
                <a:lnTo>
                  <a:pt x="5419" y="1953"/>
                </a:lnTo>
                <a:lnTo>
                  <a:pt x="5424" y="1957"/>
                </a:lnTo>
                <a:lnTo>
                  <a:pt x="5428" y="1960"/>
                </a:lnTo>
                <a:lnTo>
                  <a:pt x="5435" y="1966"/>
                </a:lnTo>
                <a:lnTo>
                  <a:pt x="5442" y="1971"/>
                </a:lnTo>
                <a:lnTo>
                  <a:pt x="5449" y="1975"/>
                </a:lnTo>
                <a:lnTo>
                  <a:pt x="5455" y="1978"/>
                </a:lnTo>
                <a:lnTo>
                  <a:pt x="5462" y="1980"/>
                </a:lnTo>
                <a:lnTo>
                  <a:pt x="5470" y="1983"/>
                </a:lnTo>
                <a:lnTo>
                  <a:pt x="5477" y="1984"/>
                </a:lnTo>
                <a:lnTo>
                  <a:pt x="5484" y="1984"/>
                </a:lnTo>
                <a:lnTo>
                  <a:pt x="5490" y="1984"/>
                </a:lnTo>
                <a:lnTo>
                  <a:pt x="5498" y="1983"/>
                </a:lnTo>
                <a:lnTo>
                  <a:pt x="5505" y="1980"/>
                </a:lnTo>
                <a:lnTo>
                  <a:pt x="5513" y="1978"/>
                </a:lnTo>
                <a:lnTo>
                  <a:pt x="5527" y="1972"/>
                </a:lnTo>
                <a:lnTo>
                  <a:pt x="5541" y="1963"/>
                </a:lnTo>
                <a:lnTo>
                  <a:pt x="5556" y="1958"/>
                </a:lnTo>
                <a:lnTo>
                  <a:pt x="5572" y="1953"/>
                </a:lnTo>
                <a:lnTo>
                  <a:pt x="5587" y="1949"/>
                </a:lnTo>
                <a:lnTo>
                  <a:pt x="5602" y="1945"/>
                </a:lnTo>
                <a:lnTo>
                  <a:pt x="5618" y="1943"/>
                </a:lnTo>
                <a:lnTo>
                  <a:pt x="5635" y="1942"/>
                </a:lnTo>
                <a:lnTo>
                  <a:pt x="5651" y="1943"/>
                </a:lnTo>
                <a:lnTo>
                  <a:pt x="5668" y="1944"/>
                </a:lnTo>
                <a:lnTo>
                  <a:pt x="5675" y="1944"/>
                </a:lnTo>
                <a:lnTo>
                  <a:pt x="5679" y="1943"/>
                </a:lnTo>
                <a:lnTo>
                  <a:pt x="5685" y="1942"/>
                </a:lnTo>
                <a:lnTo>
                  <a:pt x="5688" y="1940"/>
                </a:lnTo>
                <a:lnTo>
                  <a:pt x="5692" y="1938"/>
                </a:lnTo>
                <a:lnTo>
                  <a:pt x="5694" y="1935"/>
                </a:lnTo>
                <a:lnTo>
                  <a:pt x="5696" y="1933"/>
                </a:lnTo>
                <a:lnTo>
                  <a:pt x="5699" y="1929"/>
                </a:lnTo>
                <a:lnTo>
                  <a:pt x="5700" y="1923"/>
                </a:lnTo>
                <a:lnTo>
                  <a:pt x="5699" y="1914"/>
                </a:lnTo>
                <a:lnTo>
                  <a:pt x="5698" y="1904"/>
                </a:lnTo>
                <a:lnTo>
                  <a:pt x="5694" y="1895"/>
                </a:lnTo>
                <a:lnTo>
                  <a:pt x="5691" y="1890"/>
                </a:lnTo>
                <a:lnTo>
                  <a:pt x="5684" y="1884"/>
                </a:lnTo>
                <a:lnTo>
                  <a:pt x="5677" y="1880"/>
                </a:lnTo>
                <a:lnTo>
                  <a:pt x="5672" y="1874"/>
                </a:lnTo>
                <a:lnTo>
                  <a:pt x="5669" y="1872"/>
                </a:lnTo>
                <a:lnTo>
                  <a:pt x="5667" y="1868"/>
                </a:lnTo>
                <a:lnTo>
                  <a:pt x="5666" y="1865"/>
                </a:lnTo>
                <a:lnTo>
                  <a:pt x="5666" y="1861"/>
                </a:lnTo>
                <a:lnTo>
                  <a:pt x="5667" y="1858"/>
                </a:lnTo>
                <a:lnTo>
                  <a:pt x="5669" y="1854"/>
                </a:lnTo>
                <a:lnTo>
                  <a:pt x="5673" y="1849"/>
                </a:lnTo>
                <a:lnTo>
                  <a:pt x="5678" y="1843"/>
                </a:lnTo>
                <a:lnTo>
                  <a:pt x="5691" y="1835"/>
                </a:lnTo>
                <a:lnTo>
                  <a:pt x="5703" y="1829"/>
                </a:lnTo>
                <a:lnTo>
                  <a:pt x="5717" y="1824"/>
                </a:lnTo>
                <a:lnTo>
                  <a:pt x="5730" y="1822"/>
                </a:lnTo>
                <a:lnTo>
                  <a:pt x="5744" y="1822"/>
                </a:lnTo>
                <a:lnTo>
                  <a:pt x="5756" y="1823"/>
                </a:lnTo>
                <a:lnTo>
                  <a:pt x="5762" y="1825"/>
                </a:lnTo>
                <a:lnTo>
                  <a:pt x="5768" y="1827"/>
                </a:lnTo>
                <a:lnTo>
                  <a:pt x="5773" y="1831"/>
                </a:lnTo>
                <a:lnTo>
                  <a:pt x="5778" y="1834"/>
                </a:lnTo>
                <a:lnTo>
                  <a:pt x="5786" y="1838"/>
                </a:lnTo>
                <a:lnTo>
                  <a:pt x="5793" y="1842"/>
                </a:lnTo>
                <a:lnTo>
                  <a:pt x="5799" y="1844"/>
                </a:lnTo>
                <a:lnTo>
                  <a:pt x="5805" y="1847"/>
                </a:lnTo>
                <a:lnTo>
                  <a:pt x="5812" y="1848"/>
                </a:lnTo>
                <a:lnTo>
                  <a:pt x="5818" y="1849"/>
                </a:lnTo>
                <a:lnTo>
                  <a:pt x="5823" y="1849"/>
                </a:lnTo>
                <a:lnTo>
                  <a:pt x="5829" y="1849"/>
                </a:lnTo>
                <a:lnTo>
                  <a:pt x="5840" y="1847"/>
                </a:lnTo>
                <a:lnTo>
                  <a:pt x="5851" y="1841"/>
                </a:lnTo>
                <a:lnTo>
                  <a:pt x="5862" y="1835"/>
                </a:lnTo>
                <a:lnTo>
                  <a:pt x="5873" y="1827"/>
                </a:lnTo>
                <a:lnTo>
                  <a:pt x="5867" y="1823"/>
                </a:lnTo>
                <a:lnTo>
                  <a:pt x="5863" y="1817"/>
                </a:lnTo>
                <a:lnTo>
                  <a:pt x="5871" y="1816"/>
                </a:lnTo>
                <a:lnTo>
                  <a:pt x="5879" y="1814"/>
                </a:lnTo>
                <a:lnTo>
                  <a:pt x="5885" y="1817"/>
                </a:lnTo>
                <a:lnTo>
                  <a:pt x="5891" y="1820"/>
                </a:lnTo>
                <a:lnTo>
                  <a:pt x="5897" y="1822"/>
                </a:lnTo>
                <a:lnTo>
                  <a:pt x="5901" y="1822"/>
                </a:lnTo>
                <a:lnTo>
                  <a:pt x="5907" y="1822"/>
                </a:lnTo>
                <a:lnTo>
                  <a:pt x="5913" y="1821"/>
                </a:lnTo>
                <a:lnTo>
                  <a:pt x="5918" y="1820"/>
                </a:lnTo>
                <a:lnTo>
                  <a:pt x="5924" y="1817"/>
                </a:lnTo>
                <a:lnTo>
                  <a:pt x="5950" y="1810"/>
                </a:lnTo>
                <a:lnTo>
                  <a:pt x="5976" y="1804"/>
                </a:lnTo>
                <a:lnTo>
                  <a:pt x="6001" y="1799"/>
                </a:lnTo>
                <a:lnTo>
                  <a:pt x="6027" y="1795"/>
                </a:lnTo>
                <a:lnTo>
                  <a:pt x="6053" y="1792"/>
                </a:lnTo>
                <a:lnTo>
                  <a:pt x="6079" y="1790"/>
                </a:lnTo>
                <a:lnTo>
                  <a:pt x="6105" y="1788"/>
                </a:lnTo>
                <a:lnTo>
                  <a:pt x="6131" y="1787"/>
                </a:lnTo>
                <a:lnTo>
                  <a:pt x="6183" y="1787"/>
                </a:lnTo>
                <a:lnTo>
                  <a:pt x="6235" y="1787"/>
                </a:lnTo>
                <a:lnTo>
                  <a:pt x="6287" y="1788"/>
                </a:lnTo>
                <a:lnTo>
                  <a:pt x="6339" y="1788"/>
                </a:lnTo>
                <a:lnTo>
                  <a:pt x="6363" y="1787"/>
                </a:lnTo>
                <a:lnTo>
                  <a:pt x="6386" y="1784"/>
                </a:lnTo>
                <a:lnTo>
                  <a:pt x="6397" y="1784"/>
                </a:lnTo>
                <a:lnTo>
                  <a:pt x="6408" y="1784"/>
                </a:lnTo>
                <a:lnTo>
                  <a:pt x="6420" y="1786"/>
                </a:lnTo>
                <a:lnTo>
                  <a:pt x="6430" y="1788"/>
                </a:lnTo>
                <a:lnTo>
                  <a:pt x="6433" y="1782"/>
                </a:lnTo>
                <a:lnTo>
                  <a:pt x="6437" y="1778"/>
                </a:lnTo>
                <a:lnTo>
                  <a:pt x="6440" y="1774"/>
                </a:lnTo>
                <a:lnTo>
                  <a:pt x="6443" y="1772"/>
                </a:lnTo>
                <a:lnTo>
                  <a:pt x="6447" y="1771"/>
                </a:lnTo>
                <a:lnTo>
                  <a:pt x="6451" y="1771"/>
                </a:lnTo>
                <a:lnTo>
                  <a:pt x="6456" y="1771"/>
                </a:lnTo>
                <a:lnTo>
                  <a:pt x="6460" y="1771"/>
                </a:lnTo>
                <a:lnTo>
                  <a:pt x="6469" y="1773"/>
                </a:lnTo>
                <a:lnTo>
                  <a:pt x="6479" y="1774"/>
                </a:lnTo>
                <a:lnTo>
                  <a:pt x="6483" y="1773"/>
                </a:lnTo>
                <a:lnTo>
                  <a:pt x="6488" y="1773"/>
                </a:lnTo>
                <a:lnTo>
                  <a:pt x="6491" y="1771"/>
                </a:lnTo>
                <a:lnTo>
                  <a:pt x="6496" y="1769"/>
                </a:lnTo>
                <a:lnTo>
                  <a:pt x="6502" y="1779"/>
                </a:lnTo>
                <a:lnTo>
                  <a:pt x="6508" y="1788"/>
                </a:lnTo>
                <a:lnTo>
                  <a:pt x="6433" y="1788"/>
                </a:lnTo>
                <a:lnTo>
                  <a:pt x="3145" y="2768"/>
                </a:lnTo>
                <a:close/>
                <a:moveTo>
                  <a:pt x="6430" y="1788"/>
                </a:moveTo>
                <a:lnTo>
                  <a:pt x="6422" y="1793"/>
                </a:lnTo>
                <a:lnTo>
                  <a:pt x="6413" y="1799"/>
                </a:lnTo>
                <a:lnTo>
                  <a:pt x="6404" y="1804"/>
                </a:lnTo>
                <a:lnTo>
                  <a:pt x="6395" y="1807"/>
                </a:lnTo>
                <a:lnTo>
                  <a:pt x="6377" y="1813"/>
                </a:lnTo>
                <a:lnTo>
                  <a:pt x="6359" y="1817"/>
                </a:lnTo>
                <a:lnTo>
                  <a:pt x="6320" y="1823"/>
                </a:lnTo>
                <a:lnTo>
                  <a:pt x="6282" y="1831"/>
                </a:lnTo>
                <a:lnTo>
                  <a:pt x="6250" y="1838"/>
                </a:lnTo>
                <a:lnTo>
                  <a:pt x="6218" y="1846"/>
                </a:lnTo>
                <a:lnTo>
                  <a:pt x="6187" y="1852"/>
                </a:lnTo>
                <a:lnTo>
                  <a:pt x="6155" y="1859"/>
                </a:lnTo>
                <a:lnTo>
                  <a:pt x="6124" y="1867"/>
                </a:lnTo>
                <a:lnTo>
                  <a:pt x="6093" y="1874"/>
                </a:lnTo>
                <a:lnTo>
                  <a:pt x="6062" y="1882"/>
                </a:lnTo>
                <a:lnTo>
                  <a:pt x="6031" y="1889"/>
                </a:lnTo>
                <a:lnTo>
                  <a:pt x="6014" y="1893"/>
                </a:lnTo>
                <a:lnTo>
                  <a:pt x="5997" y="1898"/>
                </a:lnTo>
                <a:lnTo>
                  <a:pt x="5982" y="1902"/>
                </a:lnTo>
                <a:lnTo>
                  <a:pt x="5966" y="1904"/>
                </a:lnTo>
                <a:lnTo>
                  <a:pt x="5958" y="1904"/>
                </a:lnTo>
                <a:lnTo>
                  <a:pt x="5950" y="1903"/>
                </a:lnTo>
                <a:lnTo>
                  <a:pt x="5942" y="1901"/>
                </a:lnTo>
                <a:lnTo>
                  <a:pt x="5935" y="1899"/>
                </a:lnTo>
                <a:lnTo>
                  <a:pt x="5927" y="1894"/>
                </a:lnTo>
                <a:lnTo>
                  <a:pt x="5919" y="1889"/>
                </a:lnTo>
                <a:lnTo>
                  <a:pt x="5913" y="1882"/>
                </a:lnTo>
                <a:lnTo>
                  <a:pt x="5905" y="1873"/>
                </a:lnTo>
                <a:lnTo>
                  <a:pt x="5902" y="1870"/>
                </a:lnTo>
                <a:lnTo>
                  <a:pt x="5899" y="1869"/>
                </a:lnTo>
                <a:lnTo>
                  <a:pt x="5894" y="1869"/>
                </a:lnTo>
                <a:lnTo>
                  <a:pt x="5890" y="1870"/>
                </a:lnTo>
                <a:lnTo>
                  <a:pt x="5881" y="1874"/>
                </a:lnTo>
                <a:lnTo>
                  <a:pt x="5873" y="1876"/>
                </a:lnTo>
                <a:lnTo>
                  <a:pt x="5865" y="1876"/>
                </a:lnTo>
                <a:lnTo>
                  <a:pt x="5859" y="1878"/>
                </a:lnTo>
                <a:lnTo>
                  <a:pt x="5853" y="1882"/>
                </a:lnTo>
                <a:lnTo>
                  <a:pt x="5847" y="1886"/>
                </a:lnTo>
                <a:lnTo>
                  <a:pt x="5837" y="1895"/>
                </a:lnTo>
                <a:lnTo>
                  <a:pt x="5827" y="1906"/>
                </a:lnTo>
                <a:lnTo>
                  <a:pt x="5821" y="1910"/>
                </a:lnTo>
                <a:lnTo>
                  <a:pt x="5815" y="1914"/>
                </a:lnTo>
                <a:lnTo>
                  <a:pt x="5810" y="1917"/>
                </a:lnTo>
                <a:lnTo>
                  <a:pt x="5804" y="1918"/>
                </a:lnTo>
                <a:lnTo>
                  <a:pt x="5797" y="1919"/>
                </a:lnTo>
                <a:lnTo>
                  <a:pt x="5790" y="1917"/>
                </a:lnTo>
                <a:lnTo>
                  <a:pt x="5784" y="1914"/>
                </a:lnTo>
                <a:lnTo>
                  <a:pt x="5776" y="1908"/>
                </a:lnTo>
                <a:lnTo>
                  <a:pt x="5770" y="1917"/>
                </a:lnTo>
                <a:lnTo>
                  <a:pt x="5764" y="1925"/>
                </a:lnTo>
                <a:lnTo>
                  <a:pt x="5760" y="1932"/>
                </a:lnTo>
                <a:lnTo>
                  <a:pt x="5753" y="1938"/>
                </a:lnTo>
                <a:lnTo>
                  <a:pt x="5741" y="1949"/>
                </a:lnTo>
                <a:lnTo>
                  <a:pt x="5728" y="1958"/>
                </a:lnTo>
                <a:lnTo>
                  <a:pt x="5713" y="1964"/>
                </a:lnTo>
                <a:lnTo>
                  <a:pt x="5699" y="1970"/>
                </a:lnTo>
                <a:lnTo>
                  <a:pt x="5684" y="1974"/>
                </a:lnTo>
                <a:lnTo>
                  <a:pt x="5668" y="1977"/>
                </a:lnTo>
                <a:lnTo>
                  <a:pt x="5636" y="1981"/>
                </a:lnTo>
                <a:lnTo>
                  <a:pt x="5605" y="1985"/>
                </a:lnTo>
                <a:lnTo>
                  <a:pt x="5589" y="1987"/>
                </a:lnTo>
                <a:lnTo>
                  <a:pt x="5574" y="1989"/>
                </a:lnTo>
                <a:lnTo>
                  <a:pt x="5559" y="1994"/>
                </a:lnTo>
                <a:lnTo>
                  <a:pt x="5545" y="2000"/>
                </a:lnTo>
                <a:lnTo>
                  <a:pt x="5515" y="2012"/>
                </a:lnTo>
                <a:lnTo>
                  <a:pt x="5485" y="2022"/>
                </a:lnTo>
                <a:lnTo>
                  <a:pt x="5454" y="2031"/>
                </a:lnTo>
                <a:lnTo>
                  <a:pt x="5422" y="2040"/>
                </a:lnTo>
                <a:lnTo>
                  <a:pt x="5391" y="2048"/>
                </a:lnTo>
                <a:lnTo>
                  <a:pt x="5359" y="2056"/>
                </a:lnTo>
                <a:lnTo>
                  <a:pt x="5327" y="2064"/>
                </a:lnTo>
                <a:lnTo>
                  <a:pt x="5296" y="2074"/>
                </a:lnTo>
                <a:lnTo>
                  <a:pt x="5213" y="2100"/>
                </a:lnTo>
                <a:lnTo>
                  <a:pt x="5132" y="2128"/>
                </a:lnTo>
                <a:lnTo>
                  <a:pt x="5050" y="2155"/>
                </a:lnTo>
                <a:lnTo>
                  <a:pt x="4967" y="2183"/>
                </a:lnTo>
                <a:lnTo>
                  <a:pt x="4886" y="2210"/>
                </a:lnTo>
                <a:lnTo>
                  <a:pt x="4803" y="2237"/>
                </a:lnTo>
                <a:lnTo>
                  <a:pt x="4722" y="2265"/>
                </a:lnTo>
                <a:lnTo>
                  <a:pt x="4640" y="2292"/>
                </a:lnTo>
                <a:lnTo>
                  <a:pt x="4625" y="2296"/>
                </a:lnTo>
                <a:lnTo>
                  <a:pt x="4609" y="2300"/>
                </a:lnTo>
                <a:lnTo>
                  <a:pt x="4604" y="2300"/>
                </a:lnTo>
                <a:lnTo>
                  <a:pt x="4601" y="2298"/>
                </a:lnTo>
                <a:lnTo>
                  <a:pt x="4597" y="2297"/>
                </a:lnTo>
                <a:lnTo>
                  <a:pt x="4595" y="2294"/>
                </a:lnTo>
                <a:lnTo>
                  <a:pt x="4593" y="2291"/>
                </a:lnTo>
                <a:lnTo>
                  <a:pt x="4592" y="2286"/>
                </a:lnTo>
                <a:lnTo>
                  <a:pt x="4592" y="2279"/>
                </a:lnTo>
                <a:lnTo>
                  <a:pt x="4592" y="2271"/>
                </a:lnTo>
                <a:lnTo>
                  <a:pt x="4594" y="2270"/>
                </a:lnTo>
                <a:lnTo>
                  <a:pt x="4598" y="2270"/>
                </a:lnTo>
                <a:lnTo>
                  <a:pt x="4602" y="2270"/>
                </a:lnTo>
                <a:lnTo>
                  <a:pt x="4606" y="2270"/>
                </a:lnTo>
                <a:lnTo>
                  <a:pt x="4610" y="2269"/>
                </a:lnTo>
                <a:lnTo>
                  <a:pt x="4613" y="2267"/>
                </a:lnTo>
                <a:lnTo>
                  <a:pt x="4614" y="2262"/>
                </a:lnTo>
                <a:lnTo>
                  <a:pt x="4614" y="2255"/>
                </a:lnTo>
                <a:lnTo>
                  <a:pt x="4602" y="2255"/>
                </a:lnTo>
                <a:lnTo>
                  <a:pt x="4588" y="2255"/>
                </a:lnTo>
                <a:lnTo>
                  <a:pt x="4579" y="2253"/>
                </a:lnTo>
                <a:lnTo>
                  <a:pt x="4569" y="2252"/>
                </a:lnTo>
                <a:lnTo>
                  <a:pt x="4559" y="2252"/>
                </a:lnTo>
                <a:lnTo>
                  <a:pt x="4549" y="2253"/>
                </a:lnTo>
                <a:lnTo>
                  <a:pt x="4537" y="2255"/>
                </a:lnTo>
                <a:lnTo>
                  <a:pt x="4526" y="2259"/>
                </a:lnTo>
                <a:lnTo>
                  <a:pt x="4515" y="2263"/>
                </a:lnTo>
                <a:lnTo>
                  <a:pt x="4503" y="2269"/>
                </a:lnTo>
                <a:lnTo>
                  <a:pt x="4492" y="2275"/>
                </a:lnTo>
                <a:lnTo>
                  <a:pt x="4481" y="2281"/>
                </a:lnTo>
                <a:lnTo>
                  <a:pt x="4471" y="2289"/>
                </a:lnTo>
                <a:lnTo>
                  <a:pt x="4462" y="2297"/>
                </a:lnTo>
                <a:lnTo>
                  <a:pt x="4452" y="2305"/>
                </a:lnTo>
                <a:lnTo>
                  <a:pt x="4445" y="2314"/>
                </a:lnTo>
                <a:lnTo>
                  <a:pt x="4438" y="2323"/>
                </a:lnTo>
                <a:lnTo>
                  <a:pt x="4432" y="2334"/>
                </a:lnTo>
                <a:lnTo>
                  <a:pt x="4429" y="2343"/>
                </a:lnTo>
                <a:lnTo>
                  <a:pt x="4425" y="2353"/>
                </a:lnTo>
                <a:lnTo>
                  <a:pt x="4421" y="2362"/>
                </a:lnTo>
                <a:lnTo>
                  <a:pt x="4415" y="2369"/>
                </a:lnTo>
                <a:lnTo>
                  <a:pt x="4412" y="2372"/>
                </a:lnTo>
                <a:lnTo>
                  <a:pt x="4408" y="2373"/>
                </a:lnTo>
                <a:lnTo>
                  <a:pt x="4404" y="2374"/>
                </a:lnTo>
                <a:lnTo>
                  <a:pt x="4399" y="2373"/>
                </a:lnTo>
                <a:lnTo>
                  <a:pt x="4395" y="2372"/>
                </a:lnTo>
                <a:lnTo>
                  <a:pt x="4388" y="2369"/>
                </a:lnTo>
                <a:lnTo>
                  <a:pt x="4381" y="2363"/>
                </a:lnTo>
                <a:lnTo>
                  <a:pt x="4374" y="2356"/>
                </a:lnTo>
                <a:lnTo>
                  <a:pt x="4368" y="2349"/>
                </a:lnTo>
                <a:lnTo>
                  <a:pt x="4363" y="2346"/>
                </a:lnTo>
                <a:lnTo>
                  <a:pt x="4357" y="2344"/>
                </a:lnTo>
                <a:lnTo>
                  <a:pt x="4353" y="2344"/>
                </a:lnTo>
                <a:lnTo>
                  <a:pt x="4348" y="2346"/>
                </a:lnTo>
                <a:lnTo>
                  <a:pt x="4345" y="2351"/>
                </a:lnTo>
                <a:lnTo>
                  <a:pt x="4342" y="2357"/>
                </a:lnTo>
                <a:lnTo>
                  <a:pt x="4338" y="2365"/>
                </a:lnTo>
                <a:lnTo>
                  <a:pt x="4336" y="2374"/>
                </a:lnTo>
                <a:lnTo>
                  <a:pt x="4334" y="2383"/>
                </a:lnTo>
                <a:lnTo>
                  <a:pt x="4331" y="2387"/>
                </a:lnTo>
                <a:lnTo>
                  <a:pt x="4330" y="2389"/>
                </a:lnTo>
                <a:lnTo>
                  <a:pt x="4328" y="2390"/>
                </a:lnTo>
                <a:lnTo>
                  <a:pt x="4326" y="2389"/>
                </a:lnTo>
                <a:lnTo>
                  <a:pt x="4320" y="2386"/>
                </a:lnTo>
                <a:lnTo>
                  <a:pt x="4314" y="2383"/>
                </a:lnTo>
                <a:lnTo>
                  <a:pt x="4309" y="2382"/>
                </a:lnTo>
                <a:lnTo>
                  <a:pt x="4303" y="2382"/>
                </a:lnTo>
                <a:lnTo>
                  <a:pt x="4293" y="2382"/>
                </a:lnTo>
                <a:lnTo>
                  <a:pt x="4283" y="2383"/>
                </a:lnTo>
                <a:lnTo>
                  <a:pt x="4273" y="2387"/>
                </a:lnTo>
                <a:lnTo>
                  <a:pt x="4262" y="2391"/>
                </a:lnTo>
                <a:lnTo>
                  <a:pt x="4252" y="2396"/>
                </a:lnTo>
                <a:lnTo>
                  <a:pt x="4243" y="2402"/>
                </a:lnTo>
                <a:lnTo>
                  <a:pt x="4234" y="2407"/>
                </a:lnTo>
                <a:lnTo>
                  <a:pt x="4224" y="2412"/>
                </a:lnTo>
                <a:lnTo>
                  <a:pt x="4215" y="2416"/>
                </a:lnTo>
                <a:lnTo>
                  <a:pt x="4205" y="2420"/>
                </a:lnTo>
                <a:lnTo>
                  <a:pt x="4194" y="2422"/>
                </a:lnTo>
                <a:lnTo>
                  <a:pt x="4184" y="2422"/>
                </a:lnTo>
                <a:lnTo>
                  <a:pt x="4180" y="2421"/>
                </a:lnTo>
                <a:lnTo>
                  <a:pt x="4174" y="2420"/>
                </a:lnTo>
                <a:lnTo>
                  <a:pt x="4168" y="2417"/>
                </a:lnTo>
                <a:lnTo>
                  <a:pt x="4163" y="2414"/>
                </a:lnTo>
                <a:lnTo>
                  <a:pt x="4148" y="2426"/>
                </a:lnTo>
                <a:lnTo>
                  <a:pt x="4133" y="2437"/>
                </a:lnTo>
                <a:lnTo>
                  <a:pt x="4116" y="2447"/>
                </a:lnTo>
                <a:lnTo>
                  <a:pt x="4100" y="2456"/>
                </a:lnTo>
                <a:lnTo>
                  <a:pt x="4067" y="2473"/>
                </a:lnTo>
                <a:lnTo>
                  <a:pt x="4033" y="2488"/>
                </a:lnTo>
                <a:lnTo>
                  <a:pt x="3999" y="2503"/>
                </a:lnTo>
                <a:lnTo>
                  <a:pt x="3966" y="2520"/>
                </a:lnTo>
                <a:lnTo>
                  <a:pt x="3950" y="2531"/>
                </a:lnTo>
                <a:lnTo>
                  <a:pt x="3935" y="2541"/>
                </a:lnTo>
                <a:lnTo>
                  <a:pt x="3921" y="2552"/>
                </a:lnTo>
                <a:lnTo>
                  <a:pt x="3907" y="2563"/>
                </a:lnTo>
                <a:lnTo>
                  <a:pt x="3897" y="2574"/>
                </a:lnTo>
                <a:lnTo>
                  <a:pt x="3885" y="2580"/>
                </a:lnTo>
                <a:lnTo>
                  <a:pt x="3881" y="2583"/>
                </a:lnTo>
                <a:lnTo>
                  <a:pt x="3875" y="2584"/>
                </a:lnTo>
                <a:lnTo>
                  <a:pt x="3871" y="2585"/>
                </a:lnTo>
                <a:lnTo>
                  <a:pt x="3866" y="2585"/>
                </a:lnTo>
                <a:lnTo>
                  <a:pt x="3861" y="2584"/>
                </a:lnTo>
                <a:lnTo>
                  <a:pt x="3856" y="2583"/>
                </a:lnTo>
                <a:lnTo>
                  <a:pt x="3851" y="2580"/>
                </a:lnTo>
                <a:lnTo>
                  <a:pt x="3847" y="2577"/>
                </a:lnTo>
                <a:lnTo>
                  <a:pt x="3842" y="2574"/>
                </a:lnTo>
                <a:lnTo>
                  <a:pt x="3838" y="2569"/>
                </a:lnTo>
                <a:lnTo>
                  <a:pt x="3833" y="2563"/>
                </a:lnTo>
                <a:lnTo>
                  <a:pt x="3829" y="2558"/>
                </a:lnTo>
                <a:lnTo>
                  <a:pt x="3824" y="2552"/>
                </a:lnTo>
                <a:lnTo>
                  <a:pt x="3820" y="2549"/>
                </a:lnTo>
                <a:lnTo>
                  <a:pt x="3815" y="2549"/>
                </a:lnTo>
                <a:lnTo>
                  <a:pt x="3812" y="2550"/>
                </a:lnTo>
                <a:lnTo>
                  <a:pt x="3808" y="2553"/>
                </a:lnTo>
                <a:lnTo>
                  <a:pt x="3805" y="2556"/>
                </a:lnTo>
                <a:lnTo>
                  <a:pt x="3804" y="2559"/>
                </a:lnTo>
                <a:lnTo>
                  <a:pt x="3803" y="2560"/>
                </a:lnTo>
                <a:lnTo>
                  <a:pt x="3808" y="2570"/>
                </a:lnTo>
                <a:lnTo>
                  <a:pt x="3812" y="2578"/>
                </a:lnTo>
                <a:lnTo>
                  <a:pt x="3813" y="2586"/>
                </a:lnTo>
                <a:lnTo>
                  <a:pt x="3813" y="2594"/>
                </a:lnTo>
                <a:lnTo>
                  <a:pt x="3812" y="2600"/>
                </a:lnTo>
                <a:lnTo>
                  <a:pt x="3810" y="2606"/>
                </a:lnTo>
                <a:lnTo>
                  <a:pt x="3806" y="2611"/>
                </a:lnTo>
                <a:lnTo>
                  <a:pt x="3802" y="2616"/>
                </a:lnTo>
                <a:lnTo>
                  <a:pt x="3797" y="2620"/>
                </a:lnTo>
                <a:lnTo>
                  <a:pt x="3793" y="2623"/>
                </a:lnTo>
                <a:lnTo>
                  <a:pt x="3787" y="2626"/>
                </a:lnTo>
                <a:lnTo>
                  <a:pt x="3781" y="2628"/>
                </a:lnTo>
                <a:lnTo>
                  <a:pt x="3772" y="2631"/>
                </a:lnTo>
                <a:lnTo>
                  <a:pt x="3764" y="2631"/>
                </a:lnTo>
                <a:lnTo>
                  <a:pt x="3756" y="2632"/>
                </a:lnTo>
                <a:lnTo>
                  <a:pt x="3748" y="2634"/>
                </a:lnTo>
                <a:lnTo>
                  <a:pt x="3742" y="2636"/>
                </a:lnTo>
                <a:lnTo>
                  <a:pt x="3735" y="2639"/>
                </a:lnTo>
                <a:lnTo>
                  <a:pt x="3724" y="2648"/>
                </a:lnTo>
                <a:lnTo>
                  <a:pt x="3713" y="2657"/>
                </a:lnTo>
                <a:lnTo>
                  <a:pt x="3703" y="2666"/>
                </a:lnTo>
                <a:lnTo>
                  <a:pt x="3694" y="2674"/>
                </a:lnTo>
                <a:lnTo>
                  <a:pt x="3688" y="2676"/>
                </a:lnTo>
                <a:lnTo>
                  <a:pt x="3683" y="2677"/>
                </a:lnTo>
                <a:lnTo>
                  <a:pt x="3677" y="2677"/>
                </a:lnTo>
                <a:lnTo>
                  <a:pt x="3670" y="2674"/>
                </a:lnTo>
                <a:lnTo>
                  <a:pt x="3664" y="2671"/>
                </a:lnTo>
                <a:lnTo>
                  <a:pt x="3658" y="2670"/>
                </a:lnTo>
                <a:lnTo>
                  <a:pt x="3651" y="2669"/>
                </a:lnTo>
                <a:lnTo>
                  <a:pt x="3647" y="2669"/>
                </a:lnTo>
                <a:lnTo>
                  <a:pt x="3635" y="2670"/>
                </a:lnTo>
                <a:lnTo>
                  <a:pt x="3626" y="2673"/>
                </a:lnTo>
                <a:lnTo>
                  <a:pt x="3608" y="2685"/>
                </a:lnTo>
                <a:lnTo>
                  <a:pt x="3589" y="2697"/>
                </a:lnTo>
                <a:lnTo>
                  <a:pt x="3564" y="2711"/>
                </a:lnTo>
                <a:lnTo>
                  <a:pt x="3540" y="2726"/>
                </a:lnTo>
                <a:lnTo>
                  <a:pt x="3516" y="2742"/>
                </a:lnTo>
                <a:lnTo>
                  <a:pt x="3493" y="2760"/>
                </a:lnTo>
                <a:lnTo>
                  <a:pt x="3470" y="2777"/>
                </a:lnTo>
                <a:lnTo>
                  <a:pt x="3449" y="2797"/>
                </a:lnTo>
                <a:lnTo>
                  <a:pt x="3426" y="2815"/>
                </a:lnTo>
                <a:lnTo>
                  <a:pt x="3404" y="2833"/>
                </a:lnTo>
                <a:lnTo>
                  <a:pt x="3389" y="2846"/>
                </a:lnTo>
                <a:lnTo>
                  <a:pt x="3372" y="2859"/>
                </a:lnTo>
                <a:lnTo>
                  <a:pt x="3355" y="2870"/>
                </a:lnTo>
                <a:lnTo>
                  <a:pt x="3338" y="2882"/>
                </a:lnTo>
                <a:lnTo>
                  <a:pt x="3301" y="2903"/>
                </a:lnTo>
                <a:lnTo>
                  <a:pt x="3265" y="2923"/>
                </a:lnTo>
                <a:lnTo>
                  <a:pt x="3228" y="2943"/>
                </a:lnTo>
                <a:lnTo>
                  <a:pt x="3189" y="2962"/>
                </a:lnTo>
                <a:lnTo>
                  <a:pt x="3152" y="2981"/>
                </a:lnTo>
                <a:lnTo>
                  <a:pt x="3116" y="3002"/>
                </a:lnTo>
                <a:lnTo>
                  <a:pt x="3115" y="3006"/>
                </a:lnTo>
                <a:lnTo>
                  <a:pt x="3112" y="3011"/>
                </a:lnTo>
                <a:lnTo>
                  <a:pt x="3110" y="3013"/>
                </a:lnTo>
                <a:lnTo>
                  <a:pt x="3107" y="3015"/>
                </a:lnTo>
                <a:lnTo>
                  <a:pt x="3103" y="3016"/>
                </a:lnTo>
                <a:lnTo>
                  <a:pt x="3100" y="3016"/>
                </a:lnTo>
                <a:lnTo>
                  <a:pt x="3096" y="3014"/>
                </a:lnTo>
                <a:lnTo>
                  <a:pt x="3093" y="3012"/>
                </a:lnTo>
                <a:lnTo>
                  <a:pt x="3090" y="3006"/>
                </a:lnTo>
                <a:lnTo>
                  <a:pt x="3089" y="3002"/>
                </a:lnTo>
                <a:lnTo>
                  <a:pt x="3089" y="2999"/>
                </a:lnTo>
                <a:lnTo>
                  <a:pt x="3091" y="2997"/>
                </a:lnTo>
                <a:lnTo>
                  <a:pt x="3098" y="2994"/>
                </a:lnTo>
                <a:lnTo>
                  <a:pt x="3106" y="2993"/>
                </a:lnTo>
                <a:lnTo>
                  <a:pt x="3107" y="2982"/>
                </a:lnTo>
                <a:lnTo>
                  <a:pt x="3108" y="2974"/>
                </a:lnTo>
                <a:lnTo>
                  <a:pt x="3109" y="2965"/>
                </a:lnTo>
                <a:lnTo>
                  <a:pt x="3109" y="2956"/>
                </a:lnTo>
                <a:lnTo>
                  <a:pt x="3098" y="2960"/>
                </a:lnTo>
                <a:lnTo>
                  <a:pt x="3086" y="2964"/>
                </a:lnTo>
                <a:lnTo>
                  <a:pt x="3076" y="2969"/>
                </a:lnTo>
                <a:lnTo>
                  <a:pt x="3066" y="2973"/>
                </a:lnTo>
                <a:lnTo>
                  <a:pt x="3047" y="2985"/>
                </a:lnTo>
                <a:lnTo>
                  <a:pt x="3027" y="2998"/>
                </a:lnTo>
                <a:lnTo>
                  <a:pt x="2991" y="3025"/>
                </a:lnTo>
                <a:lnTo>
                  <a:pt x="2954" y="3054"/>
                </a:lnTo>
                <a:lnTo>
                  <a:pt x="2934" y="3067"/>
                </a:lnTo>
                <a:lnTo>
                  <a:pt x="2914" y="3081"/>
                </a:lnTo>
                <a:lnTo>
                  <a:pt x="2896" y="3094"/>
                </a:lnTo>
                <a:lnTo>
                  <a:pt x="2878" y="3109"/>
                </a:lnTo>
                <a:lnTo>
                  <a:pt x="2842" y="3140"/>
                </a:lnTo>
                <a:lnTo>
                  <a:pt x="2808" y="3171"/>
                </a:lnTo>
                <a:lnTo>
                  <a:pt x="2775" y="3204"/>
                </a:lnTo>
                <a:lnTo>
                  <a:pt x="2742" y="3238"/>
                </a:lnTo>
                <a:lnTo>
                  <a:pt x="2711" y="3272"/>
                </a:lnTo>
                <a:lnTo>
                  <a:pt x="2678" y="3306"/>
                </a:lnTo>
                <a:lnTo>
                  <a:pt x="2673" y="3312"/>
                </a:lnTo>
                <a:lnTo>
                  <a:pt x="2670" y="3319"/>
                </a:lnTo>
                <a:lnTo>
                  <a:pt x="2668" y="3325"/>
                </a:lnTo>
                <a:lnTo>
                  <a:pt x="2666" y="3332"/>
                </a:lnTo>
                <a:lnTo>
                  <a:pt x="2665" y="3340"/>
                </a:lnTo>
                <a:lnTo>
                  <a:pt x="2666" y="3348"/>
                </a:lnTo>
                <a:lnTo>
                  <a:pt x="2669" y="3357"/>
                </a:lnTo>
                <a:lnTo>
                  <a:pt x="2671" y="3365"/>
                </a:lnTo>
                <a:lnTo>
                  <a:pt x="2680" y="3364"/>
                </a:lnTo>
                <a:lnTo>
                  <a:pt x="2688" y="3363"/>
                </a:lnTo>
                <a:lnTo>
                  <a:pt x="2695" y="3359"/>
                </a:lnTo>
                <a:lnTo>
                  <a:pt x="2700" y="3355"/>
                </a:lnTo>
                <a:lnTo>
                  <a:pt x="2709" y="3345"/>
                </a:lnTo>
                <a:lnTo>
                  <a:pt x="2716" y="3332"/>
                </a:lnTo>
                <a:lnTo>
                  <a:pt x="2721" y="3328"/>
                </a:lnTo>
                <a:lnTo>
                  <a:pt x="2724" y="3324"/>
                </a:lnTo>
                <a:lnTo>
                  <a:pt x="2728" y="3322"/>
                </a:lnTo>
                <a:lnTo>
                  <a:pt x="2732" y="3321"/>
                </a:lnTo>
                <a:lnTo>
                  <a:pt x="2735" y="3321"/>
                </a:lnTo>
                <a:lnTo>
                  <a:pt x="2740" y="3322"/>
                </a:lnTo>
                <a:lnTo>
                  <a:pt x="2744" y="3324"/>
                </a:lnTo>
                <a:lnTo>
                  <a:pt x="2749" y="3327"/>
                </a:lnTo>
                <a:lnTo>
                  <a:pt x="2752" y="3329"/>
                </a:lnTo>
                <a:lnTo>
                  <a:pt x="2755" y="3331"/>
                </a:lnTo>
                <a:lnTo>
                  <a:pt x="2756" y="3334"/>
                </a:lnTo>
                <a:lnTo>
                  <a:pt x="2755" y="3338"/>
                </a:lnTo>
                <a:lnTo>
                  <a:pt x="2752" y="3345"/>
                </a:lnTo>
                <a:lnTo>
                  <a:pt x="2749" y="3353"/>
                </a:lnTo>
                <a:lnTo>
                  <a:pt x="2746" y="3361"/>
                </a:lnTo>
                <a:lnTo>
                  <a:pt x="2742" y="3370"/>
                </a:lnTo>
                <a:lnTo>
                  <a:pt x="2740" y="3380"/>
                </a:lnTo>
                <a:lnTo>
                  <a:pt x="2737" y="3388"/>
                </a:lnTo>
                <a:lnTo>
                  <a:pt x="2732" y="3397"/>
                </a:lnTo>
                <a:lnTo>
                  <a:pt x="2730" y="3405"/>
                </a:lnTo>
                <a:lnTo>
                  <a:pt x="2729" y="3411"/>
                </a:lnTo>
                <a:lnTo>
                  <a:pt x="2729" y="3417"/>
                </a:lnTo>
                <a:lnTo>
                  <a:pt x="2730" y="3422"/>
                </a:lnTo>
                <a:lnTo>
                  <a:pt x="2733" y="3426"/>
                </a:lnTo>
                <a:lnTo>
                  <a:pt x="2735" y="3428"/>
                </a:lnTo>
                <a:lnTo>
                  <a:pt x="2740" y="3431"/>
                </a:lnTo>
                <a:lnTo>
                  <a:pt x="2749" y="3434"/>
                </a:lnTo>
                <a:lnTo>
                  <a:pt x="2758" y="3435"/>
                </a:lnTo>
                <a:lnTo>
                  <a:pt x="2767" y="3434"/>
                </a:lnTo>
                <a:lnTo>
                  <a:pt x="2775" y="3433"/>
                </a:lnTo>
                <a:lnTo>
                  <a:pt x="2793" y="3427"/>
                </a:lnTo>
                <a:lnTo>
                  <a:pt x="2812" y="3423"/>
                </a:lnTo>
                <a:lnTo>
                  <a:pt x="2821" y="3418"/>
                </a:lnTo>
                <a:lnTo>
                  <a:pt x="2831" y="3413"/>
                </a:lnTo>
                <a:lnTo>
                  <a:pt x="2835" y="3409"/>
                </a:lnTo>
                <a:lnTo>
                  <a:pt x="2838" y="3405"/>
                </a:lnTo>
                <a:lnTo>
                  <a:pt x="2843" y="3400"/>
                </a:lnTo>
                <a:lnTo>
                  <a:pt x="2846" y="3395"/>
                </a:lnTo>
                <a:lnTo>
                  <a:pt x="2850" y="3388"/>
                </a:lnTo>
                <a:lnTo>
                  <a:pt x="2854" y="3382"/>
                </a:lnTo>
                <a:lnTo>
                  <a:pt x="2859" y="3376"/>
                </a:lnTo>
                <a:lnTo>
                  <a:pt x="2864" y="3372"/>
                </a:lnTo>
                <a:lnTo>
                  <a:pt x="2871" y="3368"/>
                </a:lnTo>
                <a:lnTo>
                  <a:pt x="2877" y="3364"/>
                </a:lnTo>
                <a:lnTo>
                  <a:pt x="2885" y="3362"/>
                </a:lnTo>
                <a:lnTo>
                  <a:pt x="2892" y="3358"/>
                </a:lnTo>
                <a:lnTo>
                  <a:pt x="2909" y="3355"/>
                </a:lnTo>
                <a:lnTo>
                  <a:pt x="2926" y="3353"/>
                </a:lnTo>
                <a:lnTo>
                  <a:pt x="2943" y="3351"/>
                </a:lnTo>
                <a:lnTo>
                  <a:pt x="2960" y="3353"/>
                </a:lnTo>
                <a:lnTo>
                  <a:pt x="2932" y="3371"/>
                </a:lnTo>
                <a:lnTo>
                  <a:pt x="2905" y="3388"/>
                </a:lnTo>
                <a:lnTo>
                  <a:pt x="2878" y="3406"/>
                </a:lnTo>
                <a:lnTo>
                  <a:pt x="2852" y="3424"/>
                </a:lnTo>
                <a:lnTo>
                  <a:pt x="2826" y="3441"/>
                </a:lnTo>
                <a:lnTo>
                  <a:pt x="2800" y="3459"/>
                </a:lnTo>
                <a:lnTo>
                  <a:pt x="2775" y="3477"/>
                </a:lnTo>
                <a:lnTo>
                  <a:pt x="2749" y="3495"/>
                </a:lnTo>
                <a:lnTo>
                  <a:pt x="2720" y="3516"/>
                </a:lnTo>
                <a:lnTo>
                  <a:pt x="2690" y="3537"/>
                </a:lnTo>
                <a:lnTo>
                  <a:pt x="2662" y="3559"/>
                </a:lnTo>
                <a:lnTo>
                  <a:pt x="2632" y="3581"/>
                </a:lnTo>
                <a:lnTo>
                  <a:pt x="2603" y="3604"/>
                </a:lnTo>
                <a:lnTo>
                  <a:pt x="2574" y="3625"/>
                </a:lnTo>
                <a:lnTo>
                  <a:pt x="2545" y="3648"/>
                </a:lnTo>
                <a:lnTo>
                  <a:pt x="2516" y="3670"/>
                </a:lnTo>
                <a:lnTo>
                  <a:pt x="2500" y="3674"/>
                </a:lnTo>
                <a:lnTo>
                  <a:pt x="2486" y="3681"/>
                </a:lnTo>
                <a:lnTo>
                  <a:pt x="2473" y="3689"/>
                </a:lnTo>
                <a:lnTo>
                  <a:pt x="2462" y="3699"/>
                </a:lnTo>
                <a:lnTo>
                  <a:pt x="2451" y="3709"/>
                </a:lnTo>
                <a:lnTo>
                  <a:pt x="2441" y="3722"/>
                </a:lnTo>
                <a:lnTo>
                  <a:pt x="2432" y="3736"/>
                </a:lnTo>
                <a:lnTo>
                  <a:pt x="2424" y="3751"/>
                </a:lnTo>
                <a:lnTo>
                  <a:pt x="2445" y="3756"/>
                </a:lnTo>
                <a:lnTo>
                  <a:pt x="2464" y="3759"/>
                </a:lnTo>
                <a:lnTo>
                  <a:pt x="2473" y="3759"/>
                </a:lnTo>
                <a:lnTo>
                  <a:pt x="2481" y="3759"/>
                </a:lnTo>
                <a:lnTo>
                  <a:pt x="2490" y="3758"/>
                </a:lnTo>
                <a:lnTo>
                  <a:pt x="2498" y="3756"/>
                </a:lnTo>
                <a:lnTo>
                  <a:pt x="2506" y="3753"/>
                </a:lnTo>
                <a:lnTo>
                  <a:pt x="2512" y="3750"/>
                </a:lnTo>
                <a:lnTo>
                  <a:pt x="2520" y="3746"/>
                </a:lnTo>
                <a:lnTo>
                  <a:pt x="2527" y="3740"/>
                </a:lnTo>
                <a:lnTo>
                  <a:pt x="2534" y="3734"/>
                </a:lnTo>
                <a:lnTo>
                  <a:pt x="2540" y="3726"/>
                </a:lnTo>
                <a:lnTo>
                  <a:pt x="2545" y="3718"/>
                </a:lnTo>
                <a:lnTo>
                  <a:pt x="2551" y="3709"/>
                </a:lnTo>
                <a:lnTo>
                  <a:pt x="2566" y="3706"/>
                </a:lnTo>
                <a:lnTo>
                  <a:pt x="2578" y="3702"/>
                </a:lnTo>
                <a:lnTo>
                  <a:pt x="2591" y="3698"/>
                </a:lnTo>
                <a:lnTo>
                  <a:pt x="2603" y="3692"/>
                </a:lnTo>
                <a:lnTo>
                  <a:pt x="2610" y="3696"/>
                </a:lnTo>
                <a:lnTo>
                  <a:pt x="2614" y="3699"/>
                </a:lnTo>
                <a:lnTo>
                  <a:pt x="2617" y="3701"/>
                </a:lnTo>
                <a:lnTo>
                  <a:pt x="2618" y="3705"/>
                </a:lnTo>
                <a:lnTo>
                  <a:pt x="2619" y="3708"/>
                </a:lnTo>
                <a:lnTo>
                  <a:pt x="2619" y="3713"/>
                </a:lnTo>
                <a:lnTo>
                  <a:pt x="2597" y="3725"/>
                </a:lnTo>
                <a:lnTo>
                  <a:pt x="2576" y="3738"/>
                </a:lnTo>
                <a:lnTo>
                  <a:pt x="2555" y="3751"/>
                </a:lnTo>
                <a:lnTo>
                  <a:pt x="2535" y="3767"/>
                </a:lnTo>
                <a:lnTo>
                  <a:pt x="2532" y="3772"/>
                </a:lnTo>
                <a:lnTo>
                  <a:pt x="2528" y="3776"/>
                </a:lnTo>
                <a:lnTo>
                  <a:pt x="2527" y="3779"/>
                </a:lnTo>
                <a:lnTo>
                  <a:pt x="2526" y="3783"/>
                </a:lnTo>
                <a:lnTo>
                  <a:pt x="2526" y="3791"/>
                </a:lnTo>
                <a:lnTo>
                  <a:pt x="2529" y="3798"/>
                </a:lnTo>
                <a:lnTo>
                  <a:pt x="2537" y="3809"/>
                </a:lnTo>
                <a:lnTo>
                  <a:pt x="2545" y="3819"/>
                </a:lnTo>
                <a:lnTo>
                  <a:pt x="2546" y="3824"/>
                </a:lnTo>
                <a:lnTo>
                  <a:pt x="2548" y="3827"/>
                </a:lnTo>
                <a:lnTo>
                  <a:pt x="2549" y="3828"/>
                </a:lnTo>
                <a:lnTo>
                  <a:pt x="2551" y="3829"/>
                </a:lnTo>
                <a:lnTo>
                  <a:pt x="2554" y="3829"/>
                </a:lnTo>
                <a:lnTo>
                  <a:pt x="2559" y="3826"/>
                </a:lnTo>
                <a:lnTo>
                  <a:pt x="2563" y="3821"/>
                </a:lnTo>
                <a:lnTo>
                  <a:pt x="2568" y="3818"/>
                </a:lnTo>
                <a:lnTo>
                  <a:pt x="2572" y="3815"/>
                </a:lnTo>
                <a:lnTo>
                  <a:pt x="2577" y="3813"/>
                </a:lnTo>
                <a:lnTo>
                  <a:pt x="2585" y="3827"/>
                </a:lnTo>
                <a:lnTo>
                  <a:pt x="2591" y="3842"/>
                </a:lnTo>
                <a:lnTo>
                  <a:pt x="2587" y="3846"/>
                </a:lnTo>
                <a:lnTo>
                  <a:pt x="2585" y="3850"/>
                </a:lnTo>
                <a:lnTo>
                  <a:pt x="2581" y="3853"/>
                </a:lnTo>
                <a:lnTo>
                  <a:pt x="2577" y="3855"/>
                </a:lnTo>
                <a:lnTo>
                  <a:pt x="2567" y="3862"/>
                </a:lnTo>
                <a:lnTo>
                  <a:pt x="2557" y="3870"/>
                </a:lnTo>
                <a:lnTo>
                  <a:pt x="2552" y="3875"/>
                </a:lnTo>
                <a:lnTo>
                  <a:pt x="2551" y="3880"/>
                </a:lnTo>
                <a:lnTo>
                  <a:pt x="2551" y="3883"/>
                </a:lnTo>
                <a:lnTo>
                  <a:pt x="2551" y="3886"/>
                </a:lnTo>
                <a:lnTo>
                  <a:pt x="2552" y="3890"/>
                </a:lnTo>
                <a:lnTo>
                  <a:pt x="2554" y="3894"/>
                </a:lnTo>
                <a:lnTo>
                  <a:pt x="2557" y="3897"/>
                </a:lnTo>
                <a:lnTo>
                  <a:pt x="2559" y="3898"/>
                </a:lnTo>
                <a:lnTo>
                  <a:pt x="2560" y="3899"/>
                </a:lnTo>
                <a:lnTo>
                  <a:pt x="2563" y="3901"/>
                </a:lnTo>
                <a:lnTo>
                  <a:pt x="2568" y="3901"/>
                </a:lnTo>
                <a:lnTo>
                  <a:pt x="2572" y="3899"/>
                </a:lnTo>
                <a:lnTo>
                  <a:pt x="2583" y="3895"/>
                </a:lnTo>
                <a:lnTo>
                  <a:pt x="2594" y="3890"/>
                </a:lnTo>
                <a:lnTo>
                  <a:pt x="2606" y="3886"/>
                </a:lnTo>
                <a:lnTo>
                  <a:pt x="2618" y="3880"/>
                </a:lnTo>
                <a:lnTo>
                  <a:pt x="2629" y="3873"/>
                </a:lnTo>
                <a:lnTo>
                  <a:pt x="2639" y="3866"/>
                </a:lnTo>
                <a:lnTo>
                  <a:pt x="2657" y="3849"/>
                </a:lnTo>
                <a:lnTo>
                  <a:pt x="2674" y="3829"/>
                </a:lnTo>
                <a:lnTo>
                  <a:pt x="2680" y="3824"/>
                </a:lnTo>
                <a:lnTo>
                  <a:pt x="2684" y="3819"/>
                </a:lnTo>
                <a:lnTo>
                  <a:pt x="2689" y="3816"/>
                </a:lnTo>
                <a:lnTo>
                  <a:pt x="2694" y="3813"/>
                </a:lnTo>
                <a:lnTo>
                  <a:pt x="2695" y="3813"/>
                </a:lnTo>
                <a:lnTo>
                  <a:pt x="2697" y="3815"/>
                </a:lnTo>
                <a:lnTo>
                  <a:pt x="2698" y="3816"/>
                </a:lnTo>
                <a:lnTo>
                  <a:pt x="2700" y="3817"/>
                </a:lnTo>
                <a:lnTo>
                  <a:pt x="2704" y="3824"/>
                </a:lnTo>
                <a:lnTo>
                  <a:pt x="2707" y="3833"/>
                </a:lnTo>
                <a:lnTo>
                  <a:pt x="2709" y="3838"/>
                </a:lnTo>
                <a:lnTo>
                  <a:pt x="2711" y="3845"/>
                </a:lnTo>
                <a:lnTo>
                  <a:pt x="2713" y="3847"/>
                </a:lnTo>
                <a:lnTo>
                  <a:pt x="2714" y="3849"/>
                </a:lnTo>
                <a:lnTo>
                  <a:pt x="2716" y="3847"/>
                </a:lnTo>
                <a:lnTo>
                  <a:pt x="2720" y="3845"/>
                </a:lnTo>
                <a:lnTo>
                  <a:pt x="2738" y="3829"/>
                </a:lnTo>
                <a:lnTo>
                  <a:pt x="2757" y="3813"/>
                </a:lnTo>
                <a:lnTo>
                  <a:pt x="2776" y="3800"/>
                </a:lnTo>
                <a:lnTo>
                  <a:pt x="2798" y="3786"/>
                </a:lnTo>
                <a:lnTo>
                  <a:pt x="2840" y="3761"/>
                </a:lnTo>
                <a:lnTo>
                  <a:pt x="2883" y="3735"/>
                </a:lnTo>
                <a:lnTo>
                  <a:pt x="2902" y="3716"/>
                </a:lnTo>
                <a:lnTo>
                  <a:pt x="2922" y="3696"/>
                </a:lnTo>
                <a:lnTo>
                  <a:pt x="2927" y="3691"/>
                </a:lnTo>
                <a:lnTo>
                  <a:pt x="2932" y="3688"/>
                </a:lnTo>
                <a:lnTo>
                  <a:pt x="2938" y="3685"/>
                </a:lnTo>
                <a:lnTo>
                  <a:pt x="2945" y="3684"/>
                </a:lnTo>
                <a:lnTo>
                  <a:pt x="2952" y="3684"/>
                </a:lnTo>
                <a:lnTo>
                  <a:pt x="2960" y="3685"/>
                </a:lnTo>
                <a:lnTo>
                  <a:pt x="2967" y="3688"/>
                </a:lnTo>
                <a:lnTo>
                  <a:pt x="2977" y="3692"/>
                </a:lnTo>
                <a:lnTo>
                  <a:pt x="2971" y="3695"/>
                </a:lnTo>
                <a:lnTo>
                  <a:pt x="2965" y="3696"/>
                </a:lnTo>
                <a:lnTo>
                  <a:pt x="2962" y="3698"/>
                </a:lnTo>
                <a:lnTo>
                  <a:pt x="2958" y="3701"/>
                </a:lnTo>
                <a:lnTo>
                  <a:pt x="2955" y="3705"/>
                </a:lnTo>
                <a:lnTo>
                  <a:pt x="2953" y="3708"/>
                </a:lnTo>
                <a:lnTo>
                  <a:pt x="2952" y="3713"/>
                </a:lnTo>
                <a:lnTo>
                  <a:pt x="2950" y="3718"/>
                </a:lnTo>
                <a:lnTo>
                  <a:pt x="2945" y="3722"/>
                </a:lnTo>
                <a:lnTo>
                  <a:pt x="2940" y="3724"/>
                </a:lnTo>
                <a:lnTo>
                  <a:pt x="2939" y="3726"/>
                </a:lnTo>
                <a:lnTo>
                  <a:pt x="2938" y="3729"/>
                </a:lnTo>
                <a:lnTo>
                  <a:pt x="2939" y="3732"/>
                </a:lnTo>
                <a:lnTo>
                  <a:pt x="2940" y="3735"/>
                </a:lnTo>
                <a:lnTo>
                  <a:pt x="2944" y="3738"/>
                </a:lnTo>
                <a:lnTo>
                  <a:pt x="2947" y="3739"/>
                </a:lnTo>
                <a:lnTo>
                  <a:pt x="2949" y="3738"/>
                </a:lnTo>
                <a:lnTo>
                  <a:pt x="2952" y="3736"/>
                </a:lnTo>
                <a:lnTo>
                  <a:pt x="2955" y="3732"/>
                </a:lnTo>
                <a:lnTo>
                  <a:pt x="2960" y="3729"/>
                </a:lnTo>
                <a:lnTo>
                  <a:pt x="2974" y="3718"/>
                </a:lnTo>
                <a:lnTo>
                  <a:pt x="2989" y="3706"/>
                </a:lnTo>
                <a:lnTo>
                  <a:pt x="3016" y="3691"/>
                </a:lnTo>
                <a:lnTo>
                  <a:pt x="3044" y="3678"/>
                </a:lnTo>
                <a:lnTo>
                  <a:pt x="3074" y="3663"/>
                </a:lnTo>
                <a:lnTo>
                  <a:pt x="3102" y="3650"/>
                </a:lnTo>
                <a:lnTo>
                  <a:pt x="3112" y="3640"/>
                </a:lnTo>
                <a:lnTo>
                  <a:pt x="3124" y="3631"/>
                </a:lnTo>
                <a:lnTo>
                  <a:pt x="3136" y="3623"/>
                </a:lnTo>
                <a:lnTo>
                  <a:pt x="3150" y="3618"/>
                </a:lnTo>
                <a:lnTo>
                  <a:pt x="3179" y="3606"/>
                </a:lnTo>
                <a:lnTo>
                  <a:pt x="3213" y="3596"/>
                </a:lnTo>
                <a:lnTo>
                  <a:pt x="3201" y="3611"/>
                </a:lnTo>
                <a:lnTo>
                  <a:pt x="3189" y="3624"/>
                </a:lnTo>
                <a:lnTo>
                  <a:pt x="3178" y="3636"/>
                </a:lnTo>
                <a:lnTo>
                  <a:pt x="3167" y="3645"/>
                </a:lnTo>
                <a:lnTo>
                  <a:pt x="3160" y="3649"/>
                </a:lnTo>
                <a:lnTo>
                  <a:pt x="3154" y="3653"/>
                </a:lnTo>
                <a:lnTo>
                  <a:pt x="3147" y="3655"/>
                </a:lnTo>
                <a:lnTo>
                  <a:pt x="3142" y="3657"/>
                </a:lnTo>
                <a:lnTo>
                  <a:pt x="3135" y="3659"/>
                </a:lnTo>
                <a:lnTo>
                  <a:pt x="3127" y="3661"/>
                </a:lnTo>
                <a:lnTo>
                  <a:pt x="3120" y="3661"/>
                </a:lnTo>
                <a:lnTo>
                  <a:pt x="3112" y="3661"/>
                </a:lnTo>
                <a:lnTo>
                  <a:pt x="3112" y="3667"/>
                </a:lnTo>
                <a:lnTo>
                  <a:pt x="3110" y="3673"/>
                </a:lnTo>
                <a:lnTo>
                  <a:pt x="3109" y="3679"/>
                </a:lnTo>
                <a:lnTo>
                  <a:pt x="3106" y="3684"/>
                </a:lnTo>
                <a:lnTo>
                  <a:pt x="3099" y="3693"/>
                </a:lnTo>
                <a:lnTo>
                  <a:pt x="3090" y="3702"/>
                </a:lnTo>
                <a:lnTo>
                  <a:pt x="3078" y="3713"/>
                </a:lnTo>
                <a:lnTo>
                  <a:pt x="3067" y="3723"/>
                </a:lnTo>
                <a:lnTo>
                  <a:pt x="3055" y="3732"/>
                </a:lnTo>
                <a:lnTo>
                  <a:pt x="3043" y="3741"/>
                </a:lnTo>
                <a:lnTo>
                  <a:pt x="3017" y="3757"/>
                </a:lnTo>
                <a:lnTo>
                  <a:pt x="2992" y="3772"/>
                </a:lnTo>
                <a:lnTo>
                  <a:pt x="2966" y="3786"/>
                </a:lnTo>
                <a:lnTo>
                  <a:pt x="2940" y="3801"/>
                </a:lnTo>
                <a:lnTo>
                  <a:pt x="2915" y="3817"/>
                </a:lnTo>
                <a:lnTo>
                  <a:pt x="2892" y="3836"/>
                </a:lnTo>
                <a:lnTo>
                  <a:pt x="2854" y="3867"/>
                </a:lnTo>
                <a:lnTo>
                  <a:pt x="2815" y="3897"/>
                </a:lnTo>
                <a:lnTo>
                  <a:pt x="2775" y="3927"/>
                </a:lnTo>
                <a:lnTo>
                  <a:pt x="2737" y="3956"/>
                </a:lnTo>
                <a:lnTo>
                  <a:pt x="2746" y="3952"/>
                </a:lnTo>
                <a:lnTo>
                  <a:pt x="2752" y="3952"/>
                </a:lnTo>
                <a:lnTo>
                  <a:pt x="2756" y="3952"/>
                </a:lnTo>
                <a:lnTo>
                  <a:pt x="2758" y="3953"/>
                </a:lnTo>
                <a:lnTo>
                  <a:pt x="2759" y="3954"/>
                </a:lnTo>
                <a:lnTo>
                  <a:pt x="2760" y="3955"/>
                </a:lnTo>
                <a:lnTo>
                  <a:pt x="2763" y="3960"/>
                </a:lnTo>
                <a:lnTo>
                  <a:pt x="2763" y="3966"/>
                </a:lnTo>
                <a:lnTo>
                  <a:pt x="2760" y="3973"/>
                </a:lnTo>
                <a:lnTo>
                  <a:pt x="2759" y="3982"/>
                </a:lnTo>
                <a:lnTo>
                  <a:pt x="2747" y="3987"/>
                </a:lnTo>
                <a:lnTo>
                  <a:pt x="2734" y="3991"/>
                </a:lnTo>
                <a:lnTo>
                  <a:pt x="2732" y="3991"/>
                </a:lnTo>
                <a:lnTo>
                  <a:pt x="2729" y="3991"/>
                </a:lnTo>
                <a:lnTo>
                  <a:pt x="2726" y="3990"/>
                </a:lnTo>
                <a:lnTo>
                  <a:pt x="2724" y="3989"/>
                </a:lnTo>
                <a:lnTo>
                  <a:pt x="2722" y="3987"/>
                </a:lnTo>
                <a:lnTo>
                  <a:pt x="2721" y="3982"/>
                </a:lnTo>
                <a:lnTo>
                  <a:pt x="2721" y="3978"/>
                </a:lnTo>
                <a:lnTo>
                  <a:pt x="2720" y="3972"/>
                </a:lnTo>
                <a:lnTo>
                  <a:pt x="2708" y="3979"/>
                </a:lnTo>
                <a:lnTo>
                  <a:pt x="2697" y="3984"/>
                </a:lnTo>
                <a:lnTo>
                  <a:pt x="2692" y="3989"/>
                </a:lnTo>
                <a:lnTo>
                  <a:pt x="2688" y="3993"/>
                </a:lnTo>
                <a:lnTo>
                  <a:pt x="2686" y="4000"/>
                </a:lnTo>
                <a:lnTo>
                  <a:pt x="2684" y="4007"/>
                </a:lnTo>
                <a:lnTo>
                  <a:pt x="6430" y="1788"/>
                </a:lnTo>
                <a:close/>
                <a:moveTo>
                  <a:pt x="2684" y="4007"/>
                </a:moveTo>
                <a:lnTo>
                  <a:pt x="2695" y="4008"/>
                </a:lnTo>
                <a:lnTo>
                  <a:pt x="2707" y="4007"/>
                </a:lnTo>
                <a:lnTo>
                  <a:pt x="2712" y="4007"/>
                </a:lnTo>
                <a:lnTo>
                  <a:pt x="2716" y="4009"/>
                </a:lnTo>
                <a:lnTo>
                  <a:pt x="2717" y="4012"/>
                </a:lnTo>
                <a:lnTo>
                  <a:pt x="2718" y="4014"/>
                </a:lnTo>
                <a:lnTo>
                  <a:pt x="2720" y="4017"/>
                </a:lnTo>
                <a:lnTo>
                  <a:pt x="2720" y="4021"/>
                </a:lnTo>
                <a:lnTo>
                  <a:pt x="2721" y="4025"/>
                </a:lnTo>
                <a:lnTo>
                  <a:pt x="2720" y="4030"/>
                </a:lnTo>
                <a:lnTo>
                  <a:pt x="2720" y="4033"/>
                </a:lnTo>
                <a:lnTo>
                  <a:pt x="2718" y="4036"/>
                </a:lnTo>
                <a:lnTo>
                  <a:pt x="2714" y="4041"/>
                </a:lnTo>
                <a:lnTo>
                  <a:pt x="2709" y="4044"/>
                </a:lnTo>
                <a:lnTo>
                  <a:pt x="2704" y="4046"/>
                </a:lnTo>
                <a:lnTo>
                  <a:pt x="2696" y="4047"/>
                </a:lnTo>
                <a:lnTo>
                  <a:pt x="2689" y="4047"/>
                </a:lnTo>
                <a:lnTo>
                  <a:pt x="2682" y="4047"/>
                </a:lnTo>
                <a:lnTo>
                  <a:pt x="2684" y="4007"/>
                </a:lnTo>
                <a:close/>
                <a:moveTo>
                  <a:pt x="2681" y="4047"/>
                </a:moveTo>
                <a:lnTo>
                  <a:pt x="2680" y="4052"/>
                </a:lnTo>
                <a:lnTo>
                  <a:pt x="2678" y="4057"/>
                </a:lnTo>
                <a:lnTo>
                  <a:pt x="2674" y="4060"/>
                </a:lnTo>
                <a:lnTo>
                  <a:pt x="2671" y="4064"/>
                </a:lnTo>
                <a:lnTo>
                  <a:pt x="2668" y="4066"/>
                </a:lnTo>
                <a:lnTo>
                  <a:pt x="2663" y="4068"/>
                </a:lnTo>
                <a:lnTo>
                  <a:pt x="2657" y="4069"/>
                </a:lnTo>
                <a:lnTo>
                  <a:pt x="2652" y="4069"/>
                </a:lnTo>
                <a:lnTo>
                  <a:pt x="2647" y="4068"/>
                </a:lnTo>
                <a:lnTo>
                  <a:pt x="2645" y="4067"/>
                </a:lnTo>
                <a:lnTo>
                  <a:pt x="2643" y="4065"/>
                </a:lnTo>
                <a:lnTo>
                  <a:pt x="2641" y="4061"/>
                </a:lnTo>
                <a:lnTo>
                  <a:pt x="2641" y="4055"/>
                </a:lnTo>
                <a:lnTo>
                  <a:pt x="2641" y="4047"/>
                </a:lnTo>
                <a:lnTo>
                  <a:pt x="2629" y="4049"/>
                </a:lnTo>
                <a:lnTo>
                  <a:pt x="2617" y="4053"/>
                </a:lnTo>
                <a:lnTo>
                  <a:pt x="2612" y="4057"/>
                </a:lnTo>
                <a:lnTo>
                  <a:pt x="2609" y="4060"/>
                </a:lnTo>
                <a:lnTo>
                  <a:pt x="2606" y="4066"/>
                </a:lnTo>
                <a:lnTo>
                  <a:pt x="2606" y="4073"/>
                </a:lnTo>
                <a:lnTo>
                  <a:pt x="2608" y="4087"/>
                </a:lnTo>
                <a:lnTo>
                  <a:pt x="2606" y="4101"/>
                </a:lnTo>
                <a:lnTo>
                  <a:pt x="2604" y="4112"/>
                </a:lnTo>
                <a:lnTo>
                  <a:pt x="2600" y="4121"/>
                </a:lnTo>
                <a:lnTo>
                  <a:pt x="2594" y="4129"/>
                </a:lnTo>
                <a:lnTo>
                  <a:pt x="2587" y="4136"/>
                </a:lnTo>
                <a:lnTo>
                  <a:pt x="2579" y="4142"/>
                </a:lnTo>
                <a:lnTo>
                  <a:pt x="2571" y="4147"/>
                </a:lnTo>
                <a:lnTo>
                  <a:pt x="2552" y="4155"/>
                </a:lnTo>
                <a:lnTo>
                  <a:pt x="2533" y="4163"/>
                </a:lnTo>
                <a:lnTo>
                  <a:pt x="2524" y="4167"/>
                </a:lnTo>
                <a:lnTo>
                  <a:pt x="2515" y="4171"/>
                </a:lnTo>
                <a:lnTo>
                  <a:pt x="2507" y="4177"/>
                </a:lnTo>
                <a:lnTo>
                  <a:pt x="2499" y="4183"/>
                </a:lnTo>
                <a:lnTo>
                  <a:pt x="2503" y="4186"/>
                </a:lnTo>
                <a:lnTo>
                  <a:pt x="2507" y="4188"/>
                </a:lnTo>
                <a:lnTo>
                  <a:pt x="2509" y="4193"/>
                </a:lnTo>
                <a:lnTo>
                  <a:pt x="2510" y="4196"/>
                </a:lnTo>
                <a:lnTo>
                  <a:pt x="2510" y="4205"/>
                </a:lnTo>
                <a:lnTo>
                  <a:pt x="2509" y="4215"/>
                </a:lnTo>
                <a:lnTo>
                  <a:pt x="2508" y="4218"/>
                </a:lnTo>
                <a:lnTo>
                  <a:pt x="2503" y="4220"/>
                </a:lnTo>
                <a:lnTo>
                  <a:pt x="2500" y="4221"/>
                </a:lnTo>
                <a:lnTo>
                  <a:pt x="2497" y="4222"/>
                </a:lnTo>
                <a:lnTo>
                  <a:pt x="2490" y="4219"/>
                </a:lnTo>
                <a:lnTo>
                  <a:pt x="2486" y="4214"/>
                </a:lnTo>
                <a:lnTo>
                  <a:pt x="2484" y="4210"/>
                </a:lnTo>
                <a:lnTo>
                  <a:pt x="2483" y="4205"/>
                </a:lnTo>
                <a:lnTo>
                  <a:pt x="2478" y="4215"/>
                </a:lnTo>
                <a:lnTo>
                  <a:pt x="2473" y="4224"/>
                </a:lnTo>
                <a:lnTo>
                  <a:pt x="2466" y="4231"/>
                </a:lnTo>
                <a:lnTo>
                  <a:pt x="2458" y="4238"/>
                </a:lnTo>
                <a:lnTo>
                  <a:pt x="2442" y="4250"/>
                </a:lnTo>
                <a:lnTo>
                  <a:pt x="2428" y="4264"/>
                </a:lnTo>
                <a:lnTo>
                  <a:pt x="2421" y="4271"/>
                </a:lnTo>
                <a:lnTo>
                  <a:pt x="2416" y="4279"/>
                </a:lnTo>
                <a:lnTo>
                  <a:pt x="2416" y="4283"/>
                </a:lnTo>
                <a:lnTo>
                  <a:pt x="2417" y="4287"/>
                </a:lnTo>
                <a:lnTo>
                  <a:pt x="2420" y="4291"/>
                </a:lnTo>
                <a:lnTo>
                  <a:pt x="2424" y="4296"/>
                </a:lnTo>
                <a:lnTo>
                  <a:pt x="2429" y="4299"/>
                </a:lnTo>
                <a:lnTo>
                  <a:pt x="2433" y="4300"/>
                </a:lnTo>
                <a:lnTo>
                  <a:pt x="2437" y="4300"/>
                </a:lnTo>
                <a:lnTo>
                  <a:pt x="2439" y="4299"/>
                </a:lnTo>
                <a:lnTo>
                  <a:pt x="2446" y="4294"/>
                </a:lnTo>
                <a:lnTo>
                  <a:pt x="2454" y="4287"/>
                </a:lnTo>
                <a:lnTo>
                  <a:pt x="2478" y="4264"/>
                </a:lnTo>
                <a:lnTo>
                  <a:pt x="2502" y="4239"/>
                </a:lnTo>
                <a:lnTo>
                  <a:pt x="2527" y="4214"/>
                </a:lnTo>
                <a:lnTo>
                  <a:pt x="2551" y="4189"/>
                </a:lnTo>
                <a:lnTo>
                  <a:pt x="2557" y="4185"/>
                </a:lnTo>
                <a:lnTo>
                  <a:pt x="2561" y="4180"/>
                </a:lnTo>
                <a:lnTo>
                  <a:pt x="2567" y="4177"/>
                </a:lnTo>
                <a:lnTo>
                  <a:pt x="2574" y="4175"/>
                </a:lnTo>
                <a:lnTo>
                  <a:pt x="2585" y="4170"/>
                </a:lnTo>
                <a:lnTo>
                  <a:pt x="2597" y="4168"/>
                </a:lnTo>
                <a:lnTo>
                  <a:pt x="2609" y="4164"/>
                </a:lnTo>
                <a:lnTo>
                  <a:pt x="2619" y="4161"/>
                </a:lnTo>
                <a:lnTo>
                  <a:pt x="2625" y="4158"/>
                </a:lnTo>
                <a:lnTo>
                  <a:pt x="2628" y="4154"/>
                </a:lnTo>
                <a:lnTo>
                  <a:pt x="2632" y="4150"/>
                </a:lnTo>
                <a:lnTo>
                  <a:pt x="2636" y="4144"/>
                </a:lnTo>
                <a:lnTo>
                  <a:pt x="2641" y="4135"/>
                </a:lnTo>
                <a:lnTo>
                  <a:pt x="2647" y="4127"/>
                </a:lnTo>
                <a:lnTo>
                  <a:pt x="2654" y="4119"/>
                </a:lnTo>
                <a:lnTo>
                  <a:pt x="2661" y="4112"/>
                </a:lnTo>
                <a:lnTo>
                  <a:pt x="2677" y="4100"/>
                </a:lnTo>
                <a:lnTo>
                  <a:pt x="2692" y="4089"/>
                </a:lnTo>
                <a:lnTo>
                  <a:pt x="2726" y="4068"/>
                </a:lnTo>
                <a:lnTo>
                  <a:pt x="2759" y="4050"/>
                </a:lnTo>
                <a:lnTo>
                  <a:pt x="2764" y="4048"/>
                </a:lnTo>
                <a:lnTo>
                  <a:pt x="2768" y="4044"/>
                </a:lnTo>
                <a:lnTo>
                  <a:pt x="2773" y="4040"/>
                </a:lnTo>
                <a:lnTo>
                  <a:pt x="2775" y="4034"/>
                </a:lnTo>
                <a:lnTo>
                  <a:pt x="2781" y="4021"/>
                </a:lnTo>
                <a:lnTo>
                  <a:pt x="2785" y="4007"/>
                </a:lnTo>
                <a:lnTo>
                  <a:pt x="2787" y="4000"/>
                </a:lnTo>
                <a:lnTo>
                  <a:pt x="2791" y="3996"/>
                </a:lnTo>
                <a:lnTo>
                  <a:pt x="2795" y="3992"/>
                </a:lnTo>
                <a:lnTo>
                  <a:pt x="2800" y="3990"/>
                </a:lnTo>
                <a:lnTo>
                  <a:pt x="2807" y="3991"/>
                </a:lnTo>
                <a:lnTo>
                  <a:pt x="2814" y="3993"/>
                </a:lnTo>
                <a:lnTo>
                  <a:pt x="2823" y="3999"/>
                </a:lnTo>
                <a:lnTo>
                  <a:pt x="2834" y="4007"/>
                </a:lnTo>
                <a:lnTo>
                  <a:pt x="2840" y="4001"/>
                </a:lnTo>
                <a:lnTo>
                  <a:pt x="2842" y="3988"/>
                </a:lnTo>
                <a:lnTo>
                  <a:pt x="2845" y="3976"/>
                </a:lnTo>
                <a:lnTo>
                  <a:pt x="2849" y="3965"/>
                </a:lnTo>
                <a:lnTo>
                  <a:pt x="2854" y="3956"/>
                </a:lnTo>
                <a:lnTo>
                  <a:pt x="2860" y="3948"/>
                </a:lnTo>
                <a:lnTo>
                  <a:pt x="2867" y="3940"/>
                </a:lnTo>
                <a:lnTo>
                  <a:pt x="2875" y="3935"/>
                </a:lnTo>
                <a:lnTo>
                  <a:pt x="2883" y="3929"/>
                </a:lnTo>
                <a:lnTo>
                  <a:pt x="2900" y="3920"/>
                </a:lnTo>
                <a:lnTo>
                  <a:pt x="2919" y="3913"/>
                </a:lnTo>
                <a:lnTo>
                  <a:pt x="2938" y="3906"/>
                </a:lnTo>
                <a:lnTo>
                  <a:pt x="2956" y="3901"/>
                </a:lnTo>
                <a:lnTo>
                  <a:pt x="2977" y="3893"/>
                </a:lnTo>
                <a:lnTo>
                  <a:pt x="2995" y="3883"/>
                </a:lnTo>
                <a:lnTo>
                  <a:pt x="3003" y="3878"/>
                </a:lnTo>
                <a:lnTo>
                  <a:pt x="3009" y="3873"/>
                </a:lnTo>
                <a:lnTo>
                  <a:pt x="3015" y="3869"/>
                </a:lnTo>
                <a:lnTo>
                  <a:pt x="3018" y="3864"/>
                </a:lnTo>
                <a:lnTo>
                  <a:pt x="3023" y="3854"/>
                </a:lnTo>
                <a:lnTo>
                  <a:pt x="3029" y="3846"/>
                </a:lnTo>
                <a:lnTo>
                  <a:pt x="3035" y="3839"/>
                </a:lnTo>
                <a:lnTo>
                  <a:pt x="3043" y="3833"/>
                </a:lnTo>
                <a:lnTo>
                  <a:pt x="3059" y="3824"/>
                </a:lnTo>
                <a:lnTo>
                  <a:pt x="3074" y="3816"/>
                </a:lnTo>
                <a:lnTo>
                  <a:pt x="3115" y="3791"/>
                </a:lnTo>
                <a:lnTo>
                  <a:pt x="3156" y="3766"/>
                </a:lnTo>
                <a:lnTo>
                  <a:pt x="3197" y="3741"/>
                </a:lnTo>
                <a:lnTo>
                  <a:pt x="3239" y="3717"/>
                </a:lnTo>
                <a:lnTo>
                  <a:pt x="3281" y="3693"/>
                </a:lnTo>
                <a:lnTo>
                  <a:pt x="3323" y="3671"/>
                </a:lnTo>
                <a:lnTo>
                  <a:pt x="3365" y="3649"/>
                </a:lnTo>
                <a:lnTo>
                  <a:pt x="3408" y="3628"/>
                </a:lnTo>
                <a:lnTo>
                  <a:pt x="3459" y="3603"/>
                </a:lnTo>
                <a:lnTo>
                  <a:pt x="3510" y="3576"/>
                </a:lnTo>
                <a:lnTo>
                  <a:pt x="3559" y="3548"/>
                </a:lnTo>
                <a:lnTo>
                  <a:pt x="3609" y="3520"/>
                </a:lnTo>
                <a:lnTo>
                  <a:pt x="3659" y="3493"/>
                </a:lnTo>
                <a:lnTo>
                  <a:pt x="3710" y="3467"/>
                </a:lnTo>
                <a:lnTo>
                  <a:pt x="3736" y="3455"/>
                </a:lnTo>
                <a:lnTo>
                  <a:pt x="3762" y="3442"/>
                </a:lnTo>
                <a:lnTo>
                  <a:pt x="3789" y="3431"/>
                </a:lnTo>
                <a:lnTo>
                  <a:pt x="3816" y="3421"/>
                </a:lnTo>
                <a:lnTo>
                  <a:pt x="3838" y="3411"/>
                </a:lnTo>
                <a:lnTo>
                  <a:pt x="3859" y="3400"/>
                </a:lnTo>
                <a:lnTo>
                  <a:pt x="3880" y="3389"/>
                </a:lnTo>
                <a:lnTo>
                  <a:pt x="3901" y="3376"/>
                </a:lnTo>
                <a:lnTo>
                  <a:pt x="3922" y="3364"/>
                </a:lnTo>
                <a:lnTo>
                  <a:pt x="3943" y="3351"/>
                </a:lnTo>
                <a:lnTo>
                  <a:pt x="3966" y="3340"/>
                </a:lnTo>
                <a:lnTo>
                  <a:pt x="3988" y="3330"/>
                </a:lnTo>
                <a:lnTo>
                  <a:pt x="4078" y="3290"/>
                </a:lnTo>
                <a:lnTo>
                  <a:pt x="4167" y="3250"/>
                </a:lnTo>
                <a:lnTo>
                  <a:pt x="4257" y="3210"/>
                </a:lnTo>
                <a:lnTo>
                  <a:pt x="4346" y="3169"/>
                </a:lnTo>
                <a:lnTo>
                  <a:pt x="4436" y="3130"/>
                </a:lnTo>
                <a:lnTo>
                  <a:pt x="4527" y="3092"/>
                </a:lnTo>
                <a:lnTo>
                  <a:pt x="4572" y="3073"/>
                </a:lnTo>
                <a:lnTo>
                  <a:pt x="4619" y="3055"/>
                </a:lnTo>
                <a:lnTo>
                  <a:pt x="4665" y="3038"/>
                </a:lnTo>
                <a:lnTo>
                  <a:pt x="4712" y="3021"/>
                </a:lnTo>
                <a:lnTo>
                  <a:pt x="4763" y="3002"/>
                </a:lnTo>
                <a:lnTo>
                  <a:pt x="4815" y="2982"/>
                </a:lnTo>
                <a:lnTo>
                  <a:pt x="4867" y="2963"/>
                </a:lnTo>
                <a:lnTo>
                  <a:pt x="4919" y="2944"/>
                </a:lnTo>
                <a:lnTo>
                  <a:pt x="4971" y="2925"/>
                </a:lnTo>
                <a:lnTo>
                  <a:pt x="5022" y="2904"/>
                </a:lnTo>
                <a:lnTo>
                  <a:pt x="5073" y="2884"/>
                </a:lnTo>
                <a:lnTo>
                  <a:pt x="5124" y="2862"/>
                </a:lnTo>
                <a:lnTo>
                  <a:pt x="5130" y="2860"/>
                </a:lnTo>
                <a:lnTo>
                  <a:pt x="5137" y="2859"/>
                </a:lnTo>
                <a:lnTo>
                  <a:pt x="5143" y="2858"/>
                </a:lnTo>
                <a:lnTo>
                  <a:pt x="5149" y="2858"/>
                </a:lnTo>
                <a:lnTo>
                  <a:pt x="5160" y="2861"/>
                </a:lnTo>
                <a:lnTo>
                  <a:pt x="5169" y="2865"/>
                </a:lnTo>
                <a:lnTo>
                  <a:pt x="5178" y="2869"/>
                </a:lnTo>
                <a:lnTo>
                  <a:pt x="5187" y="2873"/>
                </a:lnTo>
                <a:lnTo>
                  <a:pt x="5193" y="2874"/>
                </a:lnTo>
                <a:lnTo>
                  <a:pt x="5197" y="2874"/>
                </a:lnTo>
                <a:lnTo>
                  <a:pt x="5202" y="2874"/>
                </a:lnTo>
                <a:lnTo>
                  <a:pt x="5207" y="2873"/>
                </a:lnTo>
                <a:lnTo>
                  <a:pt x="5250" y="2857"/>
                </a:lnTo>
                <a:lnTo>
                  <a:pt x="5293" y="2843"/>
                </a:lnTo>
                <a:lnTo>
                  <a:pt x="5336" y="2831"/>
                </a:lnTo>
                <a:lnTo>
                  <a:pt x="5381" y="2820"/>
                </a:lnTo>
                <a:lnTo>
                  <a:pt x="5425" y="2811"/>
                </a:lnTo>
                <a:lnTo>
                  <a:pt x="5470" y="2805"/>
                </a:lnTo>
                <a:lnTo>
                  <a:pt x="5493" y="2802"/>
                </a:lnTo>
                <a:lnTo>
                  <a:pt x="5515" y="2800"/>
                </a:lnTo>
                <a:lnTo>
                  <a:pt x="5538" y="2798"/>
                </a:lnTo>
                <a:lnTo>
                  <a:pt x="5561" y="2798"/>
                </a:lnTo>
                <a:lnTo>
                  <a:pt x="5567" y="2799"/>
                </a:lnTo>
                <a:lnTo>
                  <a:pt x="5574" y="2799"/>
                </a:lnTo>
                <a:lnTo>
                  <a:pt x="5580" y="2799"/>
                </a:lnTo>
                <a:lnTo>
                  <a:pt x="5587" y="2799"/>
                </a:lnTo>
                <a:lnTo>
                  <a:pt x="5593" y="2799"/>
                </a:lnTo>
                <a:lnTo>
                  <a:pt x="5599" y="2800"/>
                </a:lnTo>
                <a:lnTo>
                  <a:pt x="5605" y="2802"/>
                </a:lnTo>
                <a:lnTo>
                  <a:pt x="5609" y="2807"/>
                </a:lnTo>
                <a:lnTo>
                  <a:pt x="5598" y="2816"/>
                </a:lnTo>
                <a:lnTo>
                  <a:pt x="5587" y="2824"/>
                </a:lnTo>
                <a:lnTo>
                  <a:pt x="5593" y="2828"/>
                </a:lnTo>
                <a:lnTo>
                  <a:pt x="5599" y="2833"/>
                </a:lnTo>
                <a:lnTo>
                  <a:pt x="5604" y="2836"/>
                </a:lnTo>
                <a:lnTo>
                  <a:pt x="5608" y="2839"/>
                </a:lnTo>
                <a:lnTo>
                  <a:pt x="5613" y="2839"/>
                </a:lnTo>
                <a:lnTo>
                  <a:pt x="5617" y="2839"/>
                </a:lnTo>
                <a:lnTo>
                  <a:pt x="5622" y="2839"/>
                </a:lnTo>
                <a:lnTo>
                  <a:pt x="5625" y="2836"/>
                </a:lnTo>
                <a:lnTo>
                  <a:pt x="5633" y="2831"/>
                </a:lnTo>
                <a:lnTo>
                  <a:pt x="5640" y="2823"/>
                </a:lnTo>
                <a:lnTo>
                  <a:pt x="5645" y="2813"/>
                </a:lnTo>
                <a:lnTo>
                  <a:pt x="5652" y="2800"/>
                </a:lnTo>
                <a:lnTo>
                  <a:pt x="5656" y="2799"/>
                </a:lnTo>
                <a:lnTo>
                  <a:pt x="5662" y="2798"/>
                </a:lnTo>
                <a:lnTo>
                  <a:pt x="5673" y="2798"/>
                </a:lnTo>
                <a:lnTo>
                  <a:pt x="5682" y="2798"/>
                </a:lnTo>
                <a:lnTo>
                  <a:pt x="5688" y="2805"/>
                </a:lnTo>
                <a:lnTo>
                  <a:pt x="5695" y="2810"/>
                </a:lnTo>
                <a:lnTo>
                  <a:pt x="5702" y="2813"/>
                </a:lnTo>
                <a:lnTo>
                  <a:pt x="5709" y="2814"/>
                </a:lnTo>
                <a:lnTo>
                  <a:pt x="5715" y="2814"/>
                </a:lnTo>
                <a:lnTo>
                  <a:pt x="5720" y="2811"/>
                </a:lnTo>
                <a:lnTo>
                  <a:pt x="5725" y="2809"/>
                </a:lnTo>
                <a:lnTo>
                  <a:pt x="5729" y="2806"/>
                </a:lnTo>
                <a:lnTo>
                  <a:pt x="5739" y="2797"/>
                </a:lnTo>
                <a:lnTo>
                  <a:pt x="5748" y="2788"/>
                </a:lnTo>
                <a:lnTo>
                  <a:pt x="5753" y="2783"/>
                </a:lnTo>
                <a:lnTo>
                  <a:pt x="5759" y="2780"/>
                </a:lnTo>
                <a:lnTo>
                  <a:pt x="5763" y="2776"/>
                </a:lnTo>
                <a:lnTo>
                  <a:pt x="5769" y="2775"/>
                </a:lnTo>
                <a:lnTo>
                  <a:pt x="5794" y="2769"/>
                </a:lnTo>
                <a:lnTo>
                  <a:pt x="5818" y="2765"/>
                </a:lnTo>
                <a:lnTo>
                  <a:pt x="5842" y="2762"/>
                </a:lnTo>
                <a:lnTo>
                  <a:pt x="5867" y="2757"/>
                </a:lnTo>
                <a:lnTo>
                  <a:pt x="5892" y="2753"/>
                </a:lnTo>
                <a:lnTo>
                  <a:pt x="5917" y="2748"/>
                </a:lnTo>
                <a:lnTo>
                  <a:pt x="5942" y="2743"/>
                </a:lnTo>
                <a:lnTo>
                  <a:pt x="5967" y="2739"/>
                </a:lnTo>
                <a:lnTo>
                  <a:pt x="6001" y="2733"/>
                </a:lnTo>
                <a:lnTo>
                  <a:pt x="6035" y="2726"/>
                </a:lnTo>
                <a:lnTo>
                  <a:pt x="6069" y="2720"/>
                </a:lnTo>
                <a:lnTo>
                  <a:pt x="6103" y="2712"/>
                </a:lnTo>
                <a:lnTo>
                  <a:pt x="6137" y="2704"/>
                </a:lnTo>
                <a:lnTo>
                  <a:pt x="6171" y="2697"/>
                </a:lnTo>
                <a:lnTo>
                  <a:pt x="6205" y="2691"/>
                </a:lnTo>
                <a:lnTo>
                  <a:pt x="6239" y="2687"/>
                </a:lnTo>
                <a:lnTo>
                  <a:pt x="6282" y="2682"/>
                </a:lnTo>
                <a:lnTo>
                  <a:pt x="6325" y="2678"/>
                </a:lnTo>
                <a:lnTo>
                  <a:pt x="6366" y="2671"/>
                </a:lnTo>
                <a:lnTo>
                  <a:pt x="6409" y="2664"/>
                </a:lnTo>
                <a:lnTo>
                  <a:pt x="6451" y="2659"/>
                </a:lnTo>
                <a:lnTo>
                  <a:pt x="6494" y="2653"/>
                </a:lnTo>
                <a:lnTo>
                  <a:pt x="6537" y="2648"/>
                </a:lnTo>
                <a:lnTo>
                  <a:pt x="6579" y="2645"/>
                </a:lnTo>
                <a:lnTo>
                  <a:pt x="6622" y="2642"/>
                </a:lnTo>
                <a:lnTo>
                  <a:pt x="6664" y="2635"/>
                </a:lnTo>
                <a:lnTo>
                  <a:pt x="6705" y="2628"/>
                </a:lnTo>
                <a:lnTo>
                  <a:pt x="6747" y="2620"/>
                </a:lnTo>
                <a:lnTo>
                  <a:pt x="6788" y="2613"/>
                </a:lnTo>
                <a:lnTo>
                  <a:pt x="6829" y="2606"/>
                </a:lnTo>
                <a:lnTo>
                  <a:pt x="6851" y="2605"/>
                </a:lnTo>
                <a:lnTo>
                  <a:pt x="6871" y="2603"/>
                </a:lnTo>
                <a:lnTo>
                  <a:pt x="6893" y="2603"/>
                </a:lnTo>
                <a:lnTo>
                  <a:pt x="6913" y="2603"/>
                </a:lnTo>
                <a:lnTo>
                  <a:pt x="6935" y="2603"/>
                </a:lnTo>
                <a:lnTo>
                  <a:pt x="6955" y="2603"/>
                </a:lnTo>
                <a:lnTo>
                  <a:pt x="6977" y="2602"/>
                </a:lnTo>
                <a:lnTo>
                  <a:pt x="6998" y="2600"/>
                </a:lnTo>
                <a:lnTo>
                  <a:pt x="7039" y="2594"/>
                </a:lnTo>
                <a:lnTo>
                  <a:pt x="7080" y="2586"/>
                </a:lnTo>
                <a:lnTo>
                  <a:pt x="7106" y="2580"/>
                </a:lnTo>
                <a:lnTo>
                  <a:pt x="7132" y="2576"/>
                </a:lnTo>
                <a:lnTo>
                  <a:pt x="7158" y="2572"/>
                </a:lnTo>
                <a:lnTo>
                  <a:pt x="7184" y="2570"/>
                </a:lnTo>
                <a:lnTo>
                  <a:pt x="7237" y="2566"/>
                </a:lnTo>
                <a:lnTo>
                  <a:pt x="7290" y="2562"/>
                </a:lnTo>
                <a:lnTo>
                  <a:pt x="7343" y="2558"/>
                </a:lnTo>
                <a:lnTo>
                  <a:pt x="7395" y="2553"/>
                </a:lnTo>
                <a:lnTo>
                  <a:pt x="7423" y="2550"/>
                </a:lnTo>
                <a:lnTo>
                  <a:pt x="7449" y="2545"/>
                </a:lnTo>
                <a:lnTo>
                  <a:pt x="7475" y="2541"/>
                </a:lnTo>
                <a:lnTo>
                  <a:pt x="7501" y="2534"/>
                </a:lnTo>
                <a:lnTo>
                  <a:pt x="7514" y="2532"/>
                </a:lnTo>
                <a:lnTo>
                  <a:pt x="7528" y="2529"/>
                </a:lnTo>
                <a:lnTo>
                  <a:pt x="7541" y="2528"/>
                </a:lnTo>
                <a:lnTo>
                  <a:pt x="7555" y="2528"/>
                </a:lnTo>
                <a:lnTo>
                  <a:pt x="7582" y="2528"/>
                </a:lnTo>
                <a:lnTo>
                  <a:pt x="7609" y="2529"/>
                </a:lnTo>
                <a:lnTo>
                  <a:pt x="7636" y="2529"/>
                </a:lnTo>
                <a:lnTo>
                  <a:pt x="7662" y="2527"/>
                </a:lnTo>
                <a:lnTo>
                  <a:pt x="7676" y="2526"/>
                </a:lnTo>
                <a:lnTo>
                  <a:pt x="7689" y="2523"/>
                </a:lnTo>
                <a:lnTo>
                  <a:pt x="7702" y="2518"/>
                </a:lnTo>
                <a:lnTo>
                  <a:pt x="7715" y="2511"/>
                </a:lnTo>
                <a:lnTo>
                  <a:pt x="7739" y="2515"/>
                </a:lnTo>
                <a:lnTo>
                  <a:pt x="7764" y="2516"/>
                </a:lnTo>
                <a:lnTo>
                  <a:pt x="7789" y="2517"/>
                </a:lnTo>
                <a:lnTo>
                  <a:pt x="7814" y="2518"/>
                </a:lnTo>
                <a:lnTo>
                  <a:pt x="7864" y="2518"/>
                </a:lnTo>
                <a:lnTo>
                  <a:pt x="7914" y="2517"/>
                </a:lnTo>
                <a:lnTo>
                  <a:pt x="7965" y="2517"/>
                </a:lnTo>
                <a:lnTo>
                  <a:pt x="8014" y="2518"/>
                </a:lnTo>
                <a:lnTo>
                  <a:pt x="8039" y="2519"/>
                </a:lnTo>
                <a:lnTo>
                  <a:pt x="8064" y="2522"/>
                </a:lnTo>
                <a:lnTo>
                  <a:pt x="8089" y="2524"/>
                </a:lnTo>
                <a:lnTo>
                  <a:pt x="8114" y="2528"/>
                </a:lnTo>
                <a:lnTo>
                  <a:pt x="8119" y="2528"/>
                </a:lnTo>
                <a:lnTo>
                  <a:pt x="8124" y="2526"/>
                </a:lnTo>
                <a:lnTo>
                  <a:pt x="8127" y="2525"/>
                </a:lnTo>
                <a:lnTo>
                  <a:pt x="8129" y="2523"/>
                </a:lnTo>
                <a:lnTo>
                  <a:pt x="8130" y="2519"/>
                </a:lnTo>
                <a:lnTo>
                  <a:pt x="8130" y="2515"/>
                </a:lnTo>
                <a:lnTo>
                  <a:pt x="8130" y="2510"/>
                </a:lnTo>
                <a:lnTo>
                  <a:pt x="8129" y="2507"/>
                </a:lnTo>
                <a:lnTo>
                  <a:pt x="8127" y="2503"/>
                </a:lnTo>
                <a:lnTo>
                  <a:pt x="8124" y="2500"/>
                </a:lnTo>
                <a:lnTo>
                  <a:pt x="8117" y="2495"/>
                </a:lnTo>
                <a:lnTo>
                  <a:pt x="8111" y="2492"/>
                </a:lnTo>
                <a:lnTo>
                  <a:pt x="8086" y="2492"/>
                </a:lnTo>
                <a:lnTo>
                  <a:pt x="8062" y="2492"/>
                </a:lnTo>
                <a:lnTo>
                  <a:pt x="8037" y="2492"/>
                </a:lnTo>
                <a:lnTo>
                  <a:pt x="8013" y="2492"/>
                </a:lnTo>
                <a:lnTo>
                  <a:pt x="7958" y="2490"/>
                </a:lnTo>
                <a:lnTo>
                  <a:pt x="7902" y="2489"/>
                </a:lnTo>
                <a:lnTo>
                  <a:pt x="7847" y="2488"/>
                </a:lnTo>
                <a:lnTo>
                  <a:pt x="7792" y="2488"/>
                </a:lnTo>
                <a:lnTo>
                  <a:pt x="7736" y="2488"/>
                </a:lnTo>
                <a:lnTo>
                  <a:pt x="7682" y="2488"/>
                </a:lnTo>
                <a:lnTo>
                  <a:pt x="7626" y="2489"/>
                </a:lnTo>
                <a:lnTo>
                  <a:pt x="7571" y="2490"/>
                </a:lnTo>
                <a:lnTo>
                  <a:pt x="7515" y="2491"/>
                </a:lnTo>
                <a:lnTo>
                  <a:pt x="7461" y="2492"/>
                </a:lnTo>
                <a:lnTo>
                  <a:pt x="7406" y="2493"/>
                </a:lnTo>
                <a:lnTo>
                  <a:pt x="7350" y="2494"/>
                </a:lnTo>
                <a:lnTo>
                  <a:pt x="7296" y="2495"/>
                </a:lnTo>
                <a:lnTo>
                  <a:pt x="7240" y="2497"/>
                </a:lnTo>
                <a:lnTo>
                  <a:pt x="7186" y="2498"/>
                </a:lnTo>
                <a:lnTo>
                  <a:pt x="7130" y="2499"/>
                </a:lnTo>
                <a:lnTo>
                  <a:pt x="7103" y="2500"/>
                </a:lnTo>
                <a:lnTo>
                  <a:pt x="7075" y="2502"/>
                </a:lnTo>
                <a:lnTo>
                  <a:pt x="7048" y="2505"/>
                </a:lnTo>
                <a:lnTo>
                  <a:pt x="7021" y="2508"/>
                </a:lnTo>
                <a:lnTo>
                  <a:pt x="6994" y="2510"/>
                </a:lnTo>
                <a:lnTo>
                  <a:pt x="6966" y="2512"/>
                </a:lnTo>
                <a:lnTo>
                  <a:pt x="6938" y="2514"/>
                </a:lnTo>
                <a:lnTo>
                  <a:pt x="6911" y="2511"/>
                </a:lnTo>
                <a:lnTo>
                  <a:pt x="6885" y="2508"/>
                </a:lnTo>
                <a:lnTo>
                  <a:pt x="6859" y="2502"/>
                </a:lnTo>
                <a:lnTo>
                  <a:pt x="6832" y="2497"/>
                </a:lnTo>
                <a:lnTo>
                  <a:pt x="6806" y="2492"/>
                </a:lnTo>
                <a:lnTo>
                  <a:pt x="6792" y="2490"/>
                </a:lnTo>
                <a:lnTo>
                  <a:pt x="6780" y="2489"/>
                </a:lnTo>
                <a:lnTo>
                  <a:pt x="6766" y="2489"/>
                </a:lnTo>
                <a:lnTo>
                  <a:pt x="6754" y="2489"/>
                </a:lnTo>
                <a:lnTo>
                  <a:pt x="6740" y="2490"/>
                </a:lnTo>
                <a:lnTo>
                  <a:pt x="6728" y="2492"/>
                </a:lnTo>
                <a:lnTo>
                  <a:pt x="6715" y="2494"/>
                </a:lnTo>
                <a:lnTo>
                  <a:pt x="6703" y="2499"/>
                </a:lnTo>
                <a:lnTo>
                  <a:pt x="6690" y="2503"/>
                </a:lnTo>
                <a:lnTo>
                  <a:pt x="6678" y="2507"/>
                </a:lnTo>
                <a:lnTo>
                  <a:pt x="6664" y="2510"/>
                </a:lnTo>
                <a:lnTo>
                  <a:pt x="6652" y="2512"/>
                </a:lnTo>
                <a:lnTo>
                  <a:pt x="6627" y="2517"/>
                </a:lnTo>
                <a:lnTo>
                  <a:pt x="6601" y="2519"/>
                </a:lnTo>
                <a:lnTo>
                  <a:pt x="6576" y="2520"/>
                </a:lnTo>
                <a:lnTo>
                  <a:pt x="6551" y="2522"/>
                </a:lnTo>
                <a:lnTo>
                  <a:pt x="6526" y="2523"/>
                </a:lnTo>
                <a:lnTo>
                  <a:pt x="6502" y="2525"/>
                </a:lnTo>
                <a:lnTo>
                  <a:pt x="6462" y="2528"/>
                </a:lnTo>
                <a:lnTo>
                  <a:pt x="6422" y="2532"/>
                </a:lnTo>
                <a:lnTo>
                  <a:pt x="6381" y="2534"/>
                </a:lnTo>
                <a:lnTo>
                  <a:pt x="6342" y="2536"/>
                </a:lnTo>
                <a:lnTo>
                  <a:pt x="6303" y="2540"/>
                </a:lnTo>
                <a:lnTo>
                  <a:pt x="6263" y="2545"/>
                </a:lnTo>
                <a:lnTo>
                  <a:pt x="6244" y="2550"/>
                </a:lnTo>
                <a:lnTo>
                  <a:pt x="6225" y="2554"/>
                </a:lnTo>
                <a:lnTo>
                  <a:pt x="6206" y="2560"/>
                </a:lnTo>
                <a:lnTo>
                  <a:pt x="6188" y="2567"/>
                </a:lnTo>
                <a:lnTo>
                  <a:pt x="6184" y="2561"/>
                </a:lnTo>
                <a:lnTo>
                  <a:pt x="6181" y="2557"/>
                </a:lnTo>
                <a:lnTo>
                  <a:pt x="6176" y="2552"/>
                </a:lnTo>
                <a:lnTo>
                  <a:pt x="6172" y="2549"/>
                </a:lnTo>
                <a:lnTo>
                  <a:pt x="6163" y="2543"/>
                </a:lnTo>
                <a:lnTo>
                  <a:pt x="6154" y="2540"/>
                </a:lnTo>
                <a:lnTo>
                  <a:pt x="6133" y="2535"/>
                </a:lnTo>
                <a:lnTo>
                  <a:pt x="6113" y="2532"/>
                </a:lnTo>
                <a:lnTo>
                  <a:pt x="6108" y="2540"/>
                </a:lnTo>
                <a:lnTo>
                  <a:pt x="6105" y="2545"/>
                </a:lnTo>
                <a:lnTo>
                  <a:pt x="6099" y="2551"/>
                </a:lnTo>
                <a:lnTo>
                  <a:pt x="6095" y="2556"/>
                </a:lnTo>
                <a:lnTo>
                  <a:pt x="6089" y="2558"/>
                </a:lnTo>
                <a:lnTo>
                  <a:pt x="6082" y="2559"/>
                </a:lnTo>
                <a:lnTo>
                  <a:pt x="6076" y="2559"/>
                </a:lnTo>
                <a:lnTo>
                  <a:pt x="6068" y="2558"/>
                </a:lnTo>
                <a:lnTo>
                  <a:pt x="6063" y="2552"/>
                </a:lnTo>
                <a:lnTo>
                  <a:pt x="6061" y="2548"/>
                </a:lnTo>
                <a:lnTo>
                  <a:pt x="6060" y="2551"/>
                </a:lnTo>
                <a:lnTo>
                  <a:pt x="6059" y="2553"/>
                </a:lnTo>
                <a:lnTo>
                  <a:pt x="6057" y="2557"/>
                </a:lnTo>
                <a:lnTo>
                  <a:pt x="6054" y="2559"/>
                </a:lnTo>
                <a:lnTo>
                  <a:pt x="6048" y="2562"/>
                </a:lnTo>
                <a:lnTo>
                  <a:pt x="6042" y="2567"/>
                </a:lnTo>
                <a:lnTo>
                  <a:pt x="6029" y="2567"/>
                </a:lnTo>
                <a:lnTo>
                  <a:pt x="6017" y="2568"/>
                </a:lnTo>
                <a:lnTo>
                  <a:pt x="6004" y="2570"/>
                </a:lnTo>
                <a:lnTo>
                  <a:pt x="5992" y="2571"/>
                </a:lnTo>
                <a:lnTo>
                  <a:pt x="5979" y="2574"/>
                </a:lnTo>
                <a:lnTo>
                  <a:pt x="5967" y="2574"/>
                </a:lnTo>
                <a:lnTo>
                  <a:pt x="5960" y="2572"/>
                </a:lnTo>
                <a:lnTo>
                  <a:pt x="5953" y="2571"/>
                </a:lnTo>
                <a:lnTo>
                  <a:pt x="5948" y="2570"/>
                </a:lnTo>
                <a:lnTo>
                  <a:pt x="5941" y="2567"/>
                </a:lnTo>
                <a:lnTo>
                  <a:pt x="5943" y="2561"/>
                </a:lnTo>
                <a:lnTo>
                  <a:pt x="5947" y="2557"/>
                </a:lnTo>
                <a:lnTo>
                  <a:pt x="5951" y="2553"/>
                </a:lnTo>
                <a:lnTo>
                  <a:pt x="5956" y="2550"/>
                </a:lnTo>
                <a:lnTo>
                  <a:pt x="5967" y="2546"/>
                </a:lnTo>
                <a:lnTo>
                  <a:pt x="5978" y="2545"/>
                </a:lnTo>
                <a:lnTo>
                  <a:pt x="5990" y="2544"/>
                </a:lnTo>
                <a:lnTo>
                  <a:pt x="6000" y="2542"/>
                </a:lnTo>
                <a:lnTo>
                  <a:pt x="6004" y="2540"/>
                </a:lnTo>
                <a:lnTo>
                  <a:pt x="6009" y="2536"/>
                </a:lnTo>
                <a:lnTo>
                  <a:pt x="6012" y="2533"/>
                </a:lnTo>
                <a:lnTo>
                  <a:pt x="6016" y="2528"/>
                </a:lnTo>
                <a:lnTo>
                  <a:pt x="6028" y="2528"/>
                </a:lnTo>
                <a:lnTo>
                  <a:pt x="6041" y="2528"/>
                </a:lnTo>
                <a:lnTo>
                  <a:pt x="6046" y="2528"/>
                </a:lnTo>
                <a:lnTo>
                  <a:pt x="6052" y="2529"/>
                </a:lnTo>
                <a:lnTo>
                  <a:pt x="6056" y="2533"/>
                </a:lnTo>
                <a:lnTo>
                  <a:pt x="6061" y="2537"/>
                </a:lnTo>
                <a:lnTo>
                  <a:pt x="6061" y="2541"/>
                </a:lnTo>
                <a:lnTo>
                  <a:pt x="2681" y="4047"/>
                </a:lnTo>
                <a:close/>
                <a:moveTo>
                  <a:pt x="6061" y="2541"/>
                </a:moveTo>
                <a:lnTo>
                  <a:pt x="6062" y="2534"/>
                </a:lnTo>
                <a:lnTo>
                  <a:pt x="6065" y="2528"/>
                </a:lnTo>
                <a:lnTo>
                  <a:pt x="6070" y="2524"/>
                </a:lnTo>
                <a:lnTo>
                  <a:pt x="6076" y="2522"/>
                </a:lnTo>
                <a:lnTo>
                  <a:pt x="6087" y="2518"/>
                </a:lnTo>
                <a:lnTo>
                  <a:pt x="6099" y="2518"/>
                </a:lnTo>
                <a:lnTo>
                  <a:pt x="6108" y="2511"/>
                </a:lnTo>
                <a:lnTo>
                  <a:pt x="6119" y="2507"/>
                </a:lnTo>
                <a:lnTo>
                  <a:pt x="6129" y="2502"/>
                </a:lnTo>
                <a:lnTo>
                  <a:pt x="6139" y="2500"/>
                </a:lnTo>
                <a:lnTo>
                  <a:pt x="6159" y="2497"/>
                </a:lnTo>
                <a:lnTo>
                  <a:pt x="6181" y="2494"/>
                </a:lnTo>
                <a:lnTo>
                  <a:pt x="6202" y="2493"/>
                </a:lnTo>
                <a:lnTo>
                  <a:pt x="6223" y="2490"/>
                </a:lnTo>
                <a:lnTo>
                  <a:pt x="6233" y="2488"/>
                </a:lnTo>
                <a:lnTo>
                  <a:pt x="6243" y="2483"/>
                </a:lnTo>
                <a:lnTo>
                  <a:pt x="6252" y="2479"/>
                </a:lnTo>
                <a:lnTo>
                  <a:pt x="6261" y="2473"/>
                </a:lnTo>
                <a:lnTo>
                  <a:pt x="6275" y="2465"/>
                </a:lnTo>
                <a:lnTo>
                  <a:pt x="6286" y="2459"/>
                </a:lnTo>
                <a:lnTo>
                  <a:pt x="6292" y="2458"/>
                </a:lnTo>
                <a:lnTo>
                  <a:pt x="6297" y="2457"/>
                </a:lnTo>
                <a:lnTo>
                  <a:pt x="6302" y="2457"/>
                </a:lnTo>
                <a:lnTo>
                  <a:pt x="6308" y="2457"/>
                </a:lnTo>
                <a:lnTo>
                  <a:pt x="6312" y="2458"/>
                </a:lnTo>
                <a:lnTo>
                  <a:pt x="6318" y="2460"/>
                </a:lnTo>
                <a:lnTo>
                  <a:pt x="6322" y="2463"/>
                </a:lnTo>
                <a:lnTo>
                  <a:pt x="6327" y="2465"/>
                </a:lnTo>
                <a:lnTo>
                  <a:pt x="6336" y="2473"/>
                </a:lnTo>
                <a:lnTo>
                  <a:pt x="6346" y="2483"/>
                </a:lnTo>
                <a:lnTo>
                  <a:pt x="6346" y="2484"/>
                </a:lnTo>
                <a:lnTo>
                  <a:pt x="6346" y="2485"/>
                </a:lnTo>
                <a:lnTo>
                  <a:pt x="6347" y="2485"/>
                </a:lnTo>
                <a:lnTo>
                  <a:pt x="6350" y="2486"/>
                </a:lnTo>
                <a:lnTo>
                  <a:pt x="6356" y="2473"/>
                </a:lnTo>
                <a:lnTo>
                  <a:pt x="6364" y="2462"/>
                </a:lnTo>
                <a:lnTo>
                  <a:pt x="6374" y="2452"/>
                </a:lnTo>
                <a:lnTo>
                  <a:pt x="6385" y="2445"/>
                </a:lnTo>
                <a:lnTo>
                  <a:pt x="6391" y="2441"/>
                </a:lnTo>
                <a:lnTo>
                  <a:pt x="6397" y="2438"/>
                </a:lnTo>
                <a:lnTo>
                  <a:pt x="6404" y="2435"/>
                </a:lnTo>
                <a:lnTo>
                  <a:pt x="6411" y="2434"/>
                </a:lnTo>
                <a:lnTo>
                  <a:pt x="6417" y="2433"/>
                </a:lnTo>
                <a:lnTo>
                  <a:pt x="6425" y="2433"/>
                </a:lnTo>
                <a:lnTo>
                  <a:pt x="6432" y="2433"/>
                </a:lnTo>
                <a:lnTo>
                  <a:pt x="6440" y="2434"/>
                </a:lnTo>
                <a:lnTo>
                  <a:pt x="6454" y="2433"/>
                </a:lnTo>
                <a:lnTo>
                  <a:pt x="6465" y="2432"/>
                </a:lnTo>
                <a:lnTo>
                  <a:pt x="6469" y="2429"/>
                </a:lnTo>
                <a:lnTo>
                  <a:pt x="6474" y="2425"/>
                </a:lnTo>
                <a:lnTo>
                  <a:pt x="6479" y="2421"/>
                </a:lnTo>
                <a:lnTo>
                  <a:pt x="6482" y="2414"/>
                </a:lnTo>
                <a:lnTo>
                  <a:pt x="6484" y="2411"/>
                </a:lnTo>
                <a:lnTo>
                  <a:pt x="6485" y="2408"/>
                </a:lnTo>
                <a:lnTo>
                  <a:pt x="6485" y="2405"/>
                </a:lnTo>
                <a:lnTo>
                  <a:pt x="6485" y="2403"/>
                </a:lnTo>
                <a:lnTo>
                  <a:pt x="6483" y="2398"/>
                </a:lnTo>
                <a:lnTo>
                  <a:pt x="6479" y="2395"/>
                </a:lnTo>
                <a:lnTo>
                  <a:pt x="6473" y="2391"/>
                </a:lnTo>
                <a:lnTo>
                  <a:pt x="6467" y="2390"/>
                </a:lnTo>
                <a:lnTo>
                  <a:pt x="6462" y="2389"/>
                </a:lnTo>
                <a:lnTo>
                  <a:pt x="6456" y="2390"/>
                </a:lnTo>
                <a:lnTo>
                  <a:pt x="6446" y="2395"/>
                </a:lnTo>
                <a:lnTo>
                  <a:pt x="6433" y="2398"/>
                </a:lnTo>
                <a:lnTo>
                  <a:pt x="6430" y="2399"/>
                </a:lnTo>
                <a:lnTo>
                  <a:pt x="6426" y="2402"/>
                </a:lnTo>
                <a:lnTo>
                  <a:pt x="6424" y="2404"/>
                </a:lnTo>
                <a:lnTo>
                  <a:pt x="6421" y="2406"/>
                </a:lnTo>
                <a:lnTo>
                  <a:pt x="6416" y="2413"/>
                </a:lnTo>
                <a:lnTo>
                  <a:pt x="6411" y="2420"/>
                </a:lnTo>
                <a:lnTo>
                  <a:pt x="6408" y="2423"/>
                </a:lnTo>
                <a:lnTo>
                  <a:pt x="6405" y="2425"/>
                </a:lnTo>
                <a:lnTo>
                  <a:pt x="6402" y="2428"/>
                </a:lnTo>
                <a:lnTo>
                  <a:pt x="6398" y="2429"/>
                </a:lnTo>
                <a:lnTo>
                  <a:pt x="6394" y="2430"/>
                </a:lnTo>
                <a:lnTo>
                  <a:pt x="6389" y="2429"/>
                </a:lnTo>
                <a:lnTo>
                  <a:pt x="6385" y="2428"/>
                </a:lnTo>
                <a:lnTo>
                  <a:pt x="6379" y="2424"/>
                </a:lnTo>
                <a:lnTo>
                  <a:pt x="6373" y="2421"/>
                </a:lnTo>
                <a:lnTo>
                  <a:pt x="6368" y="2418"/>
                </a:lnTo>
                <a:lnTo>
                  <a:pt x="6362" y="2416"/>
                </a:lnTo>
                <a:lnTo>
                  <a:pt x="6356" y="2415"/>
                </a:lnTo>
                <a:lnTo>
                  <a:pt x="6345" y="2414"/>
                </a:lnTo>
                <a:lnTo>
                  <a:pt x="6333" y="2415"/>
                </a:lnTo>
                <a:lnTo>
                  <a:pt x="6310" y="2420"/>
                </a:lnTo>
                <a:lnTo>
                  <a:pt x="6287" y="2428"/>
                </a:lnTo>
                <a:lnTo>
                  <a:pt x="6249" y="2439"/>
                </a:lnTo>
                <a:lnTo>
                  <a:pt x="6208" y="2449"/>
                </a:lnTo>
                <a:lnTo>
                  <a:pt x="6168" y="2458"/>
                </a:lnTo>
                <a:lnTo>
                  <a:pt x="6129" y="2469"/>
                </a:lnTo>
                <a:lnTo>
                  <a:pt x="6106" y="2476"/>
                </a:lnTo>
                <a:lnTo>
                  <a:pt x="6084" y="2480"/>
                </a:lnTo>
                <a:lnTo>
                  <a:pt x="6060" y="2484"/>
                </a:lnTo>
                <a:lnTo>
                  <a:pt x="6036" y="2488"/>
                </a:lnTo>
                <a:lnTo>
                  <a:pt x="6025" y="2491"/>
                </a:lnTo>
                <a:lnTo>
                  <a:pt x="6013" y="2493"/>
                </a:lnTo>
                <a:lnTo>
                  <a:pt x="6002" y="2497"/>
                </a:lnTo>
                <a:lnTo>
                  <a:pt x="5991" y="2501"/>
                </a:lnTo>
                <a:lnTo>
                  <a:pt x="5979" y="2507"/>
                </a:lnTo>
                <a:lnTo>
                  <a:pt x="5969" y="2512"/>
                </a:lnTo>
                <a:lnTo>
                  <a:pt x="5960" y="2519"/>
                </a:lnTo>
                <a:lnTo>
                  <a:pt x="5950" y="2528"/>
                </a:lnTo>
                <a:lnTo>
                  <a:pt x="5928" y="2529"/>
                </a:lnTo>
                <a:lnTo>
                  <a:pt x="5908" y="2533"/>
                </a:lnTo>
                <a:lnTo>
                  <a:pt x="5887" y="2539"/>
                </a:lnTo>
                <a:lnTo>
                  <a:pt x="5866" y="2544"/>
                </a:lnTo>
                <a:lnTo>
                  <a:pt x="5825" y="2558"/>
                </a:lnTo>
                <a:lnTo>
                  <a:pt x="5785" y="2570"/>
                </a:lnTo>
                <a:lnTo>
                  <a:pt x="5711" y="2587"/>
                </a:lnTo>
                <a:lnTo>
                  <a:pt x="5639" y="2606"/>
                </a:lnTo>
                <a:lnTo>
                  <a:pt x="5566" y="2627"/>
                </a:lnTo>
                <a:lnTo>
                  <a:pt x="5494" y="2649"/>
                </a:lnTo>
                <a:lnTo>
                  <a:pt x="5422" y="2672"/>
                </a:lnTo>
                <a:lnTo>
                  <a:pt x="5351" y="2695"/>
                </a:lnTo>
                <a:lnTo>
                  <a:pt x="5279" y="2719"/>
                </a:lnTo>
                <a:lnTo>
                  <a:pt x="5207" y="2742"/>
                </a:lnTo>
                <a:lnTo>
                  <a:pt x="5154" y="2759"/>
                </a:lnTo>
                <a:lnTo>
                  <a:pt x="5101" y="2776"/>
                </a:lnTo>
                <a:lnTo>
                  <a:pt x="5047" y="2793"/>
                </a:lnTo>
                <a:lnTo>
                  <a:pt x="4994" y="2811"/>
                </a:lnTo>
                <a:lnTo>
                  <a:pt x="4940" y="2830"/>
                </a:lnTo>
                <a:lnTo>
                  <a:pt x="4888" y="2849"/>
                </a:lnTo>
                <a:lnTo>
                  <a:pt x="4835" y="2868"/>
                </a:lnTo>
                <a:lnTo>
                  <a:pt x="4783" y="2888"/>
                </a:lnTo>
                <a:lnTo>
                  <a:pt x="4775" y="2890"/>
                </a:lnTo>
                <a:lnTo>
                  <a:pt x="4766" y="2890"/>
                </a:lnTo>
                <a:lnTo>
                  <a:pt x="4758" y="2887"/>
                </a:lnTo>
                <a:lnTo>
                  <a:pt x="4750" y="2885"/>
                </a:lnTo>
                <a:lnTo>
                  <a:pt x="4738" y="2894"/>
                </a:lnTo>
                <a:lnTo>
                  <a:pt x="4725" y="2901"/>
                </a:lnTo>
                <a:lnTo>
                  <a:pt x="4720" y="2904"/>
                </a:lnTo>
                <a:lnTo>
                  <a:pt x="4713" y="2907"/>
                </a:lnTo>
                <a:lnTo>
                  <a:pt x="4706" y="2908"/>
                </a:lnTo>
                <a:lnTo>
                  <a:pt x="4698" y="2908"/>
                </a:lnTo>
                <a:lnTo>
                  <a:pt x="4704" y="2897"/>
                </a:lnTo>
                <a:lnTo>
                  <a:pt x="4709" y="2890"/>
                </a:lnTo>
                <a:lnTo>
                  <a:pt x="4715" y="2885"/>
                </a:lnTo>
                <a:lnTo>
                  <a:pt x="4722" y="2883"/>
                </a:lnTo>
                <a:lnTo>
                  <a:pt x="4729" y="2883"/>
                </a:lnTo>
                <a:lnTo>
                  <a:pt x="4735" y="2883"/>
                </a:lnTo>
                <a:lnTo>
                  <a:pt x="4743" y="2884"/>
                </a:lnTo>
                <a:lnTo>
                  <a:pt x="4750" y="2885"/>
                </a:lnTo>
                <a:lnTo>
                  <a:pt x="4761" y="2877"/>
                </a:lnTo>
                <a:lnTo>
                  <a:pt x="4773" y="2867"/>
                </a:lnTo>
                <a:lnTo>
                  <a:pt x="4784" y="2858"/>
                </a:lnTo>
                <a:lnTo>
                  <a:pt x="4795" y="2849"/>
                </a:lnTo>
                <a:lnTo>
                  <a:pt x="4852" y="2831"/>
                </a:lnTo>
                <a:lnTo>
                  <a:pt x="4907" y="2811"/>
                </a:lnTo>
                <a:lnTo>
                  <a:pt x="4963" y="2793"/>
                </a:lnTo>
                <a:lnTo>
                  <a:pt x="5020" y="2774"/>
                </a:lnTo>
                <a:lnTo>
                  <a:pt x="5075" y="2755"/>
                </a:lnTo>
                <a:lnTo>
                  <a:pt x="5132" y="2737"/>
                </a:lnTo>
                <a:lnTo>
                  <a:pt x="5187" y="2717"/>
                </a:lnTo>
                <a:lnTo>
                  <a:pt x="5244" y="2698"/>
                </a:lnTo>
                <a:lnTo>
                  <a:pt x="5299" y="2680"/>
                </a:lnTo>
                <a:lnTo>
                  <a:pt x="5356" y="2661"/>
                </a:lnTo>
                <a:lnTo>
                  <a:pt x="5411" y="2642"/>
                </a:lnTo>
                <a:lnTo>
                  <a:pt x="5467" y="2623"/>
                </a:lnTo>
                <a:lnTo>
                  <a:pt x="5523" y="2604"/>
                </a:lnTo>
                <a:lnTo>
                  <a:pt x="5579" y="2585"/>
                </a:lnTo>
                <a:lnTo>
                  <a:pt x="5635" y="2567"/>
                </a:lnTo>
                <a:lnTo>
                  <a:pt x="5691" y="2548"/>
                </a:lnTo>
                <a:lnTo>
                  <a:pt x="5691" y="2543"/>
                </a:lnTo>
                <a:lnTo>
                  <a:pt x="5688" y="2539"/>
                </a:lnTo>
                <a:lnTo>
                  <a:pt x="5686" y="2534"/>
                </a:lnTo>
                <a:lnTo>
                  <a:pt x="5684" y="2532"/>
                </a:lnTo>
                <a:lnTo>
                  <a:pt x="5672" y="2531"/>
                </a:lnTo>
                <a:lnTo>
                  <a:pt x="5659" y="2532"/>
                </a:lnTo>
                <a:lnTo>
                  <a:pt x="5647" y="2534"/>
                </a:lnTo>
                <a:lnTo>
                  <a:pt x="5635" y="2537"/>
                </a:lnTo>
                <a:lnTo>
                  <a:pt x="5610" y="2546"/>
                </a:lnTo>
                <a:lnTo>
                  <a:pt x="5587" y="2557"/>
                </a:lnTo>
                <a:lnTo>
                  <a:pt x="5574" y="2561"/>
                </a:lnTo>
                <a:lnTo>
                  <a:pt x="5563" y="2566"/>
                </a:lnTo>
                <a:lnTo>
                  <a:pt x="5550" y="2569"/>
                </a:lnTo>
                <a:lnTo>
                  <a:pt x="5538" y="2571"/>
                </a:lnTo>
                <a:lnTo>
                  <a:pt x="5525" y="2572"/>
                </a:lnTo>
                <a:lnTo>
                  <a:pt x="5513" y="2572"/>
                </a:lnTo>
                <a:lnTo>
                  <a:pt x="5499" y="2571"/>
                </a:lnTo>
                <a:lnTo>
                  <a:pt x="5487" y="2567"/>
                </a:lnTo>
                <a:lnTo>
                  <a:pt x="5485" y="2567"/>
                </a:lnTo>
                <a:lnTo>
                  <a:pt x="5484" y="2567"/>
                </a:lnTo>
                <a:lnTo>
                  <a:pt x="5484" y="2566"/>
                </a:lnTo>
                <a:lnTo>
                  <a:pt x="5484" y="2563"/>
                </a:lnTo>
                <a:lnTo>
                  <a:pt x="5484" y="2567"/>
                </a:lnTo>
                <a:lnTo>
                  <a:pt x="5484" y="2567"/>
                </a:lnTo>
                <a:lnTo>
                  <a:pt x="5485" y="2572"/>
                </a:lnTo>
                <a:lnTo>
                  <a:pt x="5485" y="2577"/>
                </a:lnTo>
                <a:lnTo>
                  <a:pt x="5485" y="2580"/>
                </a:lnTo>
                <a:lnTo>
                  <a:pt x="5485" y="2584"/>
                </a:lnTo>
                <a:lnTo>
                  <a:pt x="5481" y="2589"/>
                </a:lnTo>
                <a:lnTo>
                  <a:pt x="5476" y="2593"/>
                </a:lnTo>
                <a:lnTo>
                  <a:pt x="5464" y="2597"/>
                </a:lnTo>
                <a:lnTo>
                  <a:pt x="5454" y="2600"/>
                </a:lnTo>
                <a:lnTo>
                  <a:pt x="5435" y="2602"/>
                </a:lnTo>
                <a:lnTo>
                  <a:pt x="5417" y="2605"/>
                </a:lnTo>
                <a:lnTo>
                  <a:pt x="5399" y="2610"/>
                </a:lnTo>
                <a:lnTo>
                  <a:pt x="5379" y="2614"/>
                </a:lnTo>
                <a:lnTo>
                  <a:pt x="5343" y="2625"/>
                </a:lnTo>
                <a:lnTo>
                  <a:pt x="5308" y="2636"/>
                </a:lnTo>
                <a:lnTo>
                  <a:pt x="5272" y="2649"/>
                </a:lnTo>
                <a:lnTo>
                  <a:pt x="5238" y="2663"/>
                </a:lnTo>
                <a:lnTo>
                  <a:pt x="5203" y="2677"/>
                </a:lnTo>
                <a:lnTo>
                  <a:pt x="5169" y="2690"/>
                </a:lnTo>
                <a:lnTo>
                  <a:pt x="5119" y="2706"/>
                </a:lnTo>
                <a:lnTo>
                  <a:pt x="5070" y="2722"/>
                </a:lnTo>
                <a:lnTo>
                  <a:pt x="5021" y="2737"/>
                </a:lnTo>
                <a:lnTo>
                  <a:pt x="4971" y="2751"/>
                </a:lnTo>
                <a:lnTo>
                  <a:pt x="4946" y="2759"/>
                </a:lnTo>
                <a:lnTo>
                  <a:pt x="4922" y="2768"/>
                </a:lnTo>
                <a:lnTo>
                  <a:pt x="4897" y="2779"/>
                </a:lnTo>
                <a:lnTo>
                  <a:pt x="4874" y="2789"/>
                </a:lnTo>
                <a:lnTo>
                  <a:pt x="4851" y="2800"/>
                </a:lnTo>
                <a:lnTo>
                  <a:pt x="4827" y="2811"/>
                </a:lnTo>
                <a:lnTo>
                  <a:pt x="4804" y="2825"/>
                </a:lnTo>
                <a:lnTo>
                  <a:pt x="4783" y="2840"/>
                </a:lnTo>
                <a:lnTo>
                  <a:pt x="4763" y="2840"/>
                </a:lnTo>
                <a:lnTo>
                  <a:pt x="4742" y="2840"/>
                </a:lnTo>
                <a:lnTo>
                  <a:pt x="4718" y="2840"/>
                </a:lnTo>
                <a:lnTo>
                  <a:pt x="4692" y="2840"/>
                </a:lnTo>
                <a:lnTo>
                  <a:pt x="4754" y="2808"/>
                </a:lnTo>
                <a:lnTo>
                  <a:pt x="4815" y="2780"/>
                </a:lnTo>
                <a:lnTo>
                  <a:pt x="4876" y="2754"/>
                </a:lnTo>
                <a:lnTo>
                  <a:pt x="4937" y="2729"/>
                </a:lnTo>
                <a:lnTo>
                  <a:pt x="4997" y="2706"/>
                </a:lnTo>
                <a:lnTo>
                  <a:pt x="5057" y="2685"/>
                </a:lnTo>
                <a:lnTo>
                  <a:pt x="5118" y="2664"/>
                </a:lnTo>
                <a:lnTo>
                  <a:pt x="5178" y="2645"/>
                </a:lnTo>
                <a:lnTo>
                  <a:pt x="5213" y="2632"/>
                </a:lnTo>
                <a:lnTo>
                  <a:pt x="5248" y="2620"/>
                </a:lnTo>
                <a:lnTo>
                  <a:pt x="5283" y="2608"/>
                </a:lnTo>
                <a:lnTo>
                  <a:pt x="5318" y="2596"/>
                </a:lnTo>
                <a:lnTo>
                  <a:pt x="5353" y="2585"/>
                </a:lnTo>
                <a:lnTo>
                  <a:pt x="5389" y="2575"/>
                </a:lnTo>
                <a:lnTo>
                  <a:pt x="5425" y="2566"/>
                </a:lnTo>
                <a:lnTo>
                  <a:pt x="5461" y="2558"/>
                </a:lnTo>
                <a:lnTo>
                  <a:pt x="5466" y="2557"/>
                </a:lnTo>
                <a:lnTo>
                  <a:pt x="5470" y="2556"/>
                </a:lnTo>
                <a:lnTo>
                  <a:pt x="5476" y="2556"/>
                </a:lnTo>
                <a:lnTo>
                  <a:pt x="5480" y="2558"/>
                </a:lnTo>
                <a:lnTo>
                  <a:pt x="5478" y="2551"/>
                </a:lnTo>
                <a:lnTo>
                  <a:pt x="5479" y="2546"/>
                </a:lnTo>
                <a:lnTo>
                  <a:pt x="5480" y="2541"/>
                </a:lnTo>
                <a:lnTo>
                  <a:pt x="5482" y="2537"/>
                </a:lnTo>
                <a:lnTo>
                  <a:pt x="5486" y="2534"/>
                </a:lnTo>
                <a:lnTo>
                  <a:pt x="5490" y="2532"/>
                </a:lnTo>
                <a:lnTo>
                  <a:pt x="5495" y="2531"/>
                </a:lnTo>
                <a:lnTo>
                  <a:pt x="5499" y="2532"/>
                </a:lnTo>
                <a:lnTo>
                  <a:pt x="5511" y="2533"/>
                </a:lnTo>
                <a:lnTo>
                  <a:pt x="5521" y="2533"/>
                </a:lnTo>
                <a:lnTo>
                  <a:pt x="5531" y="2533"/>
                </a:lnTo>
                <a:lnTo>
                  <a:pt x="5542" y="2532"/>
                </a:lnTo>
                <a:lnTo>
                  <a:pt x="5563" y="2527"/>
                </a:lnTo>
                <a:lnTo>
                  <a:pt x="5582" y="2522"/>
                </a:lnTo>
                <a:lnTo>
                  <a:pt x="5622" y="2507"/>
                </a:lnTo>
                <a:lnTo>
                  <a:pt x="5658" y="2492"/>
                </a:lnTo>
                <a:lnTo>
                  <a:pt x="5677" y="2486"/>
                </a:lnTo>
                <a:lnTo>
                  <a:pt x="5696" y="2482"/>
                </a:lnTo>
                <a:lnTo>
                  <a:pt x="5717" y="2477"/>
                </a:lnTo>
                <a:lnTo>
                  <a:pt x="5736" y="2474"/>
                </a:lnTo>
                <a:lnTo>
                  <a:pt x="5776" y="2466"/>
                </a:lnTo>
                <a:lnTo>
                  <a:pt x="5815" y="2456"/>
                </a:lnTo>
                <a:lnTo>
                  <a:pt x="5835" y="2450"/>
                </a:lnTo>
                <a:lnTo>
                  <a:pt x="5853" y="2443"/>
                </a:lnTo>
                <a:lnTo>
                  <a:pt x="5871" y="2435"/>
                </a:lnTo>
                <a:lnTo>
                  <a:pt x="5889" y="2426"/>
                </a:lnTo>
                <a:lnTo>
                  <a:pt x="5906" y="2415"/>
                </a:lnTo>
                <a:lnTo>
                  <a:pt x="5922" y="2402"/>
                </a:lnTo>
                <a:lnTo>
                  <a:pt x="5930" y="2395"/>
                </a:lnTo>
                <a:lnTo>
                  <a:pt x="5936" y="2387"/>
                </a:lnTo>
                <a:lnTo>
                  <a:pt x="5943" y="2378"/>
                </a:lnTo>
                <a:lnTo>
                  <a:pt x="5950" y="2369"/>
                </a:lnTo>
                <a:lnTo>
                  <a:pt x="5962" y="2366"/>
                </a:lnTo>
                <a:lnTo>
                  <a:pt x="5975" y="2364"/>
                </a:lnTo>
                <a:lnTo>
                  <a:pt x="5987" y="2363"/>
                </a:lnTo>
                <a:lnTo>
                  <a:pt x="5999" y="2363"/>
                </a:lnTo>
                <a:lnTo>
                  <a:pt x="6010" y="2357"/>
                </a:lnTo>
                <a:lnTo>
                  <a:pt x="6022" y="2353"/>
                </a:lnTo>
                <a:lnTo>
                  <a:pt x="6028" y="2353"/>
                </a:lnTo>
                <a:lnTo>
                  <a:pt x="6034" y="2354"/>
                </a:lnTo>
                <a:lnTo>
                  <a:pt x="6036" y="2355"/>
                </a:lnTo>
                <a:lnTo>
                  <a:pt x="6038" y="2356"/>
                </a:lnTo>
                <a:lnTo>
                  <a:pt x="6039" y="2360"/>
                </a:lnTo>
                <a:lnTo>
                  <a:pt x="6042" y="2363"/>
                </a:lnTo>
                <a:lnTo>
                  <a:pt x="6042" y="2365"/>
                </a:lnTo>
                <a:lnTo>
                  <a:pt x="6042" y="2368"/>
                </a:lnTo>
                <a:lnTo>
                  <a:pt x="6042" y="2370"/>
                </a:lnTo>
                <a:lnTo>
                  <a:pt x="6041" y="2372"/>
                </a:lnTo>
                <a:lnTo>
                  <a:pt x="6037" y="2374"/>
                </a:lnTo>
                <a:lnTo>
                  <a:pt x="6033" y="2375"/>
                </a:lnTo>
                <a:lnTo>
                  <a:pt x="6021" y="2379"/>
                </a:lnTo>
                <a:lnTo>
                  <a:pt x="6012" y="2382"/>
                </a:lnTo>
                <a:lnTo>
                  <a:pt x="6021" y="2388"/>
                </a:lnTo>
                <a:lnTo>
                  <a:pt x="6031" y="2392"/>
                </a:lnTo>
                <a:lnTo>
                  <a:pt x="6041" y="2396"/>
                </a:lnTo>
                <a:lnTo>
                  <a:pt x="6050" y="2396"/>
                </a:lnTo>
                <a:lnTo>
                  <a:pt x="6054" y="2396"/>
                </a:lnTo>
                <a:lnTo>
                  <a:pt x="6059" y="2395"/>
                </a:lnTo>
                <a:lnTo>
                  <a:pt x="6062" y="2392"/>
                </a:lnTo>
                <a:lnTo>
                  <a:pt x="6067" y="2390"/>
                </a:lnTo>
                <a:lnTo>
                  <a:pt x="6070" y="2386"/>
                </a:lnTo>
                <a:lnTo>
                  <a:pt x="6073" y="2381"/>
                </a:lnTo>
                <a:lnTo>
                  <a:pt x="6077" y="2375"/>
                </a:lnTo>
                <a:lnTo>
                  <a:pt x="6080" y="2369"/>
                </a:lnTo>
                <a:lnTo>
                  <a:pt x="6085" y="2356"/>
                </a:lnTo>
                <a:lnTo>
                  <a:pt x="6090" y="2345"/>
                </a:lnTo>
                <a:lnTo>
                  <a:pt x="6095" y="2336"/>
                </a:lnTo>
                <a:lnTo>
                  <a:pt x="6100" y="2328"/>
                </a:lnTo>
                <a:lnTo>
                  <a:pt x="6106" y="2321"/>
                </a:lnTo>
                <a:lnTo>
                  <a:pt x="6112" y="2317"/>
                </a:lnTo>
                <a:lnTo>
                  <a:pt x="6119" y="2313"/>
                </a:lnTo>
                <a:lnTo>
                  <a:pt x="6125" y="2311"/>
                </a:lnTo>
                <a:lnTo>
                  <a:pt x="6132" y="2311"/>
                </a:lnTo>
                <a:lnTo>
                  <a:pt x="6140" y="2312"/>
                </a:lnTo>
                <a:lnTo>
                  <a:pt x="6148" y="2315"/>
                </a:lnTo>
                <a:lnTo>
                  <a:pt x="6156" y="2319"/>
                </a:lnTo>
                <a:lnTo>
                  <a:pt x="6165" y="2326"/>
                </a:lnTo>
                <a:lnTo>
                  <a:pt x="6175" y="2332"/>
                </a:lnTo>
                <a:lnTo>
                  <a:pt x="6185" y="2343"/>
                </a:lnTo>
                <a:lnTo>
                  <a:pt x="6197" y="2353"/>
                </a:lnTo>
                <a:lnTo>
                  <a:pt x="6197" y="2344"/>
                </a:lnTo>
                <a:lnTo>
                  <a:pt x="6197" y="2336"/>
                </a:lnTo>
                <a:lnTo>
                  <a:pt x="6199" y="2328"/>
                </a:lnTo>
                <a:lnTo>
                  <a:pt x="6200" y="2320"/>
                </a:lnTo>
                <a:lnTo>
                  <a:pt x="6206" y="2305"/>
                </a:lnTo>
                <a:lnTo>
                  <a:pt x="6213" y="2292"/>
                </a:lnTo>
                <a:lnTo>
                  <a:pt x="6228" y="2266"/>
                </a:lnTo>
                <a:lnTo>
                  <a:pt x="6242" y="2240"/>
                </a:lnTo>
                <a:lnTo>
                  <a:pt x="6257" y="2240"/>
                </a:lnTo>
                <a:lnTo>
                  <a:pt x="6271" y="2238"/>
                </a:lnTo>
                <a:lnTo>
                  <a:pt x="6287" y="2238"/>
                </a:lnTo>
                <a:lnTo>
                  <a:pt x="6304" y="2236"/>
                </a:lnTo>
                <a:lnTo>
                  <a:pt x="6303" y="2245"/>
                </a:lnTo>
                <a:lnTo>
                  <a:pt x="6304" y="2252"/>
                </a:lnTo>
                <a:lnTo>
                  <a:pt x="6305" y="2258"/>
                </a:lnTo>
                <a:lnTo>
                  <a:pt x="6309" y="2262"/>
                </a:lnTo>
                <a:lnTo>
                  <a:pt x="6312" y="2266"/>
                </a:lnTo>
                <a:lnTo>
                  <a:pt x="6316" y="2268"/>
                </a:lnTo>
                <a:lnTo>
                  <a:pt x="6320" y="2269"/>
                </a:lnTo>
                <a:lnTo>
                  <a:pt x="6325" y="2270"/>
                </a:lnTo>
                <a:lnTo>
                  <a:pt x="6335" y="2270"/>
                </a:lnTo>
                <a:lnTo>
                  <a:pt x="6344" y="2271"/>
                </a:lnTo>
                <a:lnTo>
                  <a:pt x="6348" y="2271"/>
                </a:lnTo>
                <a:lnTo>
                  <a:pt x="6352" y="2271"/>
                </a:lnTo>
                <a:lnTo>
                  <a:pt x="6354" y="2274"/>
                </a:lnTo>
                <a:lnTo>
                  <a:pt x="6356" y="2275"/>
                </a:lnTo>
                <a:lnTo>
                  <a:pt x="6355" y="2270"/>
                </a:lnTo>
                <a:lnTo>
                  <a:pt x="6356" y="2262"/>
                </a:lnTo>
                <a:lnTo>
                  <a:pt x="6357" y="2258"/>
                </a:lnTo>
                <a:lnTo>
                  <a:pt x="6356" y="2253"/>
                </a:lnTo>
                <a:lnTo>
                  <a:pt x="6355" y="2248"/>
                </a:lnTo>
                <a:lnTo>
                  <a:pt x="6353" y="2243"/>
                </a:lnTo>
                <a:lnTo>
                  <a:pt x="6353" y="2240"/>
                </a:lnTo>
                <a:lnTo>
                  <a:pt x="6352" y="2237"/>
                </a:lnTo>
                <a:lnTo>
                  <a:pt x="6350" y="2235"/>
                </a:lnTo>
                <a:lnTo>
                  <a:pt x="6346" y="2233"/>
                </a:lnTo>
                <a:lnTo>
                  <a:pt x="6351" y="2225"/>
                </a:lnTo>
                <a:lnTo>
                  <a:pt x="6353" y="2217"/>
                </a:lnTo>
                <a:lnTo>
                  <a:pt x="6357" y="2219"/>
                </a:lnTo>
                <a:lnTo>
                  <a:pt x="6362" y="2220"/>
                </a:lnTo>
                <a:lnTo>
                  <a:pt x="6366" y="2219"/>
                </a:lnTo>
                <a:lnTo>
                  <a:pt x="6371" y="2218"/>
                </a:lnTo>
                <a:lnTo>
                  <a:pt x="6381" y="2215"/>
                </a:lnTo>
                <a:lnTo>
                  <a:pt x="6390" y="2211"/>
                </a:lnTo>
                <a:lnTo>
                  <a:pt x="6395" y="2209"/>
                </a:lnTo>
                <a:lnTo>
                  <a:pt x="6399" y="2208"/>
                </a:lnTo>
                <a:lnTo>
                  <a:pt x="6404" y="2208"/>
                </a:lnTo>
                <a:lnTo>
                  <a:pt x="6407" y="2209"/>
                </a:lnTo>
                <a:lnTo>
                  <a:pt x="6412" y="2211"/>
                </a:lnTo>
                <a:lnTo>
                  <a:pt x="6415" y="2216"/>
                </a:lnTo>
                <a:lnTo>
                  <a:pt x="6419" y="2221"/>
                </a:lnTo>
                <a:lnTo>
                  <a:pt x="6421" y="2229"/>
                </a:lnTo>
                <a:lnTo>
                  <a:pt x="6423" y="2233"/>
                </a:lnTo>
                <a:lnTo>
                  <a:pt x="6426" y="2235"/>
                </a:lnTo>
                <a:lnTo>
                  <a:pt x="6430" y="2235"/>
                </a:lnTo>
                <a:lnTo>
                  <a:pt x="6433" y="2233"/>
                </a:lnTo>
                <a:lnTo>
                  <a:pt x="6449" y="2233"/>
                </a:lnTo>
                <a:lnTo>
                  <a:pt x="6465" y="2232"/>
                </a:lnTo>
                <a:lnTo>
                  <a:pt x="6480" y="2231"/>
                </a:lnTo>
                <a:lnTo>
                  <a:pt x="6496" y="2229"/>
                </a:lnTo>
                <a:lnTo>
                  <a:pt x="6528" y="2223"/>
                </a:lnTo>
                <a:lnTo>
                  <a:pt x="6562" y="2217"/>
                </a:lnTo>
                <a:lnTo>
                  <a:pt x="6596" y="2212"/>
                </a:lnTo>
                <a:lnTo>
                  <a:pt x="6631" y="2207"/>
                </a:lnTo>
                <a:lnTo>
                  <a:pt x="6665" y="2201"/>
                </a:lnTo>
                <a:lnTo>
                  <a:pt x="6699" y="2193"/>
                </a:lnTo>
                <a:lnTo>
                  <a:pt x="6716" y="2189"/>
                </a:lnTo>
                <a:lnTo>
                  <a:pt x="6732" y="2183"/>
                </a:lnTo>
                <a:lnTo>
                  <a:pt x="6749" y="2176"/>
                </a:lnTo>
                <a:lnTo>
                  <a:pt x="6765" y="2168"/>
                </a:lnTo>
                <a:lnTo>
                  <a:pt x="6755" y="2163"/>
                </a:lnTo>
                <a:lnTo>
                  <a:pt x="6746" y="2160"/>
                </a:lnTo>
                <a:lnTo>
                  <a:pt x="6738" y="2160"/>
                </a:lnTo>
                <a:lnTo>
                  <a:pt x="6729" y="2160"/>
                </a:lnTo>
                <a:lnTo>
                  <a:pt x="6713" y="2163"/>
                </a:lnTo>
                <a:lnTo>
                  <a:pt x="6696" y="2165"/>
                </a:lnTo>
                <a:lnTo>
                  <a:pt x="6683" y="2166"/>
                </a:lnTo>
                <a:lnTo>
                  <a:pt x="6671" y="2169"/>
                </a:lnTo>
                <a:lnTo>
                  <a:pt x="6659" y="2172"/>
                </a:lnTo>
                <a:lnTo>
                  <a:pt x="6646" y="2175"/>
                </a:lnTo>
                <a:lnTo>
                  <a:pt x="6620" y="2183"/>
                </a:lnTo>
                <a:lnTo>
                  <a:pt x="6595" y="2191"/>
                </a:lnTo>
                <a:lnTo>
                  <a:pt x="6583" y="2194"/>
                </a:lnTo>
                <a:lnTo>
                  <a:pt x="6570" y="2197"/>
                </a:lnTo>
                <a:lnTo>
                  <a:pt x="6558" y="2199"/>
                </a:lnTo>
                <a:lnTo>
                  <a:pt x="6544" y="2200"/>
                </a:lnTo>
                <a:lnTo>
                  <a:pt x="6532" y="2200"/>
                </a:lnTo>
                <a:lnTo>
                  <a:pt x="6518" y="2198"/>
                </a:lnTo>
                <a:lnTo>
                  <a:pt x="6506" y="2195"/>
                </a:lnTo>
                <a:lnTo>
                  <a:pt x="6492" y="2191"/>
                </a:lnTo>
                <a:lnTo>
                  <a:pt x="6500" y="2184"/>
                </a:lnTo>
                <a:lnTo>
                  <a:pt x="6508" y="2174"/>
                </a:lnTo>
                <a:lnTo>
                  <a:pt x="6525" y="2165"/>
                </a:lnTo>
                <a:lnTo>
                  <a:pt x="6542" y="2157"/>
                </a:lnTo>
                <a:lnTo>
                  <a:pt x="6558" y="2148"/>
                </a:lnTo>
                <a:lnTo>
                  <a:pt x="6574" y="2139"/>
                </a:lnTo>
                <a:lnTo>
                  <a:pt x="6583" y="2139"/>
                </a:lnTo>
                <a:lnTo>
                  <a:pt x="6593" y="2139"/>
                </a:lnTo>
                <a:lnTo>
                  <a:pt x="6602" y="2138"/>
                </a:lnTo>
                <a:lnTo>
                  <a:pt x="6612" y="2135"/>
                </a:lnTo>
                <a:lnTo>
                  <a:pt x="6656" y="2132"/>
                </a:lnTo>
                <a:lnTo>
                  <a:pt x="6700" y="2126"/>
                </a:lnTo>
                <a:lnTo>
                  <a:pt x="6745" y="2120"/>
                </a:lnTo>
                <a:lnTo>
                  <a:pt x="6788" y="2109"/>
                </a:lnTo>
                <a:lnTo>
                  <a:pt x="6831" y="2099"/>
                </a:lnTo>
                <a:lnTo>
                  <a:pt x="6874" y="2087"/>
                </a:lnTo>
                <a:lnTo>
                  <a:pt x="6917" y="2073"/>
                </a:lnTo>
                <a:lnTo>
                  <a:pt x="6960" y="2057"/>
                </a:lnTo>
                <a:lnTo>
                  <a:pt x="6949" y="2056"/>
                </a:lnTo>
                <a:lnTo>
                  <a:pt x="6940" y="2055"/>
                </a:lnTo>
                <a:lnTo>
                  <a:pt x="6930" y="2055"/>
                </a:lnTo>
                <a:lnTo>
                  <a:pt x="6921" y="2056"/>
                </a:lnTo>
                <a:lnTo>
                  <a:pt x="6903" y="2060"/>
                </a:lnTo>
                <a:lnTo>
                  <a:pt x="6885" y="2065"/>
                </a:lnTo>
                <a:lnTo>
                  <a:pt x="6867" y="2071"/>
                </a:lnTo>
                <a:lnTo>
                  <a:pt x="6849" y="2077"/>
                </a:lnTo>
                <a:lnTo>
                  <a:pt x="6841" y="2079"/>
                </a:lnTo>
                <a:lnTo>
                  <a:pt x="6832" y="2080"/>
                </a:lnTo>
                <a:lnTo>
                  <a:pt x="6823" y="2080"/>
                </a:lnTo>
                <a:lnTo>
                  <a:pt x="6814" y="2080"/>
                </a:lnTo>
                <a:lnTo>
                  <a:pt x="6799" y="2080"/>
                </a:lnTo>
                <a:lnTo>
                  <a:pt x="6785" y="2079"/>
                </a:lnTo>
                <a:lnTo>
                  <a:pt x="6772" y="2080"/>
                </a:lnTo>
                <a:lnTo>
                  <a:pt x="6759" y="2080"/>
                </a:lnTo>
                <a:lnTo>
                  <a:pt x="6732" y="2083"/>
                </a:lnTo>
                <a:lnTo>
                  <a:pt x="6707" y="2088"/>
                </a:lnTo>
                <a:lnTo>
                  <a:pt x="6681" y="2094"/>
                </a:lnTo>
                <a:lnTo>
                  <a:pt x="6656" y="2100"/>
                </a:lnTo>
                <a:lnTo>
                  <a:pt x="6631" y="2106"/>
                </a:lnTo>
                <a:lnTo>
                  <a:pt x="6605" y="2113"/>
                </a:lnTo>
                <a:lnTo>
                  <a:pt x="6587" y="2115"/>
                </a:lnTo>
                <a:lnTo>
                  <a:pt x="6568" y="2116"/>
                </a:lnTo>
                <a:lnTo>
                  <a:pt x="6549" y="2116"/>
                </a:lnTo>
                <a:lnTo>
                  <a:pt x="6529" y="2117"/>
                </a:lnTo>
                <a:lnTo>
                  <a:pt x="6510" y="2118"/>
                </a:lnTo>
                <a:lnTo>
                  <a:pt x="6492" y="2122"/>
                </a:lnTo>
                <a:lnTo>
                  <a:pt x="6483" y="2125"/>
                </a:lnTo>
                <a:lnTo>
                  <a:pt x="6474" y="2129"/>
                </a:lnTo>
                <a:lnTo>
                  <a:pt x="6465" y="2133"/>
                </a:lnTo>
                <a:lnTo>
                  <a:pt x="6456" y="2139"/>
                </a:lnTo>
                <a:lnTo>
                  <a:pt x="6432" y="2141"/>
                </a:lnTo>
                <a:lnTo>
                  <a:pt x="6407" y="2146"/>
                </a:lnTo>
                <a:lnTo>
                  <a:pt x="6383" y="2149"/>
                </a:lnTo>
                <a:lnTo>
                  <a:pt x="6359" y="2155"/>
                </a:lnTo>
                <a:lnTo>
                  <a:pt x="6335" y="2159"/>
                </a:lnTo>
                <a:lnTo>
                  <a:pt x="6310" y="2164"/>
                </a:lnTo>
                <a:lnTo>
                  <a:pt x="6286" y="2169"/>
                </a:lnTo>
                <a:lnTo>
                  <a:pt x="6261" y="2174"/>
                </a:lnTo>
                <a:lnTo>
                  <a:pt x="6247" y="2177"/>
                </a:lnTo>
                <a:lnTo>
                  <a:pt x="6230" y="2182"/>
                </a:lnTo>
                <a:lnTo>
                  <a:pt x="6213" y="2186"/>
                </a:lnTo>
                <a:lnTo>
                  <a:pt x="6196" y="2188"/>
                </a:lnTo>
                <a:lnTo>
                  <a:pt x="6187" y="2188"/>
                </a:lnTo>
                <a:lnTo>
                  <a:pt x="6179" y="2186"/>
                </a:lnTo>
                <a:lnTo>
                  <a:pt x="6171" y="2183"/>
                </a:lnTo>
                <a:lnTo>
                  <a:pt x="6163" y="2180"/>
                </a:lnTo>
                <a:lnTo>
                  <a:pt x="6156" y="2174"/>
                </a:lnTo>
                <a:lnTo>
                  <a:pt x="6149" y="2166"/>
                </a:lnTo>
                <a:lnTo>
                  <a:pt x="6144" y="2157"/>
                </a:lnTo>
                <a:lnTo>
                  <a:pt x="6139" y="2146"/>
                </a:lnTo>
                <a:lnTo>
                  <a:pt x="6146" y="2142"/>
                </a:lnTo>
                <a:lnTo>
                  <a:pt x="6153" y="2140"/>
                </a:lnTo>
                <a:lnTo>
                  <a:pt x="6160" y="2139"/>
                </a:lnTo>
                <a:lnTo>
                  <a:pt x="6167" y="2139"/>
                </a:lnTo>
                <a:lnTo>
                  <a:pt x="6181" y="2142"/>
                </a:lnTo>
                <a:lnTo>
                  <a:pt x="6196" y="2146"/>
                </a:lnTo>
                <a:lnTo>
                  <a:pt x="6209" y="2149"/>
                </a:lnTo>
                <a:lnTo>
                  <a:pt x="6224" y="2150"/>
                </a:lnTo>
                <a:lnTo>
                  <a:pt x="6231" y="2149"/>
                </a:lnTo>
                <a:lnTo>
                  <a:pt x="6237" y="2148"/>
                </a:lnTo>
                <a:lnTo>
                  <a:pt x="6244" y="2143"/>
                </a:lnTo>
                <a:lnTo>
                  <a:pt x="6252" y="2139"/>
                </a:lnTo>
                <a:lnTo>
                  <a:pt x="6263" y="2130"/>
                </a:lnTo>
                <a:lnTo>
                  <a:pt x="6275" y="2121"/>
                </a:lnTo>
                <a:lnTo>
                  <a:pt x="6286" y="2112"/>
                </a:lnTo>
                <a:lnTo>
                  <a:pt x="6299" y="2105"/>
                </a:lnTo>
                <a:lnTo>
                  <a:pt x="6305" y="2103"/>
                </a:lnTo>
                <a:lnTo>
                  <a:pt x="6312" y="2101"/>
                </a:lnTo>
                <a:lnTo>
                  <a:pt x="6319" y="2101"/>
                </a:lnTo>
                <a:lnTo>
                  <a:pt x="6326" y="2103"/>
                </a:lnTo>
                <a:lnTo>
                  <a:pt x="6333" y="2105"/>
                </a:lnTo>
                <a:lnTo>
                  <a:pt x="6340" y="2109"/>
                </a:lnTo>
                <a:lnTo>
                  <a:pt x="6348" y="2115"/>
                </a:lnTo>
                <a:lnTo>
                  <a:pt x="6356" y="2123"/>
                </a:lnTo>
                <a:lnTo>
                  <a:pt x="6360" y="2122"/>
                </a:lnTo>
                <a:lnTo>
                  <a:pt x="6365" y="2121"/>
                </a:lnTo>
                <a:lnTo>
                  <a:pt x="6370" y="2118"/>
                </a:lnTo>
                <a:lnTo>
                  <a:pt x="6372" y="2116"/>
                </a:lnTo>
                <a:lnTo>
                  <a:pt x="6373" y="2104"/>
                </a:lnTo>
                <a:lnTo>
                  <a:pt x="6376" y="2095"/>
                </a:lnTo>
                <a:lnTo>
                  <a:pt x="6379" y="2087"/>
                </a:lnTo>
                <a:lnTo>
                  <a:pt x="6382" y="2082"/>
                </a:lnTo>
                <a:lnTo>
                  <a:pt x="6387" y="2079"/>
                </a:lnTo>
                <a:lnTo>
                  <a:pt x="6391" y="2077"/>
                </a:lnTo>
                <a:lnTo>
                  <a:pt x="6397" y="2077"/>
                </a:lnTo>
                <a:lnTo>
                  <a:pt x="6403" y="2077"/>
                </a:lnTo>
                <a:lnTo>
                  <a:pt x="6426" y="2086"/>
                </a:lnTo>
                <a:lnTo>
                  <a:pt x="6450" y="2094"/>
                </a:lnTo>
                <a:lnTo>
                  <a:pt x="6459" y="2095"/>
                </a:lnTo>
                <a:lnTo>
                  <a:pt x="6467" y="2097"/>
                </a:lnTo>
                <a:lnTo>
                  <a:pt x="6471" y="2097"/>
                </a:lnTo>
                <a:lnTo>
                  <a:pt x="6475" y="2096"/>
                </a:lnTo>
                <a:lnTo>
                  <a:pt x="6479" y="2094"/>
                </a:lnTo>
                <a:lnTo>
                  <a:pt x="6482" y="2090"/>
                </a:lnTo>
                <a:lnTo>
                  <a:pt x="6489" y="2082"/>
                </a:lnTo>
                <a:lnTo>
                  <a:pt x="6494" y="2075"/>
                </a:lnTo>
                <a:lnTo>
                  <a:pt x="6501" y="2070"/>
                </a:lnTo>
                <a:lnTo>
                  <a:pt x="6508" y="2064"/>
                </a:lnTo>
                <a:lnTo>
                  <a:pt x="6516" y="2061"/>
                </a:lnTo>
                <a:lnTo>
                  <a:pt x="6523" y="2057"/>
                </a:lnTo>
                <a:lnTo>
                  <a:pt x="6529" y="2055"/>
                </a:lnTo>
                <a:lnTo>
                  <a:pt x="6537" y="2053"/>
                </a:lnTo>
                <a:lnTo>
                  <a:pt x="6553" y="2051"/>
                </a:lnTo>
                <a:lnTo>
                  <a:pt x="6569" y="2051"/>
                </a:lnTo>
                <a:lnTo>
                  <a:pt x="6585" y="2052"/>
                </a:lnTo>
                <a:lnTo>
                  <a:pt x="6602" y="2054"/>
                </a:lnTo>
                <a:lnTo>
                  <a:pt x="6614" y="2057"/>
                </a:lnTo>
                <a:lnTo>
                  <a:pt x="6626" y="2060"/>
                </a:lnTo>
                <a:lnTo>
                  <a:pt x="6631" y="2060"/>
                </a:lnTo>
                <a:lnTo>
                  <a:pt x="6637" y="2057"/>
                </a:lnTo>
                <a:lnTo>
                  <a:pt x="6643" y="2054"/>
                </a:lnTo>
                <a:lnTo>
                  <a:pt x="6647" y="2048"/>
                </a:lnTo>
                <a:lnTo>
                  <a:pt x="6652" y="2043"/>
                </a:lnTo>
                <a:lnTo>
                  <a:pt x="6657" y="2037"/>
                </a:lnTo>
                <a:lnTo>
                  <a:pt x="6662" y="2032"/>
                </a:lnTo>
                <a:lnTo>
                  <a:pt x="6668" y="2028"/>
                </a:lnTo>
                <a:lnTo>
                  <a:pt x="6679" y="2020"/>
                </a:lnTo>
                <a:lnTo>
                  <a:pt x="6691" y="2014"/>
                </a:lnTo>
                <a:lnTo>
                  <a:pt x="6704" y="2011"/>
                </a:lnTo>
                <a:lnTo>
                  <a:pt x="6716" y="2007"/>
                </a:lnTo>
                <a:lnTo>
                  <a:pt x="6730" y="2006"/>
                </a:lnTo>
                <a:lnTo>
                  <a:pt x="6742" y="2005"/>
                </a:lnTo>
                <a:lnTo>
                  <a:pt x="6763" y="2004"/>
                </a:lnTo>
                <a:lnTo>
                  <a:pt x="6783" y="2002"/>
                </a:lnTo>
                <a:lnTo>
                  <a:pt x="6803" y="2000"/>
                </a:lnTo>
                <a:lnTo>
                  <a:pt x="6824" y="1996"/>
                </a:lnTo>
                <a:lnTo>
                  <a:pt x="6863" y="1988"/>
                </a:lnTo>
                <a:lnTo>
                  <a:pt x="6904" y="1979"/>
                </a:lnTo>
                <a:lnTo>
                  <a:pt x="6945" y="1970"/>
                </a:lnTo>
                <a:lnTo>
                  <a:pt x="6986" y="1962"/>
                </a:lnTo>
                <a:lnTo>
                  <a:pt x="7027" y="1955"/>
                </a:lnTo>
                <a:lnTo>
                  <a:pt x="7069" y="1951"/>
                </a:lnTo>
                <a:lnTo>
                  <a:pt x="7086" y="1949"/>
                </a:lnTo>
                <a:lnTo>
                  <a:pt x="7104" y="1945"/>
                </a:lnTo>
                <a:lnTo>
                  <a:pt x="7123" y="1942"/>
                </a:lnTo>
                <a:lnTo>
                  <a:pt x="7141" y="1937"/>
                </a:lnTo>
                <a:lnTo>
                  <a:pt x="7158" y="1930"/>
                </a:lnTo>
                <a:lnTo>
                  <a:pt x="7176" y="1923"/>
                </a:lnTo>
                <a:lnTo>
                  <a:pt x="7184" y="1917"/>
                </a:lnTo>
                <a:lnTo>
                  <a:pt x="7193" y="1911"/>
                </a:lnTo>
                <a:lnTo>
                  <a:pt x="7201" y="1906"/>
                </a:lnTo>
                <a:lnTo>
                  <a:pt x="7209" y="1899"/>
                </a:lnTo>
                <a:lnTo>
                  <a:pt x="7183" y="1906"/>
                </a:lnTo>
                <a:lnTo>
                  <a:pt x="7157" y="1911"/>
                </a:lnTo>
                <a:lnTo>
                  <a:pt x="7130" y="1916"/>
                </a:lnTo>
                <a:lnTo>
                  <a:pt x="7103" y="1918"/>
                </a:lnTo>
                <a:lnTo>
                  <a:pt x="7077" y="1919"/>
                </a:lnTo>
                <a:lnTo>
                  <a:pt x="7051" y="1919"/>
                </a:lnTo>
                <a:lnTo>
                  <a:pt x="7026" y="1919"/>
                </a:lnTo>
                <a:lnTo>
                  <a:pt x="7001" y="1918"/>
                </a:lnTo>
                <a:lnTo>
                  <a:pt x="6980" y="1918"/>
                </a:lnTo>
                <a:lnTo>
                  <a:pt x="6957" y="1918"/>
                </a:lnTo>
                <a:lnTo>
                  <a:pt x="6937" y="1919"/>
                </a:lnTo>
                <a:lnTo>
                  <a:pt x="6915" y="1921"/>
                </a:lnTo>
                <a:lnTo>
                  <a:pt x="6872" y="1927"/>
                </a:lnTo>
                <a:lnTo>
                  <a:pt x="6831" y="1933"/>
                </a:lnTo>
                <a:lnTo>
                  <a:pt x="6789" y="1940"/>
                </a:lnTo>
                <a:lnTo>
                  <a:pt x="6747" y="1943"/>
                </a:lnTo>
                <a:lnTo>
                  <a:pt x="6725" y="1944"/>
                </a:lnTo>
                <a:lnTo>
                  <a:pt x="6704" y="1944"/>
                </a:lnTo>
                <a:lnTo>
                  <a:pt x="6682" y="1943"/>
                </a:lnTo>
                <a:lnTo>
                  <a:pt x="6661" y="1941"/>
                </a:lnTo>
                <a:lnTo>
                  <a:pt x="6645" y="1940"/>
                </a:lnTo>
                <a:lnTo>
                  <a:pt x="6628" y="1941"/>
                </a:lnTo>
                <a:lnTo>
                  <a:pt x="6611" y="1944"/>
                </a:lnTo>
                <a:lnTo>
                  <a:pt x="6594" y="1947"/>
                </a:lnTo>
                <a:lnTo>
                  <a:pt x="6559" y="1958"/>
                </a:lnTo>
                <a:lnTo>
                  <a:pt x="6525" y="1967"/>
                </a:lnTo>
                <a:lnTo>
                  <a:pt x="6485" y="1975"/>
                </a:lnTo>
                <a:lnTo>
                  <a:pt x="6447" y="1981"/>
                </a:lnTo>
                <a:lnTo>
                  <a:pt x="6407" y="1988"/>
                </a:lnTo>
                <a:lnTo>
                  <a:pt x="6369" y="1996"/>
                </a:lnTo>
                <a:lnTo>
                  <a:pt x="6330" y="2003"/>
                </a:lnTo>
                <a:lnTo>
                  <a:pt x="6291" y="2011"/>
                </a:lnTo>
                <a:lnTo>
                  <a:pt x="6252" y="2018"/>
                </a:lnTo>
                <a:lnTo>
                  <a:pt x="6213" y="2026"/>
                </a:lnTo>
                <a:lnTo>
                  <a:pt x="6179" y="2035"/>
                </a:lnTo>
                <a:lnTo>
                  <a:pt x="6145" y="2044"/>
                </a:lnTo>
                <a:lnTo>
                  <a:pt x="6128" y="2047"/>
                </a:lnTo>
                <a:lnTo>
                  <a:pt x="6110" y="2048"/>
                </a:lnTo>
                <a:lnTo>
                  <a:pt x="6100" y="2048"/>
                </a:lnTo>
                <a:lnTo>
                  <a:pt x="6091" y="2047"/>
                </a:lnTo>
                <a:lnTo>
                  <a:pt x="6082" y="2045"/>
                </a:lnTo>
                <a:lnTo>
                  <a:pt x="6073" y="2041"/>
                </a:lnTo>
                <a:lnTo>
                  <a:pt x="6072" y="2037"/>
                </a:lnTo>
                <a:lnTo>
                  <a:pt x="6072" y="2032"/>
                </a:lnTo>
                <a:lnTo>
                  <a:pt x="6073" y="2030"/>
                </a:lnTo>
                <a:lnTo>
                  <a:pt x="6076" y="2028"/>
                </a:lnTo>
                <a:lnTo>
                  <a:pt x="6081" y="2026"/>
                </a:lnTo>
                <a:lnTo>
                  <a:pt x="6088" y="2024"/>
                </a:lnTo>
                <a:lnTo>
                  <a:pt x="6095" y="2023"/>
                </a:lnTo>
                <a:lnTo>
                  <a:pt x="6100" y="2021"/>
                </a:lnTo>
                <a:lnTo>
                  <a:pt x="6103" y="2019"/>
                </a:lnTo>
                <a:lnTo>
                  <a:pt x="6104" y="2015"/>
                </a:lnTo>
                <a:lnTo>
                  <a:pt x="6104" y="2011"/>
                </a:lnTo>
                <a:lnTo>
                  <a:pt x="6103" y="2005"/>
                </a:lnTo>
                <a:lnTo>
                  <a:pt x="6081" y="2006"/>
                </a:lnTo>
                <a:lnTo>
                  <a:pt x="6061" y="2010"/>
                </a:lnTo>
                <a:lnTo>
                  <a:pt x="6042" y="2013"/>
                </a:lnTo>
                <a:lnTo>
                  <a:pt x="6025" y="2020"/>
                </a:lnTo>
                <a:lnTo>
                  <a:pt x="6017" y="2023"/>
                </a:lnTo>
                <a:lnTo>
                  <a:pt x="6010" y="2027"/>
                </a:lnTo>
                <a:lnTo>
                  <a:pt x="6003" y="2031"/>
                </a:lnTo>
                <a:lnTo>
                  <a:pt x="5997" y="2036"/>
                </a:lnTo>
                <a:lnTo>
                  <a:pt x="5993" y="2040"/>
                </a:lnTo>
                <a:lnTo>
                  <a:pt x="5988" y="2046"/>
                </a:lnTo>
                <a:lnTo>
                  <a:pt x="5985" y="2052"/>
                </a:lnTo>
                <a:lnTo>
                  <a:pt x="5983" y="2057"/>
                </a:lnTo>
                <a:lnTo>
                  <a:pt x="6001" y="2049"/>
                </a:lnTo>
                <a:lnTo>
                  <a:pt x="6016" y="2043"/>
                </a:lnTo>
                <a:lnTo>
                  <a:pt x="6027" y="2039"/>
                </a:lnTo>
                <a:lnTo>
                  <a:pt x="6036" y="2038"/>
                </a:lnTo>
                <a:lnTo>
                  <a:pt x="6041" y="2039"/>
                </a:lnTo>
                <a:lnTo>
                  <a:pt x="6044" y="2040"/>
                </a:lnTo>
                <a:lnTo>
                  <a:pt x="6048" y="2041"/>
                </a:lnTo>
                <a:lnTo>
                  <a:pt x="6052" y="2045"/>
                </a:lnTo>
                <a:lnTo>
                  <a:pt x="6061" y="2052"/>
                </a:lnTo>
                <a:lnTo>
                  <a:pt x="6070" y="2061"/>
                </a:lnTo>
                <a:lnTo>
                  <a:pt x="6031" y="2072"/>
                </a:lnTo>
                <a:lnTo>
                  <a:pt x="5993" y="2082"/>
                </a:lnTo>
                <a:lnTo>
                  <a:pt x="5953" y="2092"/>
                </a:lnTo>
                <a:lnTo>
                  <a:pt x="5915" y="2103"/>
                </a:lnTo>
                <a:lnTo>
                  <a:pt x="5875" y="2113"/>
                </a:lnTo>
                <a:lnTo>
                  <a:pt x="5837" y="2123"/>
                </a:lnTo>
                <a:lnTo>
                  <a:pt x="5798" y="2132"/>
                </a:lnTo>
                <a:lnTo>
                  <a:pt x="5759" y="2142"/>
                </a:lnTo>
                <a:lnTo>
                  <a:pt x="5754" y="2150"/>
                </a:lnTo>
                <a:lnTo>
                  <a:pt x="5750" y="2155"/>
                </a:lnTo>
                <a:lnTo>
                  <a:pt x="5733" y="2157"/>
                </a:lnTo>
                <a:lnTo>
                  <a:pt x="5716" y="2160"/>
                </a:lnTo>
                <a:lnTo>
                  <a:pt x="5699" y="2163"/>
                </a:lnTo>
                <a:lnTo>
                  <a:pt x="5682" y="2165"/>
                </a:lnTo>
                <a:lnTo>
                  <a:pt x="5675" y="2166"/>
                </a:lnTo>
                <a:lnTo>
                  <a:pt x="5670" y="2165"/>
                </a:lnTo>
                <a:lnTo>
                  <a:pt x="5667" y="2164"/>
                </a:lnTo>
                <a:lnTo>
                  <a:pt x="5664" y="2160"/>
                </a:lnTo>
                <a:lnTo>
                  <a:pt x="5659" y="2152"/>
                </a:lnTo>
                <a:lnTo>
                  <a:pt x="5657" y="2142"/>
                </a:lnTo>
                <a:lnTo>
                  <a:pt x="5655" y="2133"/>
                </a:lnTo>
                <a:lnTo>
                  <a:pt x="5650" y="2125"/>
                </a:lnTo>
                <a:lnTo>
                  <a:pt x="5647" y="2123"/>
                </a:lnTo>
                <a:lnTo>
                  <a:pt x="5643" y="2121"/>
                </a:lnTo>
                <a:lnTo>
                  <a:pt x="5639" y="2121"/>
                </a:lnTo>
                <a:lnTo>
                  <a:pt x="5633" y="2123"/>
                </a:lnTo>
                <a:lnTo>
                  <a:pt x="5609" y="2131"/>
                </a:lnTo>
                <a:lnTo>
                  <a:pt x="5585" y="2138"/>
                </a:lnTo>
                <a:lnTo>
                  <a:pt x="5562" y="2146"/>
                </a:lnTo>
                <a:lnTo>
                  <a:pt x="5537" y="2152"/>
                </a:lnTo>
                <a:lnTo>
                  <a:pt x="5513" y="2160"/>
                </a:lnTo>
                <a:lnTo>
                  <a:pt x="5489" y="2168"/>
                </a:lnTo>
                <a:lnTo>
                  <a:pt x="5467" y="2177"/>
                </a:lnTo>
                <a:lnTo>
                  <a:pt x="5444" y="2188"/>
                </a:lnTo>
                <a:lnTo>
                  <a:pt x="5447" y="2193"/>
                </a:lnTo>
                <a:lnTo>
                  <a:pt x="5452" y="2198"/>
                </a:lnTo>
                <a:lnTo>
                  <a:pt x="5455" y="2200"/>
                </a:lnTo>
                <a:lnTo>
                  <a:pt x="5460" y="2201"/>
                </a:lnTo>
                <a:lnTo>
                  <a:pt x="5469" y="2201"/>
                </a:lnTo>
                <a:lnTo>
                  <a:pt x="5479" y="2200"/>
                </a:lnTo>
                <a:lnTo>
                  <a:pt x="5484" y="2199"/>
                </a:lnTo>
                <a:lnTo>
                  <a:pt x="5489" y="2198"/>
                </a:lnTo>
                <a:lnTo>
                  <a:pt x="5493" y="2199"/>
                </a:lnTo>
                <a:lnTo>
                  <a:pt x="5497" y="2199"/>
                </a:lnTo>
                <a:lnTo>
                  <a:pt x="5501" y="2201"/>
                </a:lnTo>
                <a:lnTo>
                  <a:pt x="5504" y="2205"/>
                </a:lnTo>
                <a:lnTo>
                  <a:pt x="5507" y="2210"/>
                </a:lnTo>
                <a:lnTo>
                  <a:pt x="5510" y="2217"/>
                </a:lnTo>
                <a:lnTo>
                  <a:pt x="5462" y="2231"/>
                </a:lnTo>
                <a:lnTo>
                  <a:pt x="5415" y="2243"/>
                </a:lnTo>
                <a:lnTo>
                  <a:pt x="5368" y="2257"/>
                </a:lnTo>
                <a:lnTo>
                  <a:pt x="5321" y="2270"/>
                </a:lnTo>
                <a:lnTo>
                  <a:pt x="5274" y="2284"/>
                </a:lnTo>
                <a:lnTo>
                  <a:pt x="5228" y="2297"/>
                </a:lnTo>
                <a:lnTo>
                  <a:pt x="5180" y="2310"/>
                </a:lnTo>
                <a:lnTo>
                  <a:pt x="5133" y="2323"/>
                </a:lnTo>
                <a:lnTo>
                  <a:pt x="5133" y="2318"/>
                </a:lnTo>
                <a:lnTo>
                  <a:pt x="5134" y="2313"/>
                </a:lnTo>
                <a:lnTo>
                  <a:pt x="5135" y="2309"/>
                </a:lnTo>
                <a:lnTo>
                  <a:pt x="5137" y="2304"/>
                </a:lnTo>
                <a:lnTo>
                  <a:pt x="5141" y="2302"/>
                </a:lnTo>
                <a:lnTo>
                  <a:pt x="5145" y="2300"/>
                </a:lnTo>
                <a:lnTo>
                  <a:pt x="5151" y="2298"/>
                </a:lnTo>
                <a:lnTo>
                  <a:pt x="5159" y="2297"/>
                </a:lnTo>
                <a:lnTo>
                  <a:pt x="5171" y="2296"/>
                </a:lnTo>
                <a:lnTo>
                  <a:pt x="5183" y="2294"/>
                </a:lnTo>
                <a:lnTo>
                  <a:pt x="5194" y="2289"/>
                </a:lnTo>
                <a:lnTo>
                  <a:pt x="5205" y="2285"/>
                </a:lnTo>
                <a:lnTo>
                  <a:pt x="5216" y="2279"/>
                </a:lnTo>
                <a:lnTo>
                  <a:pt x="5227" y="2272"/>
                </a:lnTo>
                <a:lnTo>
                  <a:pt x="5237" y="2265"/>
                </a:lnTo>
                <a:lnTo>
                  <a:pt x="5247" y="2255"/>
                </a:lnTo>
                <a:lnTo>
                  <a:pt x="5230" y="2257"/>
                </a:lnTo>
                <a:lnTo>
                  <a:pt x="5214" y="2258"/>
                </a:lnTo>
                <a:lnTo>
                  <a:pt x="5198" y="2260"/>
                </a:lnTo>
                <a:lnTo>
                  <a:pt x="5183" y="2263"/>
                </a:lnTo>
                <a:lnTo>
                  <a:pt x="5151" y="2270"/>
                </a:lnTo>
                <a:lnTo>
                  <a:pt x="5120" y="2280"/>
                </a:lnTo>
                <a:lnTo>
                  <a:pt x="5090" y="2292"/>
                </a:lnTo>
                <a:lnTo>
                  <a:pt x="5060" y="2305"/>
                </a:lnTo>
                <a:lnTo>
                  <a:pt x="5032" y="2320"/>
                </a:lnTo>
                <a:lnTo>
                  <a:pt x="5004" y="2337"/>
                </a:lnTo>
                <a:lnTo>
                  <a:pt x="4992" y="2334"/>
                </a:lnTo>
                <a:lnTo>
                  <a:pt x="4981" y="2334"/>
                </a:lnTo>
                <a:lnTo>
                  <a:pt x="4971" y="2334"/>
                </a:lnTo>
                <a:lnTo>
                  <a:pt x="4960" y="2336"/>
                </a:lnTo>
                <a:lnTo>
                  <a:pt x="4949" y="2339"/>
                </a:lnTo>
                <a:lnTo>
                  <a:pt x="4939" y="2344"/>
                </a:lnTo>
                <a:lnTo>
                  <a:pt x="4929" y="2348"/>
                </a:lnTo>
                <a:lnTo>
                  <a:pt x="4919" y="2353"/>
                </a:lnTo>
                <a:lnTo>
                  <a:pt x="4880" y="2370"/>
                </a:lnTo>
                <a:lnTo>
                  <a:pt x="4842" y="2386"/>
                </a:lnTo>
                <a:lnTo>
                  <a:pt x="4801" y="2399"/>
                </a:lnTo>
                <a:lnTo>
                  <a:pt x="4761" y="2413"/>
                </a:lnTo>
                <a:lnTo>
                  <a:pt x="4721" y="2425"/>
                </a:lnTo>
                <a:lnTo>
                  <a:pt x="4680" y="2439"/>
                </a:lnTo>
                <a:lnTo>
                  <a:pt x="4640" y="2454"/>
                </a:lnTo>
                <a:lnTo>
                  <a:pt x="4601" y="2469"/>
                </a:lnTo>
                <a:lnTo>
                  <a:pt x="4560" y="2485"/>
                </a:lnTo>
                <a:lnTo>
                  <a:pt x="4519" y="2500"/>
                </a:lnTo>
                <a:lnTo>
                  <a:pt x="4477" y="2515"/>
                </a:lnTo>
                <a:lnTo>
                  <a:pt x="4436" y="2528"/>
                </a:lnTo>
                <a:lnTo>
                  <a:pt x="4394" y="2544"/>
                </a:lnTo>
                <a:lnTo>
                  <a:pt x="4353" y="2561"/>
                </a:lnTo>
                <a:lnTo>
                  <a:pt x="4334" y="2570"/>
                </a:lnTo>
                <a:lnTo>
                  <a:pt x="4314" y="2580"/>
                </a:lnTo>
                <a:lnTo>
                  <a:pt x="4295" y="2591"/>
                </a:lnTo>
                <a:lnTo>
                  <a:pt x="4277" y="2603"/>
                </a:lnTo>
                <a:lnTo>
                  <a:pt x="4266" y="2605"/>
                </a:lnTo>
                <a:lnTo>
                  <a:pt x="4254" y="2606"/>
                </a:lnTo>
                <a:lnTo>
                  <a:pt x="4243" y="2606"/>
                </a:lnTo>
                <a:lnTo>
                  <a:pt x="4233" y="2608"/>
                </a:lnTo>
                <a:lnTo>
                  <a:pt x="4222" y="2609"/>
                </a:lnTo>
                <a:lnTo>
                  <a:pt x="4213" y="2612"/>
                </a:lnTo>
                <a:lnTo>
                  <a:pt x="4208" y="2616"/>
                </a:lnTo>
                <a:lnTo>
                  <a:pt x="4203" y="2619"/>
                </a:lnTo>
                <a:lnTo>
                  <a:pt x="4199" y="2623"/>
                </a:lnTo>
                <a:lnTo>
                  <a:pt x="4196" y="2629"/>
                </a:lnTo>
                <a:lnTo>
                  <a:pt x="4185" y="2634"/>
                </a:lnTo>
                <a:lnTo>
                  <a:pt x="4176" y="2638"/>
                </a:lnTo>
                <a:lnTo>
                  <a:pt x="4168" y="2643"/>
                </a:lnTo>
                <a:lnTo>
                  <a:pt x="4163" y="2645"/>
                </a:lnTo>
                <a:lnTo>
                  <a:pt x="4141" y="2653"/>
                </a:lnTo>
                <a:lnTo>
                  <a:pt x="4120" y="2662"/>
                </a:lnTo>
                <a:lnTo>
                  <a:pt x="4098" y="2671"/>
                </a:lnTo>
                <a:lnTo>
                  <a:pt x="4077" y="2679"/>
                </a:lnTo>
                <a:lnTo>
                  <a:pt x="4056" y="2688"/>
                </a:lnTo>
                <a:lnTo>
                  <a:pt x="4035" y="2696"/>
                </a:lnTo>
                <a:lnTo>
                  <a:pt x="4013" y="2705"/>
                </a:lnTo>
                <a:lnTo>
                  <a:pt x="3992" y="2713"/>
                </a:lnTo>
                <a:lnTo>
                  <a:pt x="3968" y="2723"/>
                </a:lnTo>
                <a:lnTo>
                  <a:pt x="3947" y="2734"/>
                </a:lnTo>
                <a:lnTo>
                  <a:pt x="3924" y="2747"/>
                </a:lnTo>
                <a:lnTo>
                  <a:pt x="3902" y="2758"/>
                </a:lnTo>
                <a:lnTo>
                  <a:pt x="3880" y="2771"/>
                </a:lnTo>
                <a:lnTo>
                  <a:pt x="3858" y="2782"/>
                </a:lnTo>
                <a:lnTo>
                  <a:pt x="3836" y="2793"/>
                </a:lnTo>
                <a:lnTo>
                  <a:pt x="3813" y="2803"/>
                </a:lnTo>
                <a:lnTo>
                  <a:pt x="3768" y="2822"/>
                </a:lnTo>
                <a:lnTo>
                  <a:pt x="3722" y="2840"/>
                </a:lnTo>
                <a:lnTo>
                  <a:pt x="3678" y="2859"/>
                </a:lnTo>
                <a:lnTo>
                  <a:pt x="3634" y="2879"/>
                </a:lnTo>
                <a:lnTo>
                  <a:pt x="3591" y="2901"/>
                </a:lnTo>
                <a:lnTo>
                  <a:pt x="3549" y="2923"/>
                </a:lnTo>
                <a:lnTo>
                  <a:pt x="3507" y="2947"/>
                </a:lnTo>
                <a:lnTo>
                  <a:pt x="3465" y="2972"/>
                </a:lnTo>
                <a:lnTo>
                  <a:pt x="3450" y="2981"/>
                </a:lnTo>
                <a:lnTo>
                  <a:pt x="3433" y="2988"/>
                </a:lnTo>
                <a:lnTo>
                  <a:pt x="3417" y="2991"/>
                </a:lnTo>
                <a:lnTo>
                  <a:pt x="3400" y="2995"/>
                </a:lnTo>
                <a:lnTo>
                  <a:pt x="3383" y="2996"/>
                </a:lnTo>
                <a:lnTo>
                  <a:pt x="3365" y="2996"/>
                </a:lnTo>
                <a:lnTo>
                  <a:pt x="3347" y="2994"/>
                </a:lnTo>
                <a:lnTo>
                  <a:pt x="3326" y="2993"/>
                </a:lnTo>
                <a:lnTo>
                  <a:pt x="3342" y="2980"/>
                </a:lnTo>
                <a:lnTo>
                  <a:pt x="3355" y="2969"/>
                </a:lnTo>
                <a:lnTo>
                  <a:pt x="3360" y="2964"/>
                </a:lnTo>
                <a:lnTo>
                  <a:pt x="3367" y="2961"/>
                </a:lnTo>
                <a:lnTo>
                  <a:pt x="3373" y="2959"/>
                </a:lnTo>
                <a:lnTo>
                  <a:pt x="3378" y="2956"/>
                </a:lnTo>
                <a:lnTo>
                  <a:pt x="3392" y="2953"/>
                </a:lnTo>
                <a:lnTo>
                  <a:pt x="3404" y="2948"/>
                </a:lnTo>
                <a:lnTo>
                  <a:pt x="3417" y="2943"/>
                </a:lnTo>
                <a:lnTo>
                  <a:pt x="3429" y="2937"/>
                </a:lnTo>
                <a:lnTo>
                  <a:pt x="3453" y="2926"/>
                </a:lnTo>
                <a:lnTo>
                  <a:pt x="3476" y="2912"/>
                </a:lnTo>
                <a:lnTo>
                  <a:pt x="3498" y="2899"/>
                </a:lnTo>
                <a:lnTo>
                  <a:pt x="3521" y="2885"/>
                </a:lnTo>
                <a:lnTo>
                  <a:pt x="3544" y="2871"/>
                </a:lnTo>
                <a:lnTo>
                  <a:pt x="3566" y="2859"/>
                </a:lnTo>
                <a:lnTo>
                  <a:pt x="3600" y="2841"/>
                </a:lnTo>
                <a:lnTo>
                  <a:pt x="3634" y="2823"/>
                </a:lnTo>
                <a:lnTo>
                  <a:pt x="3668" y="2806"/>
                </a:lnTo>
                <a:lnTo>
                  <a:pt x="3703" y="2789"/>
                </a:lnTo>
                <a:lnTo>
                  <a:pt x="3737" y="2772"/>
                </a:lnTo>
                <a:lnTo>
                  <a:pt x="3771" y="2755"/>
                </a:lnTo>
                <a:lnTo>
                  <a:pt x="3805" y="2739"/>
                </a:lnTo>
                <a:lnTo>
                  <a:pt x="3839" y="2723"/>
                </a:lnTo>
                <a:lnTo>
                  <a:pt x="3854" y="2716"/>
                </a:lnTo>
                <a:lnTo>
                  <a:pt x="3870" y="2709"/>
                </a:lnTo>
                <a:lnTo>
                  <a:pt x="3885" y="2704"/>
                </a:lnTo>
                <a:lnTo>
                  <a:pt x="3901" y="2699"/>
                </a:lnTo>
                <a:lnTo>
                  <a:pt x="3933" y="2689"/>
                </a:lnTo>
                <a:lnTo>
                  <a:pt x="3965" y="2680"/>
                </a:lnTo>
                <a:lnTo>
                  <a:pt x="3995" y="2670"/>
                </a:lnTo>
                <a:lnTo>
                  <a:pt x="4026" y="2659"/>
                </a:lnTo>
                <a:lnTo>
                  <a:pt x="4040" y="2652"/>
                </a:lnTo>
                <a:lnTo>
                  <a:pt x="4054" y="2644"/>
                </a:lnTo>
                <a:lnTo>
                  <a:pt x="4069" y="2635"/>
                </a:lnTo>
                <a:lnTo>
                  <a:pt x="4082" y="2626"/>
                </a:lnTo>
                <a:lnTo>
                  <a:pt x="4111" y="2606"/>
                </a:lnTo>
                <a:lnTo>
                  <a:pt x="4139" y="2588"/>
                </a:lnTo>
                <a:lnTo>
                  <a:pt x="4168" y="2571"/>
                </a:lnTo>
                <a:lnTo>
                  <a:pt x="4199" y="2556"/>
                </a:lnTo>
                <a:lnTo>
                  <a:pt x="4228" y="2542"/>
                </a:lnTo>
                <a:lnTo>
                  <a:pt x="4259" y="2528"/>
                </a:lnTo>
                <a:lnTo>
                  <a:pt x="4291" y="2515"/>
                </a:lnTo>
                <a:lnTo>
                  <a:pt x="4321" y="2503"/>
                </a:lnTo>
                <a:lnTo>
                  <a:pt x="4385" y="2480"/>
                </a:lnTo>
                <a:lnTo>
                  <a:pt x="4448" y="2458"/>
                </a:lnTo>
                <a:lnTo>
                  <a:pt x="4511" y="2437"/>
                </a:lnTo>
                <a:lnTo>
                  <a:pt x="4575" y="2414"/>
                </a:lnTo>
                <a:lnTo>
                  <a:pt x="4628" y="2395"/>
                </a:lnTo>
                <a:lnTo>
                  <a:pt x="4680" y="2375"/>
                </a:lnTo>
                <a:lnTo>
                  <a:pt x="4732" y="2356"/>
                </a:lnTo>
                <a:lnTo>
                  <a:pt x="4785" y="2337"/>
                </a:lnTo>
                <a:lnTo>
                  <a:pt x="4837" y="2318"/>
                </a:lnTo>
                <a:lnTo>
                  <a:pt x="4891" y="2300"/>
                </a:lnTo>
                <a:lnTo>
                  <a:pt x="4944" y="2280"/>
                </a:lnTo>
                <a:lnTo>
                  <a:pt x="4997" y="2262"/>
                </a:lnTo>
                <a:lnTo>
                  <a:pt x="5056" y="2243"/>
                </a:lnTo>
                <a:lnTo>
                  <a:pt x="5113" y="2223"/>
                </a:lnTo>
                <a:lnTo>
                  <a:pt x="5172" y="2203"/>
                </a:lnTo>
                <a:lnTo>
                  <a:pt x="5231" y="2183"/>
                </a:lnTo>
                <a:lnTo>
                  <a:pt x="5290" y="2163"/>
                </a:lnTo>
                <a:lnTo>
                  <a:pt x="5349" y="2142"/>
                </a:lnTo>
                <a:lnTo>
                  <a:pt x="5407" y="2122"/>
                </a:lnTo>
                <a:lnTo>
                  <a:pt x="5464" y="2100"/>
                </a:lnTo>
                <a:lnTo>
                  <a:pt x="5519" y="2081"/>
                </a:lnTo>
                <a:lnTo>
                  <a:pt x="5573" y="2062"/>
                </a:lnTo>
                <a:lnTo>
                  <a:pt x="5628" y="2045"/>
                </a:lnTo>
                <a:lnTo>
                  <a:pt x="5683" y="2027"/>
                </a:lnTo>
                <a:lnTo>
                  <a:pt x="5737" y="2011"/>
                </a:lnTo>
                <a:lnTo>
                  <a:pt x="5793" y="1995"/>
                </a:lnTo>
                <a:lnTo>
                  <a:pt x="5847" y="1980"/>
                </a:lnTo>
                <a:lnTo>
                  <a:pt x="5901" y="1967"/>
                </a:lnTo>
                <a:lnTo>
                  <a:pt x="5976" y="1947"/>
                </a:lnTo>
                <a:lnTo>
                  <a:pt x="6050" y="1927"/>
                </a:lnTo>
                <a:lnTo>
                  <a:pt x="6124" y="1907"/>
                </a:lnTo>
                <a:lnTo>
                  <a:pt x="6199" y="1889"/>
                </a:lnTo>
                <a:lnTo>
                  <a:pt x="6236" y="1881"/>
                </a:lnTo>
                <a:lnTo>
                  <a:pt x="6274" y="1874"/>
                </a:lnTo>
                <a:lnTo>
                  <a:pt x="6311" y="1868"/>
                </a:lnTo>
                <a:lnTo>
                  <a:pt x="6350" y="1864"/>
                </a:lnTo>
                <a:lnTo>
                  <a:pt x="6388" y="1861"/>
                </a:lnTo>
                <a:lnTo>
                  <a:pt x="6426" y="1861"/>
                </a:lnTo>
                <a:lnTo>
                  <a:pt x="6466" y="1863"/>
                </a:lnTo>
                <a:lnTo>
                  <a:pt x="6505" y="1866"/>
                </a:lnTo>
                <a:lnTo>
                  <a:pt x="6515" y="1866"/>
                </a:lnTo>
                <a:lnTo>
                  <a:pt x="6523" y="1864"/>
                </a:lnTo>
                <a:lnTo>
                  <a:pt x="6526" y="1861"/>
                </a:lnTo>
                <a:lnTo>
                  <a:pt x="6528" y="1858"/>
                </a:lnTo>
                <a:lnTo>
                  <a:pt x="6531" y="1854"/>
                </a:lnTo>
                <a:lnTo>
                  <a:pt x="6531" y="1847"/>
                </a:lnTo>
                <a:lnTo>
                  <a:pt x="6532" y="1841"/>
                </a:lnTo>
                <a:lnTo>
                  <a:pt x="6533" y="1837"/>
                </a:lnTo>
                <a:lnTo>
                  <a:pt x="6535" y="1832"/>
                </a:lnTo>
                <a:lnTo>
                  <a:pt x="6537" y="1830"/>
                </a:lnTo>
                <a:lnTo>
                  <a:pt x="6542" y="1827"/>
                </a:lnTo>
                <a:lnTo>
                  <a:pt x="6546" y="1825"/>
                </a:lnTo>
                <a:lnTo>
                  <a:pt x="6551" y="1824"/>
                </a:lnTo>
                <a:lnTo>
                  <a:pt x="6557" y="1824"/>
                </a:lnTo>
                <a:lnTo>
                  <a:pt x="6571" y="1823"/>
                </a:lnTo>
                <a:lnTo>
                  <a:pt x="6585" y="1821"/>
                </a:lnTo>
                <a:lnTo>
                  <a:pt x="6599" y="1818"/>
                </a:lnTo>
                <a:lnTo>
                  <a:pt x="6612" y="1815"/>
                </a:lnTo>
                <a:lnTo>
                  <a:pt x="6640" y="1807"/>
                </a:lnTo>
                <a:lnTo>
                  <a:pt x="6668" y="1798"/>
                </a:lnTo>
                <a:lnTo>
                  <a:pt x="6696" y="1790"/>
                </a:lnTo>
                <a:lnTo>
                  <a:pt x="6723" y="1784"/>
                </a:lnTo>
                <a:lnTo>
                  <a:pt x="6738" y="1782"/>
                </a:lnTo>
                <a:lnTo>
                  <a:pt x="6751" y="1781"/>
                </a:lnTo>
                <a:lnTo>
                  <a:pt x="6766" y="1781"/>
                </a:lnTo>
                <a:lnTo>
                  <a:pt x="6781" y="1782"/>
                </a:lnTo>
                <a:lnTo>
                  <a:pt x="6784" y="1777"/>
                </a:lnTo>
                <a:lnTo>
                  <a:pt x="6788" y="1772"/>
                </a:lnTo>
                <a:lnTo>
                  <a:pt x="6797" y="1767"/>
                </a:lnTo>
                <a:lnTo>
                  <a:pt x="6803" y="1763"/>
                </a:lnTo>
                <a:lnTo>
                  <a:pt x="6814" y="1760"/>
                </a:lnTo>
                <a:lnTo>
                  <a:pt x="6823" y="1758"/>
                </a:lnTo>
                <a:lnTo>
                  <a:pt x="6833" y="1757"/>
                </a:lnTo>
                <a:lnTo>
                  <a:pt x="6843" y="1756"/>
                </a:lnTo>
                <a:lnTo>
                  <a:pt x="6863" y="1756"/>
                </a:lnTo>
                <a:lnTo>
                  <a:pt x="6884" y="1757"/>
                </a:lnTo>
                <a:lnTo>
                  <a:pt x="6904" y="1756"/>
                </a:lnTo>
                <a:lnTo>
                  <a:pt x="6924" y="1753"/>
                </a:lnTo>
                <a:lnTo>
                  <a:pt x="6934" y="1750"/>
                </a:lnTo>
                <a:lnTo>
                  <a:pt x="6944" y="1747"/>
                </a:lnTo>
                <a:lnTo>
                  <a:pt x="6953" y="1743"/>
                </a:lnTo>
                <a:lnTo>
                  <a:pt x="6962" y="1737"/>
                </a:lnTo>
                <a:lnTo>
                  <a:pt x="6902" y="1739"/>
                </a:lnTo>
                <a:lnTo>
                  <a:pt x="6841" y="1740"/>
                </a:lnTo>
                <a:lnTo>
                  <a:pt x="6778" y="1740"/>
                </a:lnTo>
                <a:lnTo>
                  <a:pt x="6717" y="1739"/>
                </a:lnTo>
                <a:lnTo>
                  <a:pt x="6656" y="1738"/>
                </a:lnTo>
                <a:lnTo>
                  <a:pt x="6595" y="1738"/>
                </a:lnTo>
                <a:lnTo>
                  <a:pt x="6534" y="1738"/>
                </a:lnTo>
                <a:lnTo>
                  <a:pt x="6473" y="1739"/>
                </a:lnTo>
                <a:lnTo>
                  <a:pt x="6436" y="1738"/>
                </a:lnTo>
                <a:lnTo>
                  <a:pt x="6399" y="1735"/>
                </a:lnTo>
                <a:lnTo>
                  <a:pt x="6381" y="1735"/>
                </a:lnTo>
                <a:lnTo>
                  <a:pt x="6363" y="1737"/>
                </a:lnTo>
                <a:lnTo>
                  <a:pt x="6354" y="1739"/>
                </a:lnTo>
                <a:lnTo>
                  <a:pt x="6345" y="1741"/>
                </a:lnTo>
                <a:lnTo>
                  <a:pt x="6336" y="1745"/>
                </a:lnTo>
                <a:lnTo>
                  <a:pt x="6327" y="1749"/>
                </a:lnTo>
                <a:lnTo>
                  <a:pt x="6308" y="1752"/>
                </a:lnTo>
                <a:lnTo>
                  <a:pt x="6287" y="1753"/>
                </a:lnTo>
                <a:lnTo>
                  <a:pt x="6268" y="1753"/>
                </a:lnTo>
                <a:lnTo>
                  <a:pt x="6249" y="1753"/>
                </a:lnTo>
                <a:lnTo>
                  <a:pt x="6210" y="1752"/>
                </a:lnTo>
                <a:lnTo>
                  <a:pt x="6171" y="1750"/>
                </a:lnTo>
                <a:lnTo>
                  <a:pt x="6151" y="1750"/>
                </a:lnTo>
                <a:lnTo>
                  <a:pt x="6132" y="1750"/>
                </a:lnTo>
                <a:lnTo>
                  <a:pt x="6113" y="1752"/>
                </a:lnTo>
                <a:lnTo>
                  <a:pt x="6093" y="1753"/>
                </a:lnTo>
                <a:lnTo>
                  <a:pt x="6073" y="1755"/>
                </a:lnTo>
                <a:lnTo>
                  <a:pt x="6054" y="1758"/>
                </a:lnTo>
                <a:lnTo>
                  <a:pt x="6035" y="1763"/>
                </a:lnTo>
                <a:lnTo>
                  <a:pt x="6016" y="1769"/>
                </a:lnTo>
                <a:lnTo>
                  <a:pt x="6007" y="1772"/>
                </a:lnTo>
                <a:lnTo>
                  <a:pt x="5997" y="1773"/>
                </a:lnTo>
                <a:lnTo>
                  <a:pt x="5988" y="1773"/>
                </a:lnTo>
                <a:lnTo>
                  <a:pt x="5981" y="1771"/>
                </a:lnTo>
                <a:lnTo>
                  <a:pt x="5976" y="1769"/>
                </a:lnTo>
                <a:lnTo>
                  <a:pt x="5973" y="1765"/>
                </a:lnTo>
                <a:lnTo>
                  <a:pt x="5970" y="1762"/>
                </a:lnTo>
                <a:lnTo>
                  <a:pt x="5968" y="1758"/>
                </a:lnTo>
                <a:lnTo>
                  <a:pt x="5967" y="1753"/>
                </a:lnTo>
                <a:lnTo>
                  <a:pt x="5966" y="1747"/>
                </a:lnTo>
                <a:lnTo>
                  <a:pt x="5966" y="1740"/>
                </a:lnTo>
                <a:lnTo>
                  <a:pt x="5967" y="1733"/>
                </a:lnTo>
                <a:lnTo>
                  <a:pt x="5967" y="1726"/>
                </a:lnTo>
                <a:lnTo>
                  <a:pt x="5967" y="1720"/>
                </a:lnTo>
                <a:lnTo>
                  <a:pt x="5966" y="1717"/>
                </a:lnTo>
                <a:lnTo>
                  <a:pt x="5962" y="1714"/>
                </a:lnTo>
                <a:lnTo>
                  <a:pt x="5960" y="1713"/>
                </a:lnTo>
                <a:lnTo>
                  <a:pt x="5956" y="1713"/>
                </a:lnTo>
                <a:lnTo>
                  <a:pt x="5952" y="1715"/>
                </a:lnTo>
                <a:lnTo>
                  <a:pt x="5948" y="1717"/>
                </a:lnTo>
                <a:lnTo>
                  <a:pt x="5938" y="1720"/>
                </a:lnTo>
                <a:lnTo>
                  <a:pt x="5928" y="1726"/>
                </a:lnTo>
                <a:lnTo>
                  <a:pt x="5925" y="1729"/>
                </a:lnTo>
                <a:lnTo>
                  <a:pt x="5924" y="1733"/>
                </a:lnTo>
                <a:lnTo>
                  <a:pt x="5924" y="1737"/>
                </a:lnTo>
                <a:lnTo>
                  <a:pt x="5925" y="1739"/>
                </a:lnTo>
                <a:lnTo>
                  <a:pt x="5927" y="1743"/>
                </a:lnTo>
                <a:lnTo>
                  <a:pt x="5931" y="1746"/>
                </a:lnTo>
                <a:lnTo>
                  <a:pt x="5934" y="1749"/>
                </a:lnTo>
                <a:lnTo>
                  <a:pt x="5936" y="1753"/>
                </a:lnTo>
                <a:lnTo>
                  <a:pt x="5938" y="1755"/>
                </a:lnTo>
                <a:lnTo>
                  <a:pt x="5939" y="1757"/>
                </a:lnTo>
                <a:lnTo>
                  <a:pt x="5938" y="1760"/>
                </a:lnTo>
                <a:lnTo>
                  <a:pt x="5936" y="1763"/>
                </a:lnTo>
                <a:lnTo>
                  <a:pt x="5934" y="1765"/>
                </a:lnTo>
                <a:lnTo>
                  <a:pt x="5931" y="1769"/>
                </a:lnTo>
                <a:lnTo>
                  <a:pt x="5921" y="1774"/>
                </a:lnTo>
                <a:lnTo>
                  <a:pt x="5908" y="1780"/>
                </a:lnTo>
                <a:lnTo>
                  <a:pt x="5893" y="1783"/>
                </a:lnTo>
                <a:lnTo>
                  <a:pt x="5876" y="1787"/>
                </a:lnTo>
                <a:lnTo>
                  <a:pt x="5859" y="1789"/>
                </a:lnTo>
                <a:lnTo>
                  <a:pt x="5840" y="1790"/>
                </a:lnTo>
                <a:lnTo>
                  <a:pt x="5821" y="1791"/>
                </a:lnTo>
                <a:lnTo>
                  <a:pt x="5802" y="1791"/>
                </a:lnTo>
                <a:lnTo>
                  <a:pt x="5782" y="1790"/>
                </a:lnTo>
                <a:lnTo>
                  <a:pt x="5763" y="1788"/>
                </a:lnTo>
                <a:lnTo>
                  <a:pt x="5744" y="1786"/>
                </a:lnTo>
                <a:lnTo>
                  <a:pt x="5727" y="1782"/>
                </a:lnTo>
                <a:lnTo>
                  <a:pt x="5711" y="1778"/>
                </a:lnTo>
                <a:lnTo>
                  <a:pt x="5696" y="1772"/>
                </a:lnTo>
                <a:lnTo>
                  <a:pt x="5684" y="1766"/>
                </a:lnTo>
                <a:lnTo>
                  <a:pt x="5675" y="1760"/>
                </a:lnTo>
                <a:lnTo>
                  <a:pt x="5670" y="1756"/>
                </a:lnTo>
                <a:lnTo>
                  <a:pt x="5666" y="1755"/>
                </a:lnTo>
                <a:lnTo>
                  <a:pt x="5662" y="1755"/>
                </a:lnTo>
                <a:lnTo>
                  <a:pt x="5658" y="1756"/>
                </a:lnTo>
                <a:lnTo>
                  <a:pt x="5651" y="1760"/>
                </a:lnTo>
                <a:lnTo>
                  <a:pt x="5642" y="1763"/>
                </a:lnTo>
                <a:lnTo>
                  <a:pt x="5615" y="1772"/>
                </a:lnTo>
                <a:lnTo>
                  <a:pt x="5589" y="1781"/>
                </a:lnTo>
                <a:lnTo>
                  <a:pt x="5562" y="1790"/>
                </a:lnTo>
                <a:lnTo>
                  <a:pt x="5535" y="1799"/>
                </a:lnTo>
                <a:lnTo>
                  <a:pt x="5507" y="1807"/>
                </a:lnTo>
                <a:lnTo>
                  <a:pt x="5480" y="1815"/>
                </a:lnTo>
                <a:lnTo>
                  <a:pt x="5453" y="1823"/>
                </a:lnTo>
                <a:lnTo>
                  <a:pt x="5425" y="1831"/>
                </a:lnTo>
                <a:lnTo>
                  <a:pt x="5393" y="1838"/>
                </a:lnTo>
                <a:lnTo>
                  <a:pt x="5361" y="1844"/>
                </a:lnTo>
                <a:lnTo>
                  <a:pt x="5329" y="1850"/>
                </a:lnTo>
                <a:lnTo>
                  <a:pt x="5297" y="1856"/>
                </a:lnTo>
                <a:lnTo>
                  <a:pt x="5264" y="1861"/>
                </a:lnTo>
                <a:lnTo>
                  <a:pt x="5232" y="1867"/>
                </a:lnTo>
                <a:lnTo>
                  <a:pt x="5201" y="1873"/>
                </a:lnTo>
                <a:lnTo>
                  <a:pt x="5169" y="1880"/>
                </a:lnTo>
                <a:lnTo>
                  <a:pt x="5158" y="1881"/>
                </a:lnTo>
                <a:lnTo>
                  <a:pt x="5147" y="1883"/>
                </a:lnTo>
                <a:lnTo>
                  <a:pt x="5143" y="1885"/>
                </a:lnTo>
                <a:lnTo>
                  <a:pt x="5140" y="1891"/>
                </a:lnTo>
                <a:lnTo>
                  <a:pt x="5137" y="1898"/>
                </a:lnTo>
                <a:lnTo>
                  <a:pt x="5136" y="1908"/>
                </a:lnTo>
                <a:lnTo>
                  <a:pt x="5170" y="1906"/>
                </a:lnTo>
                <a:lnTo>
                  <a:pt x="5204" y="1903"/>
                </a:lnTo>
                <a:lnTo>
                  <a:pt x="5237" y="1900"/>
                </a:lnTo>
                <a:lnTo>
                  <a:pt x="5271" y="1898"/>
                </a:lnTo>
                <a:lnTo>
                  <a:pt x="5304" y="1894"/>
                </a:lnTo>
                <a:lnTo>
                  <a:pt x="5336" y="1892"/>
                </a:lnTo>
                <a:lnTo>
                  <a:pt x="5369" y="1891"/>
                </a:lnTo>
                <a:lnTo>
                  <a:pt x="5402" y="1889"/>
                </a:lnTo>
                <a:lnTo>
                  <a:pt x="5409" y="1889"/>
                </a:lnTo>
                <a:lnTo>
                  <a:pt x="5415" y="1886"/>
                </a:lnTo>
                <a:lnTo>
                  <a:pt x="5420" y="1884"/>
                </a:lnTo>
                <a:lnTo>
                  <a:pt x="5425" y="1882"/>
                </a:lnTo>
                <a:lnTo>
                  <a:pt x="5435" y="1874"/>
                </a:lnTo>
                <a:lnTo>
                  <a:pt x="5443" y="1867"/>
                </a:lnTo>
                <a:lnTo>
                  <a:pt x="5451" y="1859"/>
                </a:lnTo>
                <a:lnTo>
                  <a:pt x="5459" y="1855"/>
                </a:lnTo>
                <a:lnTo>
                  <a:pt x="5463" y="1854"/>
                </a:lnTo>
                <a:lnTo>
                  <a:pt x="5468" y="1854"/>
                </a:lnTo>
                <a:lnTo>
                  <a:pt x="5472" y="1855"/>
                </a:lnTo>
                <a:lnTo>
                  <a:pt x="5477" y="1857"/>
                </a:lnTo>
                <a:lnTo>
                  <a:pt x="5481" y="1860"/>
                </a:lnTo>
                <a:lnTo>
                  <a:pt x="5484" y="1865"/>
                </a:lnTo>
                <a:lnTo>
                  <a:pt x="5486" y="1869"/>
                </a:lnTo>
                <a:lnTo>
                  <a:pt x="5486" y="1874"/>
                </a:lnTo>
                <a:lnTo>
                  <a:pt x="5485" y="1885"/>
                </a:lnTo>
                <a:lnTo>
                  <a:pt x="5482" y="1897"/>
                </a:lnTo>
                <a:lnTo>
                  <a:pt x="5479" y="1909"/>
                </a:lnTo>
                <a:lnTo>
                  <a:pt x="5478" y="1920"/>
                </a:lnTo>
                <a:lnTo>
                  <a:pt x="5478" y="1927"/>
                </a:lnTo>
                <a:lnTo>
                  <a:pt x="5478" y="1933"/>
                </a:lnTo>
                <a:lnTo>
                  <a:pt x="5480" y="1938"/>
                </a:lnTo>
                <a:lnTo>
                  <a:pt x="5484" y="1944"/>
                </a:lnTo>
                <a:lnTo>
                  <a:pt x="5476" y="1937"/>
                </a:lnTo>
                <a:lnTo>
                  <a:pt x="5468" y="1933"/>
                </a:lnTo>
                <a:lnTo>
                  <a:pt x="5460" y="1928"/>
                </a:lnTo>
                <a:lnTo>
                  <a:pt x="5452" y="1924"/>
                </a:lnTo>
                <a:lnTo>
                  <a:pt x="5444" y="1921"/>
                </a:lnTo>
                <a:lnTo>
                  <a:pt x="5436" y="1919"/>
                </a:lnTo>
                <a:lnTo>
                  <a:pt x="5428" y="1917"/>
                </a:lnTo>
                <a:lnTo>
                  <a:pt x="5420" y="1916"/>
                </a:lnTo>
                <a:lnTo>
                  <a:pt x="5404" y="1916"/>
                </a:lnTo>
                <a:lnTo>
                  <a:pt x="5389" y="1917"/>
                </a:lnTo>
                <a:lnTo>
                  <a:pt x="5373" y="1920"/>
                </a:lnTo>
                <a:lnTo>
                  <a:pt x="5357" y="1924"/>
                </a:lnTo>
                <a:lnTo>
                  <a:pt x="5325" y="1933"/>
                </a:lnTo>
                <a:lnTo>
                  <a:pt x="5293" y="1942"/>
                </a:lnTo>
                <a:lnTo>
                  <a:pt x="5278" y="1945"/>
                </a:lnTo>
                <a:lnTo>
                  <a:pt x="5262" y="1947"/>
                </a:lnTo>
                <a:lnTo>
                  <a:pt x="5246" y="1949"/>
                </a:lnTo>
                <a:lnTo>
                  <a:pt x="5230" y="1947"/>
                </a:lnTo>
                <a:lnTo>
                  <a:pt x="5229" y="1951"/>
                </a:lnTo>
                <a:lnTo>
                  <a:pt x="5228" y="1955"/>
                </a:lnTo>
                <a:lnTo>
                  <a:pt x="5228" y="1959"/>
                </a:lnTo>
                <a:lnTo>
                  <a:pt x="5229" y="1962"/>
                </a:lnTo>
                <a:lnTo>
                  <a:pt x="5233" y="1968"/>
                </a:lnTo>
                <a:lnTo>
                  <a:pt x="5239" y="1972"/>
                </a:lnTo>
                <a:lnTo>
                  <a:pt x="5245" y="1977"/>
                </a:lnTo>
                <a:lnTo>
                  <a:pt x="5249" y="1981"/>
                </a:lnTo>
                <a:lnTo>
                  <a:pt x="5250" y="1985"/>
                </a:lnTo>
                <a:lnTo>
                  <a:pt x="5252" y="1987"/>
                </a:lnTo>
                <a:lnTo>
                  <a:pt x="5250" y="1989"/>
                </a:lnTo>
                <a:lnTo>
                  <a:pt x="5249" y="1993"/>
                </a:lnTo>
                <a:lnTo>
                  <a:pt x="5245" y="1996"/>
                </a:lnTo>
                <a:lnTo>
                  <a:pt x="5239" y="1998"/>
                </a:lnTo>
                <a:lnTo>
                  <a:pt x="5235" y="2001"/>
                </a:lnTo>
                <a:lnTo>
                  <a:pt x="5229" y="2002"/>
                </a:lnTo>
                <a:lnTo>
                  <a:pt x="5218" y="2002"/>
                </a:lnTo>
                <a:lnTo>
                  <a:pt x="5206" y="2001"/>
                </a:lnTo>
                <a:lnTo>
                  <a:pt x="5201" y="2001"/>
                </a:lnTo>
                <a:lnTo>
                  <a:pt x="5195" y="2002"/>
                </a:lnTo>
                <a:lnTo>
                  <a:pt x="5190" y="2003"/>
                </a:lnTo>
                <a:lnTo>
                  <a:pt x="5186" y="2004"/>
                </a:lnTo>
                <a:lnTo>
                  <a:pt x="5181" y="2006"/>
                </a:lnTo>
                <a:lnTo>
                  <a:pt x="5178" y="2011"/>
                </a:lnTo>
                <a:lnTo>
                  <a:pt x="5175" y="2015"/>
                </a:lnTo>
                <a:lnTo>
                  <a:pt x="5172" y="2022"/>
                </a:lnTo>
                <a:lnTo>
                  <a:pt x="5158" y="2023"/>
                </a:lnTo>
                <a:lnTo>
                  <a:pt x="5143" y="2024"/>
                </a:lnTo>
                <a:lnTo>
                  <a:pt x="5135" y="2024"/>
                </a:lnTo>
                <a:lnTo>
                  <a:pt x="5128" y="2023"/>
                </a:lnTo>
                <a:lnTo>
                  <a:pt x="5120" y="2020"/>
                </a:lnTo>
                <a:lnTo>
                  <a:pt x="5113" y="2015"/>
                </a:lnTo>
                <a:lnTo>
                  <a:pt x="5118" y="2009"/>
                </a:lnTo>
                <a:lnTo>
                  <a:pt x="5127" y="1996"/>
                </a:lnTo>
                <a:lnTo>
                  <a:pt x="5134" y="1997"/>
                </a:lnTo>
                <a:lnTo>
                  <a:pt x="5141" y="1997"/>
                </a:lnTo>
                <a:lnTo>
                  <a:pt x="5146" y="1995"/>
                </a:lnTo>
                <a:lnTo>
                  <a:pt x="5152" y="1993"/>
                </a:lnTo>
                <a:lnTo>
                  <a:pt x="5164" y="1986"/>
                </a:lnTo>
                <a:lnTo>
                  <a:pt x="5178" y="1980"/>
                </a:lnTo>
                <a:lnTo>
                  <a:pt x="5181" y="1978"/>
                </a:lnTo>
                <a:lnTo>
                  <a:pt x="5185" y="1975"/>
                </a:lnTo>
                <a:lnTo>
                  <a:pt x="5187" y="1971"/>
                </a:lnTo>
                <a:lnTo>
                  <a:pt x="5188" y="1968"/>
                </a:lnTo>
                <a:lnTo>
                  <a:pt x="5189" y="1963"/>
                </a:lnTo>
                <a:lnTo>
                  <a:pt x="5188" y="1959"/>
                </a:lnTo>
                <a:lnTo>
                  <a:pt x="5186" y="1954"/>
                </a:lnTo>
                <a:lnTo>
                  <a:pt x="5181" y="1951"/>
                </a:lnTo>
                <a:lnTo>
                  <a:pt x="5172" y="1944"/>
                </a:lnTo>
                <a:lnTo>
                  <a:pt x="5164" y="1938"/>
                </a:lnTo>
                <a:lnTo>
                  <a:pt x="5157" y="1934"/>
                </a:lnTo>
                <a:lnTo>
                  <a:pt x="5150" y="1930"/>
                </a:lnTo>
                <a:lnTo>
                  <a:pt x="5143" y="1928"/>
                </a:lnTo>
                <a:lnTo>
                  <a:pt x="5136" y="1927"/>
                </a:lnTo>
                <a:lnTo>
                  <a:pt x="5130" y="1928"/>
                </a:lnTo>
                <a:lnTo>
                  <a:pt x="5125" y="1929"/>
                </a:lnTo>
                <a:lnTo>
                  <a:pt x="5119" y="1932"/>
                </a:lnTo>
                <a:lnTo>
                  <a:pt x="5115" y="1935"/>
                </a:lnTo>
                <a:lnTo>
                  <a:pt x="5110" y="1941"/>
                </a:lnTo>
                <a:lnTo>
                  <a:pt x="5107" y="1946"/>
                </a:lnTo>
                <a:lnTo>
                  <a:pt x="5103" y="1954"/>
                </a:lnTo>
                <a:lnTo>
                  <a:pt x="5100" y="1962"/>
                </a:lnTo>
                <a:lnTo>
                  <a:pt x="5097" y="1972"/>
                </a:lnTo>
                <a:lnTo>
                  <a:pt x="5094" y="1983"/>
                </a:lnTo>
                <a:lnTo>
                  <a:pt x="5069" y="1980"/>
                </a:lnTo>
                <a:lnTo>
                  <a:pt x="5046" y="1980"/>
                </a:lnTo>
                <a:lnTo>
                  <a:pt x="5032" y="1980"/>
                </a:lnTo>
                <a:lnTo>
                  <a:pt x="5020" y="1981"/>
                </a:lnTo>
                <a:lnTo>
                  <a:pt x="5007" y="1984"/>
                </a:lnTo>
                <a:lnTo>
                  <a:pt x="4994" y="1986"/>
                </a:lnTo>
                <a:lnTo>
                  <a:pt x="4987" y="1988"/>
                </a:lnTo>
                <a:lnTo>
                  <a:pt x="4981" y="1991"/>
                </a:lnTo>
                <a:lnTo>
                  <a:pt x="4975" y="1994"/>
                </a:lnTo>
                <a:lnTo>
                  <a:pt x="4970" y="1997"/>
                </a:lnTo>
                <a:lnTo>
                  <a:pt x="4961" y="2005"/>
                </a:lnTo>
                <a:lnTo>
                  <a:pt x="4951" y="2014"/>
                </a:lnTo>
                <a:lnTo>
                  <a:pt x="4946" y="2018"/>
                </a:lnTo>
                <a:lnTo>
                  <a:pt x="4941" y="2022"/>
                </a:lnTo>
                <a:lnTo>
                  <a:pt x="4936" y="2024"/>
                </a:lnTo>
                <a:lnTo>
                  <a:pt x="4931" y="2027"/>
                </a:lnTo>
                <a:lnTo>
                  <a:pt x="4926" y="2028"/>
                </a:lnTo>
                <a:lnTo>
                  <a:pt x="4920" y="2029"/>
                </a:lnTo>
                <a:lnTo>
                  <a:pt x="4913" y="2028"/>
                </a:lnTo>
                <a:lnTo>
                  <a:pt x="4906" y="2026"/>
                </a:lnTo>
                <a:lnTo>
                  <a:pt x="4907" y="2030"/>
                </a:lnTo>
                <a:lnTo>
                  <a:pt x="4907" y="2035"/>
                </a:lnTo>
                <a:lnTo>
                  <a:pt x="4906" y="2038"/>
                </a:lnTo>
                <a:lnTo>
                  <a:pt x="4903" y="2041"/>
                </a:lnTo>
                <a:lnTo>
                  <a:pt x="4888" y="2038"/>
                </a:lnTo>
                <a:lnTo>
                  <a:pt x="4880" y="2035"/>
                </a:lnTo>
                <a:lnTo>
                  <a:pt x="4880" y="2030"/>
                </a:lnTo>
                <a:lnTo>
                  <a:pt x="4883" y="2027"/>
                </a:lnTo>
                <a:lnTo>
                  <a:pt x="4885" y="2024"/>
                </a:lnTo>
                <a:lnTo>
                  <a:pt x="4887" y="2023"/>
                </a:lnTo>
                <a:lnTo>
                  <a:pt x="4894" y="2023"/>
                </a:lnTo>
                <a:lnTo>
                  <a:pt x="4900" y="2022"/>
                </a:lnTo>
                <a:lnTo>
                  <a:pt x="4897" y="2015"/>
                </a:lnTo>
                <a:lnTo>
                  <a:pt x="4897" y="2010"/>
                </a:lnTo>
                <a:lnTo>
                  <a:pt x="4897" y="2004"/>
                </a:lnTo>
                <a:lnTo>
                  <a:pt x="4898" y="1998"/>
                </a:lnTo>
                <a:lnTo>
                  <a:pt x="4903" y="1988"/>
                </a:lnTo>
                <a:lnTo>
                  <a:pt x="4910" y="1979"/>
                </a:lnTo>
                <a:lnTo>
                  <a:pt x="4917" y="1971"/>
                </a:lnTo>
                <a:lnTo>
                  <a:pt x="4924" y="1962"/>
                </a:lnTo>
                <a:lnTo>
                  <a:pt x="4932" y="1953"/>
                </a:lnTo>
                <a:lnTo>
                  <a:pt x="4938" y="1944"/>
                </a:lnTo>
                <a:lnTo>
                  <a:pt x="4931" y="1946"/>
                </a:lnTo>
                <a:lnTo>
                  <a:pt x="4926" y="1949"/>
                </a:lnTo>
                <a:lnTo>
                  <a:pt x="4921" y="1949"/>
                </a:lnTo>
                <a:lnTo>
                  <a:pt x="4915" y="1947"/>
                </a:lnTo>
                <a:lnTo>
                  <a:pt x="4904" y="1942"/>
                </a:lnTo>
                <a:lnTo>
                  <a:pt x="4892" y="1937"/>
                </a:lnTo>
                <a:lnTo>
                  <a:pt x="4880" y="1934"/>
                </a:lnTo>
                <a:lnTo>
                  <a:pt x="4869" y="1932"/>
                </a:lnTo>
                <a:lnTo>
                  <a:pt x="4858" y="1930"/>
                </a:lnTo>
                <a:lnTo>
                  <a:pt x="4846" y="1930"/>
                </a:lnTo>
                <a:lnTo>
                  <a:pt x="4835" y="1932"/>
                </a:lnTo>
                <a:lnTo>
                  <a:pt x="4825" y="1934"/>
                </a:lnTo>
                <a:lnTo>
                  <a:pt x="4815" y="1937"/>
                </a:lnTo>
                <a:lnTo>
                  <a:pt x="4803" y="1941"/>
                </a:lnTo>
                <a:lnTo>
                  <a:pt x="4793" y="1945"/>
                </a:lnTo>
                <a:lnTo>
                  <a:pt x="4783" y="1951"/>
                </a:lnTo>
                <a:lnTo>
                  <a:pt x="4764" y="1962"/>
                </a:lnTo>
                <a:lnTo>
                  <a:pt x="4743" y="1977"/>
                </a:lnTo>
                <a:lnTo>
                  <a:pt x="4729" y="1977"/>
                </a:lnTo>
                <a:lnTo>
                  <a:pt x="4715" y="1977"/>
                </a:lnTo>
                <a:lnTo>
                  <a:pt x="4700" y="1978"/>
                </a:lnTo>
                <a:lnTo>
                  <a:pt x="4686" y="1980"/>
                </a:lnTo>
                <a:lnTo>
                  <a:pt x="4673" y="1967"/>
                </a:lnTo>
                <a:lnTo>
                  <a:pt x="4663" y="1957"/>
                </a:lnTo>
                <a:lnTo>
                  <a:pt x="4686" y="1947"/>
                </a:lnTo>
                <a:lnTo>
                  <a:pt x="4708" y="1940"/>
                </a:lnTo>
                <a:lnTo>
                  <a:pt x="4731" y="1932"/>
                </a:lnTo>
                <a:lnTo>
                  <a:pt x="4755" y="1925"/>
                </a:lnTo>
                <a:lnTo>
                  <a:pt x="4802" y="1914"/>
                </a:lnTo>
                <a:lnTo>
                  <a:pt x="4850" y="1903"/>
                </a:lnTo>
                <a:lnTo>
                  <a:pt x="4898" y="1894"/>
                </a:lnTo>
                <a:lnTo>
                  <a:pt x="4946" y="1885"/>
                </a:lnTo>
                <a:lnTo>
                  <a:pt x="4995" y="1876"/>
                </a:lnTo>
                <a:lnTo>
                  <a:pt x="5042" y="1866"/>
                </a:lnTo>
                <a:lnTo>
                  <a:pt x="5068" y="1860"/>
                </a:lnTo>
                <a:lnTo>
                  <a:pt x="5095" y="1854"/>
                </a:lnTo>
                <a:lnTo>
                  <a:pt x="5120" y="1846"/>
                </a:lnTo>
                <a:lnTo>
                  <a:pt x="5146" y="1837"/>
                </a:lnTo>
                <a:lnTo>
                  <a:pt x="5170" y="1826"/>
                </a:lnTo>
                <a:lnTo>
                  <a:pt x="5195" y="1815"/>
                </a:lnTo>
                <a:lnTo>
                  <a:pt x="5206" y="1808"/>
                </a:lnTo>
                <a:lnTo>
                  <a:pt x="5218" y="1801"/>
                </a:lnTo>
                <a:lnTo>
                  <a:pt x="5229" y="1793"/>
                </a:lnTo>
                <a:lnTo>
                  <a:pt x="5240" y="1786"/>
                </a:lnTo>
                <a:lnTo>
                  <a:pt x="5231" y="1786"/>
                </a:lnTo>
                <a:lnTo>
                  <a:pt x="5222" y="1787"/>
                </a:lnTo>
                <a:lnTo>
                  <a:pt x="5213" y="1788"/>
                </a:lnTo>
                <a:lnTo>
                  <a:pt x="5204" y="1788"/>
                </a:lnTo>
                <a:lnTo>
                  <a:pt x="5194" y="1788"/>
                </a:lnTo>
                <a:lnTo>
                  <a:pt x="5183" y="1790"/>
                </a:lnTo>
                <a:lnTo>
                  <a:pt x="5178" y="1789"/>
                </a:lnTo>
                <a:lnTo>
                  <a:pt x="5173" y="1788"/>
                </a:lnTo>
                <a:lnTo>
                  <a:pt x="5172" y="1787"/>
                </a:lnTo>
                <a:lnTo>
                  <a:pt x="5170" y="1784"/>
                </a:lnTo>
                <a:lnTo>
                  <a:pt x="5169" y="1782"/>
                </a:lnTo>
                <a:lnTo>
                  <a:pt x="5169" y="1779"/>
                </a:lnTo>
                <a:lnTo>
                  <a:pt x="5168" y="1774"/>
                </a:lnTo>
                <a:lnTo>
                  <a:pt x="5168" y="1769"/>
                </a:lnTo>
                <a:lnTo>
                  <a:pt x="5168" y="1764"/>
                </a:lnTo>
                <a:lnTo>
                  <a:pt x="5169" y="1760"/>
                </a:lnTo>
                <a:lnTo>
                  <a:pt x="5171" y="1756"/>
                </a:lnTo>
                <a:lnTo>
                  <a:pt x="5173" y="1752"/>
                </a:lnTo>
                <a:lnTo>
                  <a:pt x="5177" y="1749"/>
                </a:lnTo>
                <a:lnTo>
                  <a:pt x="5181" y="1746"/>
                </a:lnTo>
                <a:lnTo>
                  <a:pt x="5188" y="1744"/>
                </a:lnTo>
                <a:lnTo>
                  <a:pt x="5195" y="1743"/>
                </a:lnTo>
                <a:lnTo>
                  <a:pt x="5201" y="1743"/>
                </a:lnTo>
                <a:lnTo>
                  <a:pt x="5206" y="1744"/>
                </a:lnTo>
                <a:lnTo>
                  <a:pt x="5211" y="1747"/>
                </a:lnTo>
                <a:lnTo>
                  <a:pt x="5215" y="1750"/>
                </a:lnTo>
                <a:lnTo>
                  <a:pt x="5220" y="1755"/>
                </a:lnTo>
                <a:lnTo>
                  <a:pt x="5223" y="1760"/>
                </a:lnTo>
                <a:lnTo>
                  <a:pt x="5232" y="1772"/>
                </a:lnTo>
                <a:lnTo>
                  <a:pt x="5240" y="1786"/>
                </a:lnTo>
                <a:lnTo>
                  <a:pt x="5244" y="1786"/>
                </a:lnTo>
                <a:lnTo>
                  <a:pt x="5243" y="1786"/>
                </a:lnTo>
                <a:lnTo>
                  <a:pt x="5240" y="1786"/>
                </a:lnTo>
                <a:lnTo>
                  <a:pt x="5261" y="1787"/>
                </a:lnTo>
                <a:lnTo>
                  <a:pt x="5281" y="1788"/>
                </a:lnTo>
                <a:lnTo>
                  <a:pt x="5303" y="1788"/>
                </a:lnTo>
                <a:lnTo>
                  <a:pt x="5323" y="1786"/>
                </a:lnTo>
                <a:lnTo>
                  <a:pt x="5333" y="1783"/>
                </a:lnTo>
                <a:lnTo>
                  <a:pt x="5343" y="1780"/>
                </a:lnTo>
                <a:lnTo>
                  <a:pt x="5353" y="1777"/>
                </a:lnTo>
                <a:lnTo>
                  <a:pt x="5364" y="1772"/>
                </a:lnTo>
                <a:lnTo>
                  <a:pt x="5375" y="1767"/>
                </a:lnTo>
                <a:lnTo>
                  <a:pt x="5385" y="1761"/>
                </a:lnTo>
                <a:lnTo>
                  <a:pt x="5395" y="1754"/>
                </a:lnTo>
                <a:lnTo>
                  <a:pt x="5406" y="1746"/>
                </a:lnTo>
                <a:lnTo>
                  <a:pt x="5390" y="1746"/>
                </a:lnTo>
                <a:lnTo>
                  <a:pt x="5375" y="1747"/>
                </a:lnTo>
                <a:lnTo>
                  <a:pt x="5361" y="1748"/>
                </a:lnTo>
                <a:lnTo>
                  <a:pt x="5348" y="1749"/>
                </a:lnTo>
                <a:lnTo>
                  <a:pt x="5334" y="1750"/>
                </a:lnTo>
                <a:lnTo>
                  <a:pt x="5321" y="1749"/>
                </a:lnTo>
                <a:lnTo>
                  <a:pt x="5313" y="1749"/>
                </a:lnTo>
                <a:lnTo>
                  <a:pt x="5306" y="1747"/>
                </a:lnTo>
                <a:lnTo>
                  <a:pt x="5299" y="1746"/>
                </a:lnTo>
                <a:lnTo>
                  <a:pt x="5292" y="1743"/>
                </a:lnTo>
                <a:lnTo>
                  <a:pt x="5335" y="1730"/>
                </a:lnTo>
                <a:lnTo>
                  <a:pt x="5378" y="1719"/>
                </a:lnTo>
                <a:lnTo>
                  <a:pt x="5421" y="1709"/>
                </a:lnTo>
                <a:lnTo>
                  <a:pt x="5466" y="1700"/>
                </a:lnTo>
                <a:lnTo>
                  <a:pt x="5509" y="1692"/>
                </a:lnTo>
                <a:lnTo>
                  <a:pt x="5552" y="1686"/>
                </a:lnTo>
                <a:lnTo>
                  <a:pt x="5596" y="1679"/>
                </a:lnTo>
                <a:lnTo>
                  <a:pt x="5639" y="1675"/>
                </a:lnTo>
                <a:lnTo>
                  <a:pt x="5725" y="1664"/>
                </a:lnTo>
                <a:lnTo>
                  <a:pt x="5812" y="1655"/>
                </a:lnTo>
                <a:lnTo>
                  <a:pt x="5855" y="1651"/>
                </a:lnTo>
                <a:lnTo>
                  <a:pt x="5898" y="1645"/>
                </a:lnTo>
                <a:lnTo>
                  <a:pt x="5940" y="1640"/>
                </a:lnTo>
                <a:lnTo>
                  <a:pt x="5983" y="1633"/>
                </a:lnTo>
                <a:lnTo>
                  <a:pt x="6027" y="1625"/>
                </a:lnTo>
                <a:lnTo>
                  <a:pt x="6070" y="1618"/>
                </a:lnTo>
                <a:lnTo>
                  <a:pt x="6114" y="1612"/>
                </a:lnTo>
                <a:lnTo>
                  <a:pt x="6157" y="1607"/>
                </a:lnTo>
                <a:lnTo>
                  <a:pt x="6201" y="1602"/>
                </a:lnTo>
                <a:lnTo>
                  <a:pt x="6244" y="1599"/>
                </a:lnTo>
                <a:lnTo>
                  <a:pt x="6288" y="1595"/>
                </a:lnTo>
                <a:lnTo>
                  <a:pt x="6331" y="1594"/>
                </a:lnTo>
                <a:lnTo>
                  <a:pt x="6374" y="1592"/>
                </a:lnTo>
                <a:lnTo>
                  <a:pt x="6419" y="1592"/>
                </a:lnTo>
                <a:lnTo>
                  <a:pt x="6462" y="1592"/>
                </a:lnTo>
                <a:lnTo>
                  <a:pt x="6506" y="1592"/>
                </a:lnTo>
                <a:lnTo>
                  <a:pt x="6549" y="1594"/>
                </a:lnTo>
                <a:lnTo>
                  <a:pt x="6593" y="1596"/>
                </a:lnTo>
                <a:lnTo>
                  <a:pt x="6636" y="1600"/>
                </a:lnTo>
                <a:lnTo>
                  <a:pt x="6680" y="1603"/>
                </a:lnTo>
                <a:lnTo>
                  <a:pt x="6664" y="1608"/>
                </a:lnTo>
                <a:lnTo>
                  <a:pt x="6647" y="1610"/>
                </a:lnTo>
                <a:lnTo>
                  <a:pt x="6630" y="1612"/>
                </a:lnTo>
                <a:lnTo>
                  <a:pt x="6614" y="1615"/>
                </a:lnTo>
                <a:lnTo>
                  <a:pt x="6580" y="1617"/>
                </a:lnTo>
                <a:lnTo>
                  <a:pt x="6548" y="1618"/>
                </a:lnTo>
                <a:lnTo>
                  <a:pt x="6514" y="1619"/>
                </a:lnTo>
                <a:lnTo>
                  <a:pt x="6481" y="1620"/>
                </a:lnTo>
                <a:lnTo>
                  <a:pt x="6447" y="1623"/>
                </a:lnTo>
                <a:lnTo>
                  <a:pt x="6414" y="1626"/>
                </a:lnTo>
                <a:lnTo>
                  <a:pt x="6446" y="1628"/>
                </a:lnTo>
                <a:lnTo>
                  <a:pt x="6477" y="1629"/>
                </a:lnTo>
                <a:lnTo>
                  <a:pt x="6510" y="1632"/>
                </a:lnTo>
                <a:lnTo>
                  <a:pt x="6542" y="1632"/>
                </a:lnTo>
                <a:lnTo>
                  <a:pt x="6575" y="1633"/>
                </a:lnTo>
                <a:lnTo>
                  <a:pt x="6606" y="1633"/>
                </a:lnTo>
                <a:lnTo>
                  <a:pt x="6638" y="1633"/>
                </a:lnTo>
                <a:lnTo>
                  <a:pt x="6671" y="1633"/>
                </a:lnTo>
                <a:lnTo>
                  <a:pt x="6687" y="1630"/>
                </a:lnTo>
                <a:lnTo>
                  <a:pt x="6696" y="1629"/>
                </a:lnTo>
                <a:lnTo>
                  <a:pt x="6697" y="1615"/>
                </a:lnTo>
                <a:lnTo>
                  <a:pt x="6698" y="1603"/>
                </a:lnTo>
                <a:lnTo>
                  <a:pt x="6702" y="1595"/>
                </a:lnTo>
                <a:lnTo>
                  <a:pt x="6705" y="1589"/>
                </a:lnTo>
                <a:lnTo>
                  <a:pt x="6709" y="1584"/>
                </a:lnTo>
                <a:lnTo>
                  <a:pt x="6716" y="1582"/>
                </a:lnTo>
                <a:lnTo>
                  <a:pt x="6722" y="1581"/>
                </a:lnTo>
                <a:lnTo>
                  <a:pt x="6729" y="1581"/>
                </a:lnTo>
                <a:lnTo>
                  <a:pt x="6743" y="1583"/>
                </a:lnTo>
                <a:lnTo>
                  <a:pt x="6759" y="1587"/>
                </a:lnTo>
                <a:lnTo>
                  <a:pt x="6766" y="1590"/>
                </a:lnTo>
                <a:lnTo>
                  <a:pt x="6773" y="1591"/>
                </a:lnTo>
                <a:lnTo>
                  <a:pt x="6778" y="1591"/>
                </a:lnTo>
                <a:lnTo>
                  <a:pt x="6784" y="1591"/>
                </a:lnTo>
                <a:lnTo>
                  <a:pt x="6809" y="1587"/>
                </a:lnTo>
                <a:lnTo>
                  <a:pt x="6835" y="1585"/>
                </a:lnTo>
                <a:lnTo>
                  <a:pt x="6861" y="1584"/>
                </a:lnTo>
                <a:lnTo>
                  <a:pt x="6886" y="1583"/>
                </a:lnTo>
                <a:lnTo>
                  <a:pt x="6912" y="1583"/>
                </a:lnTo>
                <a:lnTo>
                  <a:pt x="6938" y="1582"/>
                </a:lnTo>
                <a:lnTo>
                  <a:pt x="6965" y="1582"/>
                </a:lnTo>
                <a:lnTo>
                  <a:pt x="6991" y="1581"/>
                </a:lnTo>
                <a:lnTo>
                  <a:pt x="6999" y="1581"/>
                </a:lnTo>
                <a:lnTo>
                  <a:pt x="7007" y="1579"/>
                </a:lnTo>
                <a:lnTo>
                  <a:pt x="7015" y="1579"/>
                </a:lnTo>
                <a:lnTo>
                  <a:pt x="7021" y="1581"/>
                </a:lnTo>
                <a:lnTo>
                  <a:pt x="7033" y="1590"/>
                </a:lnTo>
                <a:lnTo>
                  <a:pt x="7046" y="1598"/>
                </a:lnTo>
                <a:lnTo>
                  <a:pt x="7051" y="1600"/>
                </a:lnTo>
                <a:lnTo>
                  <a:pt x="7057" y="1602"/>
                </a:lnTo>
                <a:lnTo>
                  <a:pt x="7061" y="1604"/>
                </a:lnTo>
                <a:lnTo>
                  <a:pt x="7068" y="1606"/>
                </a:lnTo>
                <a:lnTo>
                  <a:pt x="7074" y="1606"/>
                </a:lnTo>
                <a:lnTo>
                  <a:pt x="7080" y="1606"/>
                </a:lnTo>
                <a:lnTo>
                  <a:pt x="7086" y="1604"/>
                </a:lnTo>
                <a:lnTo>
                  <a:pt x="7093" y="1602"/>
                </a:lnTo>
                <a:lnTo>
                  <a:pt x="7100" y="1599"/>
                </a:lnTo>
                <a:lnTo>
                  <a:pt x="7108" y="1595"/>
                </a:lnTo>
                <a:lnTo>
                  <a:pt x="7116" y="1590"/>
                </a:lnTo>
                <a:lnTo>
                  <a:pt x="7125" y="1584"/>
                </a:lnTo>
                <a:lnTo>
                  <a:pt x="7130" y="1579"/>
                </a:lnTo>
                <a:lnTo>
                  <a:pt x="7137" y="1576"/>
                </a:lnTo>
                <a:lnTo>
                  <a:pt x="7144" y="1574"/>
                </a:lnTo>
                <a:lnTo>
                  <a:pt x="7153" y="1572"/>
                </a:lnTo>
                <a:lnTo>
                  <a:pt x="7171" y="1567"/>
                </a:lnTo>
                <a:lnTo>
                  <a:pt x="7190" y="1565"/>
                </a:lnTo>
                <a:lnTo>
                  <a:pt x="7232" y="1560"/>
                </a:lnTo>
                <a:lnTo>
                  <a:pt x="7274" y="1555"/>
                </a:lnTo>
                <a:lnTo>
                  <a:pt x="7269" y="1548"/>
                </a:lnTo>
                <a:lnTo>
                  <a:pt x="7263" y="1541"/>
                </a:lnTo>
                <a:lnTo>
                  <a:pt x="7256" y="1535"/>
                </a:lnTo>
                <a:lnTo>
                  <a:pt x="7248" y="1530"/>
                </a:lnTo>
                <a:lnTo>
                  <a:pt x="7241" y="1525"/>
                </a:lnTo>
                <a:lnTo>
                  <a:pt x="7233" y="1522"/>
                </a:lnTo>
                <a:lnTo>
                  <a:pt x="7226" y="1518"/>
                </a:lnTo>
                <a:lnTo>
                  <a:pt x="7218" y="1516"/>
                </a:lnTo>
                <a:lnTo>
                  <a:pt x="7210" y="1515"/>
                </a:lnTo>
                <a:lnTo>
                  <a:pt x="7202" y="1514"/>
                </a:lnTo>
                <a:lnTo>
                  <a:pt x="7195" y="1514"/>
                </a:lnTo>
                <a:lnTo>
                  <a:pt x="7188" y="1515"/>
                </a:lnTo>
                <a:lnTo>
                  <a:pt x="7181" y="1517"/>
                </a:lnTo>
                <a:lnTo>
                  <a:pt x="7176" y="1519"/>
                </a:lnTo>
                <a:lnTo>
                  <a:pt x="7171" y="1524"/>
                </a:lnTo>
                <a:lnTo>
                  <a:pt x="7167" y="1529"/>
                </a:lnTo>
                <a:lnTo>
                  <a:pt x="7160" y="1538"/>
                </a:lnTo>
                <a:lnTo>
                  <a:pt x="7154" y="1544"/>
                </a:lnTo>
                <a:lnTo>
                  <a:pt x="7147" y="1550"/>
                </a:lnTo>
                <a:lnTo>
                  <a:pt x="7141" y="1555"/>
                </a:lnTo>
                <a:lnTo>
                  <a:pt x="7133" y="1557"/>
                </a:lnTo>
                <a:lnTo>
                  <a:pt x="7126" y="1559"/>
                </a:lnTo>
                <a:lnTo>
                  <a:pt x="7118" y="1559"/>
                </a:lnTo>
                <a:lnTo>
                  <a:pt x="7111" y="1559"/>
                </a:lnTo>
                <a:lnTo>
                  <a:pt x="7082" y="1556"/>
                </a:lnTo>
                <a:lnTo>
                  <a:pt x="7054" y="1551"/>
                </a:lnTo>
                <a:lnTo>
                  <a:pt x="7049" y="1551"/>
                </a:lnTo>
                <a:lnTo>
                  <a:pt x="7046" y="1550"/>
                </a:lnTo>
                <a:lnTo>
                  <a:pt x="7042" y="1549"/>
                </a:lnTo>
                <a:lnTo>
                  <a:pt x="7040" y="1548"/>
                </a:lnTo>
                <a:lnTo>
                  <a:pt x="7039" y="1546"/>
                </a:lnTo>
                <a:lnTo>
                  <a:pt x="7039" y="1543"/>
                </a:lnTo>
                <a:lnTo>
                  <a:pt x="7039" y="1541"/>
                </a:lnTo>
                <a:lnTo>
                  <a:pt x="7039" y="1539"/>
                </a:lnTo>
                <a:lnTo>
                  <a:pt x="7041" y="1533"/>
                </a:lnTo>
                <a:lnTo>
                  <a:pt x="7046" y="1527"/>
                </a:lnTo>
                <a:lnTo>
                  <a:pt x="7050" y="1521"/>
                </a:lnTo>
                <a:lnTo>
                  <a:pt x="7057" y="1516"/>
                </a:lnTo>
                <a:lnTo>
                  <a:pt x="7068" y="1516"/>
                </a:lnTo>
                <a:lnTo>
                  <a:pt x="7080" y="1516"/>
                </a:lnTo>
                <a:lnTo>
                  <a:pt x="7089" y="1521"/>
                </a:lnTo>
                <a:lnTo>
                  <a:pt x="7098" y="1524"/>
                </a:lnTo>
                <a:lnTo>
                  <a:pt x="7102" y="1525"/>
                </a:lnTo>
                <a:lnTo>
                  <a:pt x="7107" y="1524"/>
                </a:lnTo>
                <a:lnTo>
                  <a:pt x="7111" y="1521"/>
                </a:lnTo>
                <a:lnTo>
                  <a:pt x="7115" y="1516"/>
                </a:lnTo>
                <a:lnTo>
                  <a:pt x="7109" y="1508"/>
                </a:lnTo>
                <a:lnTo>
                  <a:pt x="7102" y="1503"/>
                </a:lnTo>
                <a:lnTo>
                  <a:pt x="7095" y="1498"/>
                </a:lnTo>
                <a:lnTo>
                  <a:pt x="7087" y="1496"/>
                </a:lnTo>
                <a:lnTo>
                  <a:pt x="7080" y="1495"/>
                </a:lnTo>
                <a:lnTo>
                  <a:pt x="7072" y="1495"/>
                </a:lnTo>
                <a:lnTo>
                  <a:pt x="7063" y="1495"/>
                </a:lnTo>
                <a:lnTo>
                  <a:pt x="7054" y="1495"/>
                </a:lnTo>
                <a:lnTo>
                  <a:pt x="7037" y="1497"/>
                </a:lnTo>
                <a:lnTo>
                  <a:pt x="7018" y="1496"/>
                </a:lnTo>
                <a:lnTo>
                  <a:pt x="7011" y="1493"/>
                </a:lnTo>
                <a:lnTo>
                  <a:pt x="7003" y="1490"/>
                </a:lnTo>
                <a:lnTo>
                  <a:pt x="6995" y="1484"/>
                </a:lnTo>
                <a:lnTo>
                  <a:pt x="6988" y="1476"/>
                </a:lnTo>
                <a:lnTo>
                  <a:pt x="7024" y="1474"/>
                </a:lnTo>
                <a:lnTo>
                  <a:pt x="7060" y="1473"/>
                </a:lnTo>
                <a:lnTo>
                  <a:pt x="7095" y="1472"/>
                </a:lnTo>
                <a:lnTo>
                  <a:pt x="7132" y="1472"/>
                </a:lnTo>
                <a:lnTo>
                  <a:pt x="7202" y="1474"/>
                </a:lnTo>
                <a:lnTo>
                  <a:pt x="7273" y="1478"/>
                </a:lnTo>
                <a:lnTo>
                  <a:pt x="7344" y="1482"/>
                </a:lnTo>
                <a:lnTo>
                  <a:pt x="7415" y="1486"/>
                </a:lnTo>
                <a:lnTo>
                  <a:pt x="7450" y="1487"/>
                </a:lnTo>
                <a:lnTo>
                  <a:pt x="7485" y="1488"/>
                </a:lnTo>
                <a:lnTo>
                  <a:pt x="7521" y="1488"/>
                </a:lnTo>
                <a:lnTo>
                  <a:pt x="7556" y="1487"/>
                </a:lnTo>
                <a:lnTo>
                  <a:pt x="7520" y="1483"/>
                </a:lnTo>
                <a:lnTo>
                  <a:pt x="7484" y="1480"/>
                </a:lnTo>
                <a:lnTo>
                  <a:pt x="7447" y="1475"/>
                </a:lnTo>
                <a:lnTo>
                  <a:pt x="7411" y="1471"/>
                </a:lnTo>
                <a:lnTo>
                  <a:pt x="7339" y="1461"/>
                </a:lnTo>
                <a:lnTo>
                  <a:pt x="7266" y="1450"/>
                </a:lnTo>
                <a:lnTo>
                  <a:pt x="7231" y="1446"/>
                </a:lnTo>
                <a:lnTo>
                  <a:pt x="7195" y="1442"/>
                </a:lnTo>
                <a:lnTo>
                  <a:pt x="7159" y="1439"/>
                </a:lnTo>
                <a:lnTo>
                  <a:pt x="7123" y="1437"/>
                </a:lnTo>
                <a:lnTo>
                  <a:pt x="7085" y="1436"/>
                </a:lnTo>
                <a:lnTo>
                  <a:pt x="7049" y="1436"/>
                </a:lnTo>
                <a:lnTo>
                  <a:pt x="7013" y="1438"/>
                </a:lnTo>
                <a:lnTo>
                  <a:pt x="6975" y="1441"/>
                </a:lnTo>
                <a:lnTo>
                  <a:pt x="6979" y="1430"/>
                </a:lnTo>
                <a:lnTo>
                  <a:pt x="6984" y="1421"/>
                </a:lnTo>
                <a:lnTo>
                  <a:pt x="6989" y="1414"/>
                </a:lnTo>
                <a:lnTo>
                  <a:pt x="6995" y="1409"/>
                </a:lnTo>
                <a:lnTo>
                  <a:pt x="7001" y="1404"/>
                </a:lnTo>
                <a:lnTo>
                  <a:pt x="7008" y="1402"/>
                </a:lnTo>
                <a:lnTo>
                  <a:pt x="7015" y="1399"/>
                </a:lnTo>
                <a:lnTo>
                  <a:pt x="7022" y="1398"/>
                </a:lnTo>
                <a:lnTo>
                  <a:pt x="7037" y="1397"/>
                </a:lnTo>
                <a:lnTo>
                  <a:pt x="7052" y="1396"/>
                </a:lnTo>
                <a:lnTo>
                  <a:pt x="7059" y="1396"/>
                </a:lnTo>
                <a:lnTo>
                  <a:pt x="7066" y="1395"/>
                </a:lnTo>
                <a:lnTo>
                  <a:pt x="7073" y="1393"/>
                </a:lnTo>
                <a:lnTo>
                  <a:pt x="7080" y="1389"/>
                </a:lnTo>
                <a:lnTo>
                  <a:pt x="7089" y="1382"/>
                </a:lnTo>
                <a:lnTo>
                  <a:pt x="7099" y="1377"/>
                </a:lnTo>
                <a:lnTo>
                  <a:pt x="7109" y="1372"/>
                </a:lnTo>
                <a:lnTo>
                  <a:pt x="7120" y="1369"/>
                </a:lnTo>
                <a:lnTo>
                  <a:pt x="7130" y="1366"/>
                </a:lnTo>
                <a:lnTo>
                  <a:pt x="7142" y="1363"/>
                </a:lnTo>
                <a:lnTo>
                  <a:pt x="7153" y="1362"/>
                </a:lnTo>
                <a:lnTo>
                  <a:pt x="7164" y="1361"/>
                </a:lnTo>
                <a:lnTo>
                  <a:pt x="7187" y="1361"/>
                </a:lnTo>
                <a:lnTo>
                  <a:pt x="7210" y="1361"/>
                </a:lnTo>
                <a:lnTo>
                  <a:pt x="7232" y="1361"/>
                </a:lnTo>
                <a:lnTo>
                  <a:pt x="7254" y="1360"/>
                </a:lnTo>
                <a:lnTo>
                  <a:pt x="7275" y="1360"/>
                </a:lnTo>
                <a:lnTo>
                  <a:pt x="7297" y="1361"/>
                </a:lnTo>
                <a:lnTo>
                  <a:pt x="7317" y="1362"/>
                </a:lnTo>
                <a:lnTo>
                  <a:pt x="7338" y="1366"/>
                </a:lnTo>
                <a:lnTo>
                  <a:pt x="7378" y="1373"/>
                </a:lnTo>
                <a:lnTo>
                  <a:pt x="7419" y="1384"/>
                </a:lnTo>
                <a:lnTo>
                  <a:pt x="7460" y="1393"/>
                </a:lnTo>
                <a:lnTo>
                  <a:pt x="7501" y="1398"/>
                </a:lnTo>
                <a:lnTo>
                  <a:pt x="7520" y="1401"/>
                </a:lnTo>
                <a:lnTo>
                  <a:pt x="7540" y="1402"/>
                </a:lnTo>
                <a:lnTo>
                  <a:pt x="7562" y="1402"/>
                </a:lnTo>
                <a:lnTo>
                  <a:pt x="7582" y="1399"/>
                </a:lnTo>
                <a:lnTo>
                  <a:pt x="7582" y="1402"/>
                </a:lnTo>
                <a:lnTo>
                  <a:pt x="7582" y="1402"/>
                </a:lnTo>
                <a:lnTo>
                  <a:pt x="7582" y="1402"/>
                </a:lnTo>
                <a:lnTo>
                  <a:pt x="6061" y="2541"/>
                </a:lnTo>
                <a:close/>
                <a:moveTo>
                  <a:pt x="7586" y="1399"/>
                </a:moveTo>
                <a:lnTo>
                  <a:pt x="7582" y="1399"/>
                </a:lnTo>
                <a:lnTo>
                  <a:pt x="7582" y="1399"/>
                </a:lnTo>
                <a:lnTo>
                  <a:pt x="7583" y="1389"/>
                </a:lnTo>
                <a:lnTo>
                  <a:pt x="7586" y="1380"/>
                </a:lnTo>
                <a:lnTo>
                  <a:pt x="7588" y="1373"/>
                </a:lnTo>
                <a:lnTo>
                  <a:pt x="7592" y="1367"/>
                </a:lnTo>
                <a:lnTo>
                  <a:pt x="7595" y="1364"/>
                </a:lnTo>
                <a:lnTo>
                  <a:pt x="7598" y="1362"/>
                </a:lnTo>
                <a:lnTo>
                  <a:pt x="7601" y="1361"/>
                </a:lnTo>
                <a:lnTo>
                  <a:pt x="7606" y="1360"/>
                </a:lnTo>
                <a:lnTo>
                  <a:pt x="7610" y="1360"/>
                </a:lnTo>
                <a:lnTo>
                  <a:pt x="7615" y="1360"/>
                </a:lnTo>
                <a:lnTo>
                  <a:pt x="7621" y="1361"/>
                </a:lnTo>
                <a:lnTo>
                  <a:pt x="7627" y="1363"/>
                </a:lnTo>
                <a:lnTo>
                  <a:pt x="7642" y="1368"/>
                </a:lnTo>
                <a:lnTo>
                  <a:pt x="7657" y="1371"/>
                </a:lnTo>
                <a:lnTo>
                  <a:pt x="7672" y="1373"/>
                </a:lnTo>
                <a:lnTo>
                  <a:pt x="7685" y="1377"/>
                </a:lnTo>
                <a:lnTo>
                  <a:pt x="7722" y="1385"/>
                </a:lnTo>
                <a:lnTo>
                  <a:pt x="7762" y="1394"/>
                </a:lnTo>
                <a:lnTo>
                  <a:pt x="7780" y="1397"/>
                </a:lnTo>
                <a:lnTo>
                  <a:pt x="7796" y="1399"/>
                </a:lnTo>
                <a:lnTo>
                  <a:pt x="7803" y="1398"/>
                </a:lnTo>
                <a:lnTo>
                  <a:pt x="7810" y="1397"/>
                </a:lnTo>
                <a:lnTo>
                  <a:pt x="7814" y="1396"/>
                </a:lnTo>
                <a:lnTo>
                  <a:pt x="7819" y="1393"/>
                </a:lnTo>
                <a:lnTo>
                  <a:pt x="7831" y="1382"/>
                </a:lnTo>
                <a:lnTo>
                  <a:pt x="7842" y="1375"/>
                </a:lnTo>
                <a:lnTo>
                  <a:pt x="7854" y="1369"/>
                </a:lnTo>
                <a:lnTo>
                  <a:pt x="7866" y="1366"/>
                </a:lnTo>
                <a:lnTo>
                  <a:pt x="7878" y="1364"/>
                </a:lnTo>
                <a:lnTo>
                  <a:pt x="7890" y="1363"/>
                </a:lnTo>
                <a:lnTo>
                  <a:pt x="7902" y="1363"/>
                </a:lnTo>
                <a:lnTo>
                  <a:pt x="7916" y="1363"/>
                </a:lnTo>
                <a:lnTo>
                  <a:pt x="7895" y="1344"/>
                </a:lnTo>
                <a:lnTo>
                  <a:pt x="7872" y="1327"/>
                </a:lnTo>
                <a:lnTo>
                  <a:pt x="7862" y="1320"/>
                </a:lnTo>
                <a:lnTo>
                  <a:pt x="7850" y="1312"/>
                </a:lnTo>
                <a:lnTo>
                  <a:pt x="7839" y="1305"/>
                </a:lnTo>
                <a:lnTo>
                  <a:pt x="7828" y="1300"/>
                </a:lnTo>
                <a:lnTo>
                  <a:pt x="7815" y="1295"/>
                </a:lnTo>
                <a:lnTo>
                  <a:pt x="7804" y="1291"/>
                </a:lnTo>
                <a:lnTo>
                  <a:pt x="7792" y="1287"/>
                </a:lnTo>
                <a:lnTo>
                  <a:pt x="7779" y="1285"/>
                </a:lnTo>
                <a:lnTo>
                  <a:pt x="7767" y="1283"/>
                </a:lnTo>
                <a:lnTo>
                  <a:pt x="7753" y="1283"/>
                </a:lnTo>
                <a:lnTo>
                  <a:pt x="7738" y="1284"/>
                </a:lnTo>
                <a:lnTo>
                  <a:pt x="7725" y="1285"/>
                </a:lnTo>
                <a:lnTo>
                  <a:pt x="7722" y="1285"/>
                </a:lnTo>
                <a:lnTo>
                  <a:pt x="7718" y="1285"/>
                </a:lnTo>
                <a:lnTo>
                  <a:pt x="7711" y="1283"/>
                </a:lnTo>
                <a:lnTo>
                  <a:pt x="7704" y="1281"/>
                </a:lnTo>
                <a:lnTo>
                  <a:pt x="7702" y="1278"/>
                </a:lnTo>
                <a:lnTo>
                  <a:pt x="7700" y="1275"/>
                </a:lnTo>
                <a:lnTo>
                  <a:pt x="7699" y="1272"/>
                </a:lnTo>
                <a:lnTo>
                  <a:pt x="7699" y="1266"/>
                </a:lnTo>
                <a:lnTo>
                  <a:pt x="7699" y="1260"/>
                </a:lnTo>
                <a:lnTo>
                  <a:pt x="7700" y="1256"/>
                </a:lnTo>
                <a:lnTo>
                  <a:pt x="7701" y="1251"/>
                </a:lnTo>
                <a:lnTo>
                  <a:pt x="7704" y="1249"/>
                </a:lnTo>
                <a:lnTo>
                  <a:pt x="7707" y="1247"/>
                </a:lnTo>
                <a:lnTo>
                  <a:pt x="7711" y="1244"/>
                </a:lnTo>
                <a:lnTo>
                  <a:pt x="7716" y="1243"/>
                </a:lnTo>
                <a:lnTo>
                  <a:pt x="7721" y="1243"/>
                </a:lnTo>
                <a:lnTo>
                  <a:pt x="7745" y="1243"/>
                </a:lnTo>
                <a:lnTo>
                  <a:pt x="7770" y="1242"/>
                </a:lnTo>
                <a:lnTo>
                  <a:pt x="7794" y="1241"/>
                </a:lnTo>
                <a:lnTo>
                  <a:pt x="7819" y="1240"/>
                </a:lnTo>
                <a:lnTo>
                  <a:pt x="7830" y="1238"/>
                </a:lnTo>
                <a:lnTo>
                  <a:pt x="7841" y="1236"/>
                </a:lnTo>
                <a:lnTo>
                  <a:pt x="7854" y="1235"/>
                </a:lnTo>
                <a:lnTo>
                  <a:pt x="7865" y="1236"/>
                </a:lnTo>
                <a:lnTo>
                  <a:pt x="7890" y="1238"/>
                </a:lnTo>
                <a:lnTo>
                  <a:pt x="7914" y="1241"/>
                </a:lnTo>
                <a:lnTo>
                  <a:pt x="7939" y="1243"/>
                </a:lnTo>
                <a:lnTo>
                  <a:pt x="7964" y="1244"/>
                </a:lnTo>
                <a:lnTo>
                  <a:pt x="7977" y="1244"/>
                </a:lnTo>
                <a:lnTo>
                  <a:pt x="7990" y="1243"/>
                </a:lnTo>
                <a:lnTo>
                  <a:pt x="8003" y="1241"/>
                </a:lnTo>
                <a:lnTo>
                  <a:pt x="8017" y="1236"/>
                </a:lnTo>
                <a:lnTo>
                  <a:pt x="7996" y="1227"/>
                </a:lnTo>
                <a:lnTo>
                  <a:pt x="7976" y="1221"/>
                </a:lnTo>
                <a:lnTo>
                  <a:pt x="7956" y="1215"/>
                </a:lnTo>
                <a:lnTo>
                  <a:pt x="7935" y="1210"/>
                </a:lnTo>
                <a:lnTo>
                  <a:pt x="7916" y="1207"/>
                </a:lnTo>
                <a:lnTo>
                  <a:pt x="7897" y="1206"/>
                </a:lnTo>
                <a:lnTo>
                  <a:pt x="7878" y="1206"/>
                </a:lnTo>
                <a:lnTo>
                  <a:pt x="7857" y="1208"/>
                </a:lnTo>
                <a:lnTo>
                  <a:pt x="7855" y="1206"/>
                </a:lnTo>
                <a:lnTo>
                  <a:pt x="7852" y="1205"/>
                </a:lnTo>
                <a:lnTo>
                  <a:pt x="7847" y="1205"/>
                </a:lnTo>
                <a:lnTo>
                  <a:pt x="7845" y="1205"/>
                </a:lnTo>
                <a:lnTo>
                  <a:pt x="7839" y="1193"/>
                </a:lnTo>
                <a:lnTo>
                  <a:pt x="7832" y="1184"/>
                </a:lnTo>
                <a:lnTo>
                  <a:pt x="7827" y="1174"/>
                </a:lnTo>
                <a:lnTo>
                  <a:pt x="7820" y="1166"/>
                </a:lnTo>
                <a:lnTo>
                  <a:pt x="7812" y="1158"/>
                </a:lnTo>
                <a:lnTo>
                  <a:pt x="7804" y="1152"/>
                </a:lnTo>
                <a:lnTo>
                  <a:pt x="7796" y="1146"/>
                </a:lnTo>
                <a:lnTo>
                  <a:pt x="7788" y="1140"/>
                </a:lnTo>
                <a:lnTo>
                  <a:pt x="7779" y="1136"/>
                </a:lnTo>
                <a:lnTo>
                  <a:pt x="7769" y="1132"/>
                </a:lnTo>
                <a:lnTo>
                  <a:pt x="7759" y="1130"/>
                </a:lnTo>
                <a:lnTo>
                  <a:pt x="7749" y="1128"/>
                </a:lnTo>
                <a:lnTo>
                  <a:pt x="7738" y="1127"/>
                </a:lnTo>
                <a:lnTo>
                  <a:pt x="7726" y="1127"/>
                </a:lnTo>
                <a:lnTo>
                  <a:pt x="7715" y="1128"/>
                </a:lnTo>
                <a:lnTo>
                  <a:pt x="7702" y="1130"/>
                </a:lnTo>
                <a:lnTo>
                  <a:pt x="7690" y="1129"/>
                </a:lnTo>
                <a:lnTo>
                  <a:pt x="7677" y="1128"/>
                </a:lnTo>
                <a:lnTo>
                  <a:pt x="7666" y="1127"/>
                </a:lnTo>
                <a:lnTo>
                  <a:pt x="7653" y="1127"/>
                </a:lnTo>
                <a:lnTo>
                  <a:pt x="7655" y="1133"/>
                </a:lnTo>
                <a:lnTo>
                  <a:pt x="7656" y="1139"/>
                </a:lnTo>
                <a:lnTo>
                  <a:pt x="7657" y="1142"/>
                </a:lnTo>
                <a:lnTo>
                  <a:pt x="7659" y="1146"/>
                </a:lnTo>
                <a:lnTo>
                  <a:pt x="7662" y="1148"/>
                </a:lnTo>
                <a:lnTo>
                  <a:pt x="7665" y="1149"/>
                </a:lnTo>
                <a:lnTo>
                  <a:pt x="7668" y="1150"/>
                </a:lnTo>
                <a:lnTo>
                  <a:pt x="7672" y="1150"/>
                </a:lnTo>
                <a:lnTo>
                  <a:pt x="7686" y="1148"/>
                </a:lnTo>
                <a:lnTo>
                  <a:pt x="7702" y="1146"/>
                </a:lnTo>
                <a:lnTo>
                  <a:pt x="7712" y="1150"/>
                </a:lnTo>
                <a:lnTo>
                  <a:pt x="7724" y="1154"/>
                </a:lnTo>
                <a:lnTo>
                  <a:pt x="7736" y="1155"/>
                </a:lnTo>
                <a:lnTo>
                  <a:pt x="7749" y="1157"/>
                </a:lnTo>
                <a:lnTo>
                  <a:pt x="7754" y="1159"/>
                </a:lnTo>
                <a:lnTo>
                  <a:pt x="7759" y="1162"/>
                </a:lnTo>
                <a:lnTo>
                  <a:pt x="7764" y="1164"/>
                </a:lnTo>
                <a:lnTo>
                  <a:pt x="7769" y="1167"/>
                </a:lnTo>
                <a:lnTo>
                  <a:pt x="7772" y="1172"/>
                </a:lnTo>
                <a:lnTo>
                  <a:pt x="7776" y="1178"/>
                </a:lnTo>
                <a:lnTo>
                  <a:pt x="7778" y="1183"/>
                </a:lnTo>
                <a:lnTo>
                  <a:pt x="7780" y="1191"/>
                </a:lnTo>
                <a:lnTo>
                  <a:pt x="7786" y="1189"/>
                </a:lnTo>
                <a:lnTo>
                  <a:pt x="7792" y="1188"/>
                </a:lnTo>
                <a:lnTo>
                  <a:pt x="7797" y="1187"/>
                </a:lnTo>
                <a:lnTo>
                  <a:pt x="7803" y="1187"/>
                </a:lnTo>
                <a:lnTo>
                  <a:pt x="7807" y="1189"/>
                </a:lnTo>
                <a:lnTo>
                  <a:pt x="7812" y="1192"/>
                </a:lnTo>
                <a:lnTo>
                  <a:pt x="7815" y="1197"/>
                </a:lnTo>
                <a:lnTo>
                  <a:pt x="7819" y="1205"/>
                </a:lnTo>
                <a:lnTo>
                  <a:pt x="7808" y="1204"/>
                </a:lnTo>
                <a:lnTo>
                  <a:pt x="7798" y="1205"/>
                </a:lnTo>
                <a:lnTo>
                  <a:pt x="7793" y="1205"/>
                </a:lnTo>
                <a:lnTo>
                  <a:pt x="7788" y="1202"/>
                </a:lnTo>
                <a:lnTo>
                  <a:pt x="7784" y="1198"/>
                </a:lnTo>
                <a:lnTo>
                  <a:pt x="7780" y="1191"/>
                </a:lnTo>
                <a:lnTo>
                  <a:pt x="7770" y="1189"/>
                </a:lnTo>
                <a:lnTo>
                  <a:pt x="7760" y="1188"/>
                </a:lnTo>
                <a:lnTo>
                  <a:pt x="7751" y="1187"/>
                </a:lnTo>
                <a:lnTo>
                  <a:pt x="7741" y="1188"/>
                </a:lnTo>
                <a:lnTo>
                  <a:pt x="7716" y="1188"/>
                </a:lnTo>
                <a:lnTo>
                  <a:pt x="7691" y="1188"/>
                </a:lnTo>
                <a:lnTo>
                  <a:pt x="7685" y="1189"/>
                </a:lnTo>
                <a:lnTo>
                  <a:pt x="7681" y="1191"/>
                </a:lnTo>
                <a:lnTo>
                  <a:pt x="7675" y="1193"/>
                </a:lnTo>
                <a:lnTo>
                  <a:pt x="7670" y="1197"/>
                </a:lnTo>
                <a:lnTo>
                  <a:pt x="7666" y="1201"/>
                </a:lnTo>
                <a:lnTo>
                  <a:pt x="7662" y="1207"/>
                </a:lnTo>
                <a:lnTo>
                  <a:pt x="7659" y="1215"/>
                </a:lnTo>
                <a:lnTo>
                  <a:pt x="7657" y="1224"/>
                </a:lnTo>
                <a:lnTo>
                  <a:pt x="7635" y="1223"/>
                </a:lnTo>
                <a:lnTo>
                  <a:pt x="7615" y="1221"/>
                </a:lnTo>
                <a:lnTo>
                  <a:pt x="7595" y="1217"/>
                </a:lnTo>
                <a:lnTo>
                  <a:pt x="7574" y="1215"/>
                </a:lnTo>
                <a:lnTo>
                  <a:pt x="7554" y="1213"/>
                </a:lnTo>
                <a:lnTo>
                  <a:pt x="7532" y="1212"/>
                </a:lnTo>
                <a:lnTo>
                  <a:pt x="7521" y="1212"/>
                </a:lnTo>
                <a:lnTo>
                  <a:pt x="7511" y="1213"/>
                </a:lnTo>
                <a:lnTo>
                  <a:pt x="7499" y="1215"/>
                </a:lnTo>
                <a:lnTo>
                  <a:pt x="7488" y="1217"/>
                </a:lnTo>
                <a:lnTo>
                  <a:pt x="7495" y="1208"/>
                </a:lnTo>
                <a:lnTo>
                  <a:pt x="7502" y="1200"/>
                </a:lnTo>
                <a:lnTo>
                  <a:pt x="7510" y="1195"/>
                </a:lnTo>
                <a:lnTo>
                  <a:pt x="7518" y="1190"/>
                </a:lnTo>
                <a:lnTo>
                  <a:pt x="7527" y="1187"/>
                </a:lnTo>
                <a:lnTo>
                  <a:pt x="7536" y="1184"/>
                </a:lnTo>
                <a:lnTo>
                  <a:pt x="7545" y="1183"/>
                </a:lnTo>
                <a:lnTo>
                  <a:pt x="7554" y="1182"/>
                </a:lnTo>
                <a:lnTo>
                  <a:pt x="7572" y="1182"/>
                </a:lnTo>
                <a:lnTo>
                  <a:pt x="7590" y="1181"/>
                </a:lnTo>
                <a:lnTo>
                  <a:pt x="7599" y="1180"/>
                </a:lnTo>
                <a:lnTo>
                  <a:pt x="7607" y="1178"/>
                </a:lnTo>
                <a:lnTo>
                  <a:pt x="7616" y="1175"/>
                </a:lnTo>
                <a:lnTo>
                  <a:pt x="7624" y="1172"/>
                </a:lnTo>
                <a:lnTo>
                  <a:pt x="7574" y="1162"/>
                </a:lnTo>
                <a:lnTo>
                  <a:pt x="7524" y="1154"/>
                </a:lnTo>
                <a:lnTo>
                  <a:pt x="7476" y="1148"/>
                </a:lnTo>
                <a:lnTo>
                  <a:pt x="7427" y="1144"/>
                </a:lnTo>
                <a:lnTo>
                  <a:pt x="7377" y="1139"/>
                </a:lnTo>
                <a:lnTo>
                  <a:pt x="7329" y="1135"/>
                </a:lnTo>
                <a:lnTo>
                  <a:pt x="7280" y="1131"/>
                </a:lnTo>
                <a:lnTo>
                  <a:pt x="7231" y="1127"/>
                </a:lnTo>
                <a:lnTo>
                  <a:pt x="7214" y="1127"/>
                </a:lnTo>
                <a:lnTo>
                  <a:pt x="7196" y="1127"/>
                </a:lnTo>
                <a:lnTo>
                  <a:pt x="7193" y="1127"/>
                </a:lnTo>
                <a:lnTo>
                  <a:pt x="7189" y="1125"/>
                </a:lnTo>
                <a:lnTo>
                  <a:pt x="7186" y="1123"/>
                </a:lnTo>
                <a:lnTo>
                  <a:pt x="7184" y="1121"/>
                </a:lnTo>
                <a:lnTo>
                  <a:pt x="7183" y="1118"/>
                </a:lnTo>
                <a:lnTo>
                  <a:pt x="7181" y="1113"/>
                </a:lnTo>
                <a:lnTo>
                  <a:pt x="7181" y="1107"/>
                </a:lnTo>
                <a:lnTo>
                  <a:pt x="7183" y="1101"/>
                </a:lnTo>
                <a:lnTo>
                  <a:pt x="7184" y="1096"/>
                </a:lnTo>
                <a:lnTo>
                  <a:pt x="7186" y="1093"/>
                </a:lnTo>
                <a:lnTo>
                  <a:pt x="7188" y="1090"/>
                </a:lnTo>
                <a:lnTo>
                  <a:pt x="7189" y="1089"/>
                </a:lnTo>
                <a:lnTo>
                  <a:pt x="7195" y="1090"/>
                </a:lnTo>
                <a:lnTo>
                  <a:pt x="7201" y="1094"/>
                </a:lnTo>
                <a:lnTo>
                  <a:pt x="7206" y="1098"/>
                </a:lnTo>
                <a:lnTo>
                  <a:pt x="7212" y="1103"/>
                </a:lnTo>
                <a:lnTo>
                  <a:pt x="7215" y="1105"/>
                </a:lnTo>
                <a:lnTo>
                  <a:pt x="7219" y="1106"/>
                </a:lnTo>
                <a:lnTo>
                  <a:pt x="7222" y="1107"/>
                </a:lnTo>
                <a:lnTo>
                  <a:pt x="7226" y="1107"/>
                </a:lnTo>
                <a:lnTo>
                  <a:pt x="7250" y="1106"/>
                </a:lnTo>
                <a:lnTo>
                  <a:pt x="7277" y="1105"/>
                </a:lnTo>
                <a:lnTo>
                  <a:pt x="7301" y="1105"/>
                </a:lnTo>
                <a:lnTo>
                  <a:pt x="7327" y="1105"/>
                </a:lnTo>
                <a:lnTo>
                  <a:pt x="7352" y="1106"/>
                </a:lnTo>
                <a:lnTo>
                  <a:pt x="7378" y="1107"/>
                </a:lnTo>
                <a:lnTo>
                  <a:pt x="7403" y="1111"/>
                </a:lnTo>
                <a:lnTo>
                  <a:pt x="7429" y="1113"/>
                </a:lnTo>
                <a:lnTo>
                  <a:pt x="7455" y="1118"/>
                </a:lnTo>
                <a:lnTo>
                  <a:pt x="7480" y="1120"/>
                </a:lnTo>
                <a:lnTo>
                  <a:pt x="7506" y="1123"/>
                </a:lnTo>
                <a:lnTo>
                  <a:pt x="7531" y="1127"/>
                </a:lnTo>
                <a:lnTo>
                  <a:pt x="7557" y="1129"/>
                </a:lnTo>
                <a:lnTo>
                  <a:pt x="7582" y="1131"/>
                </a:lnTo>
                <a:lnTo>
                  <a:pt x="7608" y="1133"/>
                </a:lnTo>
                <a:lnTo>
                  <a:pt x="7634" y="1136"/>
                </a:lnTo>
                <a:lnTo>
                  <a:pt x="7638" y="1137"/>
                </a:lnTo>
                <a:lnTo>
                  <a:pt x="7640" y="1138"/>
                </a:lnTo>
                <a:lnTo>
                  <a:pt x="7643" y="1137"/>
                </a:lnTo>
                <a:lnTo>
                  <a:pt x="7646" y="1136"/>
                </a:lnTo>
                <a:lnTo>
                  <a:pt x="7648" y="1135"/>
                </a:lnTo>
                <a:lnTo>
                  <a:pt x="7649" y="1132"/>
                </a:lnTo>
                <a:lnTo>
                  <a:pt x="7650" y="1130"/>
                </a:lnTo>
                <a:lnTo>
                  <a:pt x="7650" y="1127"/>
                </a:lnTo>
                <a:lnTo>
                  <a:pt x="7653" y="1127"/>
                </a:lnTo>
                <a:lnTo>
                  <a:pt x="7650" y="1127"/>
                </a:lnTo>
                <a:lnTo>
                  <a:pt x="7650" y="1127"/>
                </a:lnTo>
                <a:lnTo>
                  <a:pt x="7648" y="1122"/>
                </a:lnTo>
                <a:lnTo>
                  <a:pt x="7644" y="1119"/>
                </a:lnTo>
                <a:lnTo>
                  <a:pt x="7640" y="1115"/>
                </a:lnTo>
                <a:lnTo>
                  <a:pt x="7636" y="1113"/>
                </a:lnTo>
                <a:lnTo>
                  <a:pt x="7627" y="1110"/>
                </a:lnTo>
                <a:lnTo>
                  <a:pt x="7617" y="1107"/>
                </a:lnTo>
                <a:lnTo>
                  <a:pt x="7582" y="1104"/>
                </a:lnTo>
                <a:lnTo>
                  <a:pt x="7547" y="1101"/>
                </a:lnTo>
                <a:lnTo>
                  <a:pt x="7512" y="1096"/>
                </a:lnTo>
                <a:lnTo>
                  <a:pt x="7477" y="1093"/>
                </a:lnTo>
                <a:lnTo>
                  <a:pt x="7441" y="1088"/>
                </a:lnTo>
                <a:lnTo>
                  <a:pt x="7406" y="1084"/>
                </a:lnTo>
                <a:lnTo>
                  <a:pt x="7370" y="1078"/>
                </a:lnTo>
                <a:lnTo>
                  <a:pt x="7335" y="1071"/>
                </a:lnTo>
                <a:lnTo>
                  <a:pt x="7313" y="1069"/>
                </a:lnTo>
                <a:lnTo>
                  <a:pt x="7291" y="1067"/>
                </a:lnTo>
                <a:lnTo>
                  <a:pt x="7269" y="1064"/>
                </a:lnTo>
                <a:lnTo>
                  <a:pt x="7247" y="1062"/>
                </a:lnTo>
                <a:lnTo>
                  <a:pt x="7224" y="1060"/>
                </a:lnTo>
                <a:lnTo>
                  <a:pt x="7203" y="1055"/>
                </a:lnTo>
                <a:lnTo>
                  <a:pt x="7192" y="1052"/>
                </a:lnTo>
                <a:lnTo>
                  <a:pt x="7181" y="1048"/>
                </a:lnTo>
                <a:lnTo>
                  <a:pt x="7170" y="1044"/>
                </a:lnTo>
                <a:lnTo>
                  <a:pt x="7160" y="1039"/>
                </a:lnTo>
                <a:lnTo>
                  <a:pt x="7203" y="1037"/>
                </a:lnTo>
                <a:lnTo>
                  <a:pt x="7246" y="1036"/>
                </a:lnTo>
                <a:lnTo>
                  <a:pt x="7289" y="1037"/>
                </a:lnTo>
                <a:lnTo>
                  <a:pt x="7332" y="1038"/>
                </a:lnTo>
                <a:lnTo>
                  <a:pt x="7375" y="1041"/>
                </a:lnTo>
                <a:lnTo>
                  <a:pt x="7417" y="1044"/>
                </a:lnTo>
                <a:lnTo>
                  <a:pt x="7460" y="1047"/>
                </a:lnTo>
                <a:lnTo>
                  <a:pt x="7502" y="1052"/>
                </a:lnTo>
                <a:lnTo>
                  <a:pt x="7587" y="1062"/>
                </a:lnTo>
                <a:lnTo>
                  <a:pt x="7672" y="1075"/>
                </a:lnTo>
                <a:lnTo>
                  <a:pt x="7756" y="1086"/>
                </a:lnTo>
                <a:lnTo>
                  <a:pt x="7841" y="1097"/>
                </a:lnTo>
                <a:lnTo>
                  <a:pt x="7831" y="1095"/>
                </a:lnTo>
                <a:lnTo>
                  <a:pt x="7821" y="1091"/>
                </a:lnTo>
                <a:lnTo>
                  <a:pt x="7813" y="1086"/>
                </a:lnTo>
                <a:lnTo>
                  <a:pt x="7804" y="1080"/>
                </a:lnTo>
                <a:lnTo>
                  <a:pt x="7788" y="1067"/>
                </a:lnTo>
                <a:lnTo>
                  <a:pt x="7770" y="1055"/>
                </a:lnTo>
                <a:lnTo>
                  <a:pt x="7751" y="1046"/>
                </a:lnTo>
                <a:lnTo>
                  <a:pt x="7733" y="1037"/>
                </a:lnTo>
                <a:lnTo>
                  <a:pt x="7728" y="1035"/>
                </a:lnTo>
                <a:lnTo>
                  <a:pt x="7725" y="1031"/>
                </a:lnTo>
                <a:lnTo>
                  <a:pt x="7722" y="1028"/>
                </a:lnTo>
                <a:lnTo>
                  <a:pt x="7720" y="1025"/>
                </a:lnTo>
                <a:lnTo>
                  <a:pt x="7719" y="1020"/>
                </a:lnTo>
                <a:lnTo>
                  <a:pt x="7719" y="1016"/>
                </a:lnTo>
                <a:lnTo>
                  <a:pt x="7719" y="1010"/>
                </a:lnTo>
                <a:lnTo>
                  <a:pt x="7721" y="1003"/>
                </a:lnTo>
                <a:lnTo>
                  <a:pt x="7724" y="998"/>
                </a:lnTo>
                <a:lnTo>
                  <a:pt x="7726" y="992"/>
                </a:lnTo>
                <a:lnTo>
                  <a:pt x="7729" y="987"/>
                </a:lnTo>
                <a:lnTo>
                  <a:pt x="7733" y="984"/>
                </a:lnTo>
                <a:lnTo>
                  <a:pt x="7737" y="982"/>
                </a:lnTo>
                <a:lnTo>
                  <a:pt x="7742" y="979"/>
                </a:lnTo>
                <a:lnTo>
                  <a:pt x="7746" y="978"/>
                </a:lnTo>
                <a:lnTo>
                  <a:pt x="7752" y="977"/>
                </a:lnTo>
                <a:lnTo>
                  <a:pt x="7763" y="977"/>
                </a:lnTo>
                <a:lnTo>
                  <a:pt x="7775" y="977"/>
                </a:lnTo>
                <a:lnTo>
                  <a:pt x="7787" y="979"/>
                </a:lnTo>
                <a:lnTo>
                  <a:pt x="7799" y="981"/>
                </a:lnTo>
                <a:lnTo>
                  <a:pt x="7812" y="981"/>
                </a:lnTo>
                <a:lnTo>
                  <a:pt x="7825" y="981"/>
                </a:lnTo>
                <a:lnTo>
                  <a:pt x="7838" y="977"/>
                </a:lnTo>
                <a:lnTo>
                  <a:pt x="7849" y="973"/>
                </a:lnTo>
                <a:lnTo>
                  <a:pt x="7855" y="970"/>
                </a:lnTo>
                <a:lnTo>
                  <a:pt x="7859" y="967"/>
                </a:lnTo>
                <a:lnTo>
                  <a:pt x="7865" y="962"/>
                </a:lnTo>
                <a:lnTo>
                  <a:pt x="7870" y="958"/>
                </a:lnTo>
                <a:lnTo>
                  <a:pt x="7874" y="952"/>
                </a:lnTo>
                <a:lnTo>
                  <a:pt x="7879" y="947"/>
                </a:lnTo>
                <a:lnTo>
                  <a:pt x="7883" y="940"/>
                </a:lnTo>
                <a:lnTo>
                  <a:pt x="7887" y="932"/>
                </a:lnTo>
                <a:lnTo>
                  <a:pt x="7879" y="933"/>
                </a:lnTo>
                <a:lnTo>
                  <a:pt x="7870" y="934"/>
                </a:lnTo>
                <a:lnTo>
                  <a:pt x="7862" y="934"/>
                </a:lnTo>
                <a:lnTo>
                  <a:pt x="7854" y="934"/>
                </a:lnTo>
                <a:lnTo>
                  <a:pt x="7839" y="932"/>
                </a:lnTo>
                <a:lnTo>
                  <a:pt x="7824" y="928"/>
                </a:lnTo>
                <a:lnTo>
                  <a:pt x="7810" y="925"/>
                </a:lnTo>
                <a:lnTo>
                  <a:pt x="7795" y="923"/>
                </a:lnTo>
                <a:lnTo>
                  <a:pt x="7781" y="919"/>
                </a:lnTo>
                <a:lnTo>
                  <a:pt x="7767" y="918"/>
                </a:lnTo>
                <a:lnTo>
                  <a:pt x="7719" y="917"/>
                </a:lnTo>
                <a:lnTo>
                  <a:pt x="7672" y="913"/>
                </a:lnTo>
                <a:lnTo>
                  <a:pt x="7624" y="908"/>
                </a:lnTo>
                <a:lnTo>
                  <a:pt x="7578" y="901"/>
                </a:lnTo>
                <a:lnTo>
                  <a:pt x="7530" y="894"/>
                </a:lnTo>
                <a:lnTo>
                  <a:pt x="7484" y="887"/>
                </a:lnTo>
                <a:lnTo>
                  <a:pt x="7437" y="879"/>
                </a:lnTo>
                <a:lnTo>
                  <a:pt x="7391" y="871"/>
                </a:lnTo>
                <a:lnTo>
                  <a:pt x="7360" y="865"/>
                </a:lnTo>
                <a:lnTo>
                  <a:pt x="7331" y="861"/>
                </a:lnTo>
                <a:lnTo>
                  <a:pt x="7301" y="857"/>
                </a:lnTo>
                <a:lnTo>
                  <a:pt x="7271" y="855"/>
                </a:lnTo>
                <a:lnTo>
                  <a:pt x="7212" y="851"/>
                </a:lnTo>
                <a:lnTo>
                  <a:pt x="7152" y="849"/>
                </a:lnTo>
                <a:lnTo>
                  <a:pt x="7093" y="847"/>
                </a:lnTo>
                <a:lnTo>
                  <a:pt x="7034" y="844"/>
                </a:lnTo>
                <a:lnTo>
                  <a:pt x="7005" y="841"/>
                </a:lnTo>
                <a:lnTo>
                  <a:pt x="6975" y="838"/>
                </a:lnTo>
                <a:lnTo>
                  <a:pt x="6946" y="833"/>
                </a:lnTo>
                <a:lnTo>
                  <a:pt x="6917" y="828"/>
                </a:lnTo>
                <a:lnTo>
                  <a:pt x="6902" y="825"/>
                </a:lnTo>
                <a:lnTo>
                  <a:pt x="6887" y="823"/>
                </a:lnTo>
                <a:lnTo>
                  <a:pt x="6871" y="822"/>
                </a:lnTo>
                <a:lnTo>
                  <a:pt x="6857" y="821"/>
                </a:lnTo>
                <a:lnTo>
                  <a:pt x="6827" y="821"/>
                </a:lnTo>
                <a:lnTo>
                  <a:pt x="6798" y="821"/>
                </a:lnTo>
                <a:lnTo>
                  <a:pt x="6768" y="821"/>
                </a:lnTo>
                <a:lnTo>
                  <a:pt x="6739" y="822"/>
                </a:lnTo>
                <a:lnTo>
                  <a:pt x="6709" y="821"/>
                </a:lnTo>
                <a:lnTo>
                  <a:pt x="6680" y="819"/>
                </a:lnTo>
                <a:lnTo>
                  <a:pt x="6669" y="821"/>
                </a:lnTo>
                <a:lnTo>
                  <a:pt x="6657" y="822"/>
                </a:lnTo>
                <a:lnTo>
                  <a:pt x="6645" y="823"/>
                </a:lnTo>
                <a:lnTo>
                  <a:pt x="6634" y="823"/>
                </a:lnTo>
                <a:lnTo>
                  <a:pt x="6611" y="822"/>
                </a:lnTo>
                <a:lnTo>
                  <a:pt x="6587" y="820"/>
                </a:lnTo>
                <a:lnTo>
                  <a:pt x="6565" y="816"/>
                </a:lnTo>
                <a:lnTo>
                  <a:pt x="6542" y="815"/>
                </a:lnTo>
                <a:lnTo>
                  <a:pt x="6529" y="815"/>
                </a:lnTo>
                <a:lnTo>
                  <a:pt x="6518" y="815"/>
                </a:lnTo>
                <a:lnTo>
                  <a:pt x="6507" y="816"/>
                </a:lnTo>
                <a:lnTo>
                  <a:pt x="6496" y="819"/>
                </a:lnTo>
                <a:lnTo>
                  <a:pt x="6472" y="822"/>
                </a:lnTo>
                <a:lnTo>
                  <a:pt x="6448" y="825"/>
                </a:lnTo>
                <a:lnTo>
                  <a:pt x="6424" y="827"/>
                </a:lnTo>
                <a:lnTo>
                  <a:pt x="6399" y="829"/>
                </a:lnTo>
                <a:lnTo>
                  <a:pt x="6352" y="830"/>
                </a:lnTo>
                <a:lnTo>
                  <a:pt x="6303" y="831"/>
                </a:lnTo>
                <a:lnTo>
                  <a:pt x="6256" y="831"/>
                </a:lnTo>
                <a:lnTo>
                  <a:pt x="6207" y="832"/>
                </a:lnTo>
                <a:lnTo>
                  <a:pt x="6182" y="833"/>
                </a:lnTo>
                <a:lnTo>
                  <a:pt x="6158" y="836"/>
                </a:lnTo>
                <a:lnTo>
                  <a:pt x="6133" y="838"/>
                </a:lnTo>
                <a:lnTo>
                  <a:pt x="6110" y="841"/>
                </a:lnTo>
                <a:lnTo>
                  <a:pt x="6089" y="844"/>
                </a:lnTo>
                <a:lnTo>
                  <a:pt x="6069" y="846"/>
                </a:lnTo>
                <a:lnTo>
                  <a:pt x="6048" y="847"/>
                </a:lnTo>
                <a:lnTo>
                  <a:pt x="6028" y="848"/>
                </a:lnTo>
                <a:lnTo>
                  <a:pt x="5987" y="847"/>
                </a:lnTo>
                <a:lnTo>
                  <a:pt x="5945" y="846"/>
                </a:lnTo>
                <a:lnTo>
                  <a:pt x="5905" y="845"/>
                </a:lnTo>
                <a:lnTo>
                  <a:pt x="5863" y="845"/>
                </a:lnTo>
                <a:lnTo>
                  <a:pt x="5842" y="847"/>
                </a:lnTo>
                <a:lnTo>
                  <a:pt x="5822" y="849"/>
                </a:lnTo>
                <a:lnTo>
                  <a:pt x="5802" y="853"/>
                </a:lnTo>
                <a:lnTo>
                  <a:pt x="5781" y="857"/>
                </a:lnTo>
                <a:lnTo>
                  <a:pt x="5759" y="864"/>
                </a:lnTo>
                <a:lnTo>
                  <a:pt x="5736" y="871"/>
                </a:lnTo>
                <a:lnTo>
                  <a:pt x="5725" y="874"/>
                </a:lnTo>
                <a:lnTo>
                  <a:pt x="5713" y="876"/>
                </a:lnTo>
                <a:lnTo>
                  <a:pt x="5701" y="877"/>
                </a:lnTo>
                <a:lnTo>
                  <a:pt x="5687" y="876"/>
                </a:lnTo>
                <a:lnTo>
                  <a:pt x="5664" y="875"/>
                </a:lnTo>
                <a:lnTo>
                  <a:pt x="5640" y="874"/>
                </a:lnTo>
                <a:lnTo>
                  <a:pt x="5617" y="873"/>
                </a:lnTo>
                <a:lnTo>
                  <a:pt x="5593" y="874"/>
                </a:lnTo>
                <a:lnTo>
                  <a:pt x="5547" y="877"/>
                </a:lnTo>
                <a:lnTo>
                  <a:pt x="5501" y="883"/>
                </a:lnTo>
                <a:lnTo>
                  <a:pt x="5454" y="890"/>
                </a:lnTo>
                <a:lnTo>
                  <a:pt x="5409" y="898"/>
                </a:lnTo>
                <a:lnTo>
                  <a:pt x="5363" y="907"/>
                </a:lnTo>
                <a:lnTo>
                  <a:pt x="5318" y="916"/>
                </a:lnTo>
                <a:lnTo>
                  <a:pt x="5307" y="917"/>
                </a:lnTo>
                <a:lnTo>
                  <a:pt x="5298" y="917"/>
                </a:lnTo>
                <a:lnTo>
                  <a:pt x="5290" y="916"/>
                </a:lnTo>
                <a:lnTo>
                  <a:pt x="5283" y="914"/>
                </a:lnTo>
                <a:lnTo>
                  <a:pt x="5278" y="911"/>
                </a:lnTo>
                <a:lnTo>
                  <a:pt x="5272" y="908"/>
                </a:lnTo>
                <a:lnTo>
                  <a:pt x="5267" y="905"/>
                </a:lnTo>
                <a:lnTo>
                  <a:pt x="5264" y="900"/>
                </a:lnTo>
                <a:lnTo>
                  <a:pt x="5258" y="890"/>
                </a:lnTo>
                <a:lnTo>
                  <a:pt x="5254" y="880"/>
                </a:lnTo>
                <a:lnTo>
                  <a:pt x="5250" y="870"/>
                </a:lnTo>
                <a:lnTo>
                  <a:pt x="5247" y="861"/>
                </a:lnTo>
                <a:lnTo>
                  <a:pt x="5245" y="856"/>
                </a:lnTo>
                <a:lnTo>
                  <a:pt x="5244" y="851"/>
                </a:lnTo>
                <a:lnTo>
                  <a:pt x="5244" y="846"/>
                </a:lnTo>
                <a:lnTo>
                  <a:pt x="5245" y="841"/>
                </a:lnTo>
                <a:lnTo>
                  <a:pt x="5246" y="836"/>
                </a:lnTo>
                <a:lnTo>
                  <a:pt x="5247" y="831"/>
                </a:lnTo>
                <a:lnTo>
                  <a:pt x="5249" y="825"/>
                </a:lnTo>
                <a:lnTo>
                  <a:pt x="5253" y="821"/>
                </a:lnTo>
                <a:lnTo>
                  <a:pt x="5255" y="816"/>
                </a:lnTo>
                <a:lnTo>
                  <a:pt x="5260" y="812"/>
                </a:lnTo>
                <a:lnTo>
                  <a:pt x="5264" y="808"/>
                </a:lnTo>
                <a:lnTo>
                  <a:pt x="5269" y="805"/>
                </a:lnTo>
                <a:lnTo>
                  <a:pt x="5273" y="803"/>
                </a:lnTo>
                <a:lnTo>
                  <a:pt x="5280" y="801"/>
                </a:lnTo>
                <a:lnTo>
                  <a:pt x="5286" y="799"/>
                </a:lnTo>
                <a:lnTo>
                  <a:pt x="5292" y="798"/>
                </a:lnTo>
                <a:lnTo>
                  <a:pt x="5308" y="798"/>
                </a:lnTo>
                <a:lnTo>
                  <a:pt x="5325" y="796"/>
                </a:lnTo>
                <a:lnTo>
                  <a:pt x="5341" y="794"/>
                </a:lnTo>
                <a:lnTo>
                  <a:pt x="5357" y="790"/>
                </a:lnTo>
                <a:lnTo>
                  <a:pt x="5387" y="782"/>
                </a:lnTo>
                <a:lnTo>
                  <a:pt x="5418" y="776"/>
                </a:lnTo>
                <a:lnTo>
                  <a:pt x="5466" y="771"/>
                </a:lnTo>
                <a:lnTo>
                  <a:pt x="5514" y="768"/>
                </a:lnTo>
                <a:lnTo>
                  <a:pt x="5562" y="763"/>
                </a:lnTo>
                <a:lnTo>
                  <a:pt x="5609" y="759"/>
                </a:lnTo>
                <a:lnTo>
                  <a:pt x="5658" y="754"/>
                </a:lnTo>
                <a:lnTo>
                  <a:pt x="5705" y="748"/>
                </a:lnTo>
                <a:lnTo>
                  <a:pt x="5754" y="742"/>
                </a:lnTo>
                <a:lnTo>
                  <a:pt x="5802" y="734"/>
                </a:lnTo>
                <a:lnTo>
                  <a:pt x="5822" y="729"/>
                </a:lnTo>
                <a:lnTo>
                  <a:pt x="5844" y="727"/>
                </a:lnTo>
                <a:lnTo>
                  <a:pt x="5864" y="725"/>
                </a:lnTo>
                <a:lnTo>
                  <a:pt x="5885" y="722"/>
                </a:lnTo>
                <a:lnTo>
                  <a:pt x="5928" y="720"/>
                </a:lnTo>
                <a:lnTo>
                  <a:pt x="5970" y="714"/>
                </a:lnTo>
                <a:lnTo>
                  <a:pt x="6011" y="708"/>
                </a:lnTo>
                <a:lnTo>
                  <a:pt x="6053" y="700"/>
                </a:lnTo>
                <a:lnTo>
                  <a:pt x="6094" y="693"/>
                </a:lnTo>
                <a:lnTo>
                  <a:pt x="6136" y="685"/>
                </a:lnTo>
                <a:lnTo>
                  <a:pt x="6176" y="678"/>
                </a:lnTo>
                <a:lnTo>
                  <a:pt x="6218" y="670"/>
                </a:lnTo>
                <a:lnTo>
                  <a:pt x="6259" y="664"/>
                </a:lnTo>
                <a:lnTo>
                  <a:pt x="6301" y="656"/>
                </a:lnTo>
                <a:lnTo>
                  <a:pt x="6305" y="657"/>
                </a:lnTo>
                <a:lnTo>
                  <a:pt x="6310" y="657"/>
                </a:lnTo>
                <a:lnTo>
                  <a:pt x="6313" y="657"/>
                </a:lnTo>
                <a:lnTo>
                  <a:pt x="6318" y="656"/>
                </a:lnTo>
                <a:lnTo>
                  <a:pt x="6320" y="653"/>
                </a:lnTo>
                <a:lnTo>
                  <a:pt x="6323" y="651"/>
                </a:lnTo>
                <a:lnTo>
                  <a:pt x="6325" y="648"/>
                </a:lnTo>
                <a:lnTo>
                  <a:pt x="6327" y="643"/>
                </a:lnTo>
                <a:lnTo>
                  <a:pt x="6343" y="642"/>
                </a:lnTo>
                <a:lnTo>
                  <a:pt x="6359" y="641"/>
                </a:lnTo>
                <a:lnTo>
                  <a:pt x="6373" y="639"/>
                </a:lnTo>
                <a:lnTo>
                  <a:pt x="6388" y="636"/>
                </a:lnTo>
                <a:lnTo>
                  <a:pt x="6411" y="637"/>
                </a:lnTo>
                <a:lnTo>
                  <a:pt x="6432" y="639"/>
                </a:lnTo>
                <a:lnTo>
                  <a:pt x="6453" y="640"/>
                </a:lnTo>
                <a:lnTo>
                  <a:pt x="6473" y="640"/>
                </a:lnTo>
                <a:lnTo>
                  <a:pt x="6494" y="640"/>
                </a:lnTo>
                <a:lnTo>
                  <a:pt x="6516" y="640"/>
                </a:lnTo>
                <a:lnTo>
                  <a:pt x="6539" y="640"/>
                </a:lnTo>
                <a:lnTo>
                  <a:pt x="6560" y="640"/>
                </a:lnTo>
                <a:lnTo>
                  <a:pt x="6582" y="639"/>
                </a:lnTo>
                <a:lnTo>
                  <a:pt x="6604" y="639"/>
                </a:lnTo>
                <a:lnTo>
                  <a:pt x="6626" y="637"/>
                </a:lnTo>
                <a:lnTo>
                  <a:pt x="6647" y="636"/>
                </a:lnTo>
                <a:lnTo>
                  <a:pt x="6653" y="637"/>
                </a:lnTo>
                <a:lnTo>
                  <a:pt x="6659" y="636"/>
                </a:lnTo>
                <a:lnTo>
                  <a:pt x="6663" y="635"/>
                </a:lnTo>
                <a:lnTo>
                  <a:pt x="6666" y="633"/>
                </a:lnTo>
                <a:lnTo>
                  <a:pt x="6673" y="627"/>
                </a:lnTo>
                <a:lnTo>
                  <a:pt x="6680" y="620"/>
                </a:lnTo>
                <a:lnTo>
                  <a:pt x="6692" y="626"/>
                </a:lnTo>
                <a:lnTo>
                  <a:pt x="6705" y="631"/>
                </a:lnTo>
                <a:lnTo>
                  <a:pt x="6717" y="634"/>
                </a:lnTo>
                <a:lnTo>
                  <a:pt x="6731" y="637"/>
                </a:lnTo>
                <a:lnTo>
                  <a:pt x="6745" y="640"/>
                </a:lnTo>
                <a:lnTo>
                  <a:pt x="6757" y="641"/>
                </a:lnTo>
                <a:lnTo>
                  <a:pt x="6771" y="641"/>
                </a:lnTo>
                <a:lnTo>
                  <a:pt x="6784" y="640"/>
                </a:lnTo>
                <a:lnTo>
                  <a:pt x="6806" y="639"/>
                </a:lnTo>
                <a:lnTo>
                  <a:pt x="6827" y="637"/>
                </a:lnTo>
                <a:lnTo>
                  <a:pt x="6850" y="636"/>
                </a:lnTo>
                <a:lnTo>
                  <a:pt x="6871" y="635"/>
                </a:lnTo>
                <a:lnTo>
                  <a:pt x="6894" y="633"/>
                </a:lnTo>
                <a:lnTo>
                  <a:pt x="6915" y="630"/>
                </a:lnTo>
                <a:lnTo>
                  <a:pt x="6937" y="626"/>
                </a:lnTo>
                <a:lnTo>
                  <a:pt x="6960" y="620"/>
                </a:lnTo>
                <a:lnTo>
                  <a:pt x="6971" y="617"/>
                </a:lnTo>
                <a:lnTo>
                  <a:pt x="6984" y="614"/>
                </a:lnTo>
                <a:lnTo>
                  <a:pt x="6997" y="613"/>
                </a:lnTo>
                <a:lnTo>
                  <a:pt x="7011" y="611"/>
                </a:lnTo>
                <a:lnTo>
                  <a:pt x="7038" y="611"/>
                </a:lnTo>
                <a:lnTo>
                  <a:pt x="7065" y="613"/>
                </a:lnTo>
                <a:lnTo>
                  <a:pt x="7093" y="615"/>
                </a:lnTo>
                <a:lnTo>
                  <a:pt x="7121" y="617"/>
                </a:lnTo>
                <a:lnTo>
                  <a:pt x="7150" y="618"/>
                </a:lnTo>
                <a:lnTo>
                  <a:pt x="7177" y="617"/>
                </a:lnTo>
                <a:lnTo>
                  <a:pt x="7192" y="617"/>
                </a:lnTo>
                <a:lnTo>
                  <a:pt x="7207" y="618"/>
                </a:lnTo>
                <a:lnTo>
                  <a:pt x="7222" y="619"/>
                </a:lnTo>
                <a:lnTo>
                  <a:pt x="7238" y="622"/>
                </a:lnTo>
                <a:lnTo>
                  <a:pt x="7270" y="626"/>
                </a:lnTo>
                <a:lnTo>
                  <a:pt x="7301" y="631"/>
                </a:lnTo>
                <a:lnTo>
                  <a:pt x="7316" y="633"/>
                </a:lnTo>
                <a:lnTo>
                  <a:pt x="7332" y="633"/>
                </a:lnTo>
                <a:lnTo>
                  <a:pt x="7348" y="633"/>
                </a:lnTo>
                <a:lnTo>
                  <a:pt x="7363" y="632"/>
                </a:lnTo>
                <a:lnTo>
                  <a:pt x="7378" y="630"/>
                </a:lnTo>
                <a:lnTo>
                  <a:pt x="7393" y="625"/>
                </a:lnTo>
                <a:lnTo>
                  <a:pt x="7408" y="618"/>
                </a:lnTo>
                <a:lnTo>
                  <a:pt x="7423" y="610"/>
                </a:lnTo>
                <a:lnTo>
                  <a:pt x="7416" y="605"/>
                </a:lnTo>
                <a:lnTo>
                  <a:pt x="7409" y="601"/>
                </a:lnTo>
                <a:lnTo>
                  <a:pt x="7402" y="599"/>
                </a:lnTo>
                <a:lnTo>
                  <a:pt x="7394" y="598"/>
                </a:lnTo>
                <a:lnTo>
                  <a:pt x="7387" y="599"/>
                </a:lnTo>
                <a:lnTo>
                  <a:pt x="7380" y="600"/>
                </a:lnTo>
                <a:lnTo>
                  <a:pt x="7373" y="601"/>
                </a:lnTo>
                <a:lnTo>
                  <a:pt x="7365" y="603"/>
                </a:lnTo>
                <a:lnTo>
                  <a:pt x="7350" y="608"/>
                </a:lnTo>
                <a:lnTo>
                  <a:pt x="7335" y="611"/>
                </a:lnTo>
                <a:lnTo>
                  <a:pt x="7329" y="611"/>
                </a:lnTo>
                <a:lnTo>
                  <a:pt x="7322" y="610"/>
                </a:lnTo>
                <a:lnTo>
                  <a:pt x="7316" y="608"/>
                </a:lnTo>
                <a:lnTo>
                  <a:pt x="7309" y="605"/>
                </a:lnTo>
                <a:lnTo>
                  <a:pt x="7293" y="596"/>
                </a:lnTo>
                <a:lnTo>
                  <a:pt x="7278" y="590"/>
                </a:lnTo>
                <a:lnTo>
                  <a:pt x="7261" y="585"/>
                </a:lnTo>
                <a:lnTo>
                  <a:pt x="7245" y="583"/>
                </a:lnTo>
                <a:lnTo>
                  <a:pt x="7212" y="581"/>
                </a:lnTo>
                <a:lnTo>
                  <a:pt x="7179" y="581"/>
                </a:lnTo>
                <a:lnTo>
                  <a:pt x="7137" y="582"/>
                </a:lnTo>
                <a:lnTo>
                  <a:pt x="7094" y="583"/>
                </a:lnTo>
                <a:lnTo>
                  <a:pt x="7052" y="584"/>
                </a:lnTo>
                <a:lnTo>
                  <a:pt x="7009" y="585"/>
                </a:lnTo>
                <a:lnTo>
                  <a:pt x="6968" y="587"/>
                </a:lnTo>
                <a:lnTo>
                  <a:pt x="6926" y="585"/>
                </a:lnTo>
                <a:lnTo>
                  <a:pt x="6904" y="584"/>
                </a:lnTo>
                <a:lnTo>
                  <a:pt x="6884" y="583"/>
                </a:lnTo>
                <a:lnTo>
                  <a:pt x="6863" y="581"/>
                </a:lnTo>
                <a:lnTo>
                  <a:pt x="6842" y="579"/>
                </a:lnTo>
                <a:lnTo>
                  <a:pt x="6805" y="574"/>
                </a:lnTo>
                <a:lnTo>
                  <a:pt x="6768" y="571"/>
                </a:lnTo>
                <a:lnTo>
                  <a:pt x="6731" y="570"/>
                </a:lnTo>
                <a:lnTo>
                  <a:pt x="6695" y="568"/>
                </a:lnTo>
                <a:lnTo>
                  <a:pt x="6659" y="568"/>
                </a:lnTo>
                <a:lnTo>
                  <a:pt x="6621" y="568"/>
                </a:lnTo>
                <a:lnTo>
                  <a:pt x="6585" y="568"/>
                </a:lnTo>
                <a:lnTo>
                  <a:pt x="6548" y="568"/>
                </a:lnTo>
                <a:lnTo>
                  <a:pt x="6516" y="564"/>
                </a:lnTo>
                <a:lnTo>
                  <a:pt x="6484" y="563"/>
                </a:lnTo>
                <a:lnTo>
                  <a:pt x="6468" y="563"/>
                </a:lnTo>
                <a:lnTo>
                  <a:pt x="6453" y="564"/>
                </a:lnTo>
                <a:lnTo>
                  <a:pt x="6437" y="565"/>
                </a:lnTo>
                <a:lnTo>
                  <a:pt x="6421" y="568"/>
                </a:lnTo>
                <a:lnTo>
                  <a:pt x="6413" y="566"/>
                </a:lnTo>
                <a:lnTo>
                  <a:pt x="6405" y="565"/>
                </a:lnTo>
                <a:lnTo>
                  <a:pt x="6397" y="565"/>
                </a:lnTo>
                <a:lnTo>
                  <a:pt x="6390" y="565"/>
                </a:lnTo>
                <a:lnTo>
                  <a:pt x="6385" y="567"/>
                </a:lnTo>
                <a:lnTo>
                  <a:pt x="6378" y="571"/>
                </a:lnTo>
                <a:lnTo>
                  <a:pt x="6372" y="575"/>
                </a:lnTo>
                <a:lnTo>
                  <a:pt x="6365" y="581"/>
                </a:lnTo>
                <a:lnTo>
                  <a:pt x="6359" y="583"/>
                </a:lnTo>
                <a:lnTo>
                  <a:pt x="6353" y="584"/>
                </a:lnTo>
                <a:lnTo>
                  <a:pt x="6346" y="584"/>
                </a:lnTo>
                <a:lnTo>
                  <a:pt x="6339" y="584"/>
                </a:lnTo>
                <a:lnTo>
                  <a:pt x="6334" y="584"/>
                </a:lnTo>
                <a:lnTo>
                  <a:pt x="6329" y="585"/>
                </a:lnTo>
                <a:lnTo>
                  <a:pt x="6326" y="587"/>
                </a:lnTo>
                <a:lnTo>
                  <a:pt x="6323" y="590"/>
                </a:lnTo>
                <a:lnTo>
                  <a:pt x="6318" y="597"/>
                </a:lnTo>
                <a:lnTo>
                  <a:pt x="6313" y="605"/>
                </a:lnTo>
                <a:lnTo>
                  <a:pt x="6296" y="605"/>
                </a:lnTo>
                <a:lnTo>
                  <a:pt x="6277" y="606"/>
                </a:lnTo>
                <a:lnTo>
                  <a:pt x="6259" y="607"/>
                </a:lnTo>
                <a:lnTo>
                  <a:pt x="6239" y="607"/>
                </a:lnTo>
                <a:lnTo>
                  <a:pt x="6217" y="606"/>
                </a:lnTo>
                <a:lnTo>
                  <a:pt x="6196" y="602"/>
                </a:lnTo>
                <a:lnTo>
                  <a:pt x="6174" y="598"/>
                </a:lnTo>
                <a:lnTo>
                  <a:pt x="6153" y="592"/>
                </a:lnTo>
                <a:lnTo>
                  <a:pt x="6132" y="587"/>
                </a:lnTo>
                <a:lnTo>
                  <a:pt x="6111" y="583"/>
                </a:lnTo>
                <a:lnTo>
                  <a:pt x="6099" y="581"/>
                </a:lnTo>
                <a:lnTo>
                  <a:pt x="6089" y="581"/>
                </a:lnTo>
                <a:lnTo>
                  <a:pt x="6078" y="581"/>
                </a:lnTo>
                <a:lnTo>
                  <a:pt x="6068" y="581"/>
                </a:lnTo>
                <a:lnTo>
                  <a:pt x="6061" y="581"/>
                </a:lnTo>
                <a:lnTo>
                  <a:pt x="6055" y="581"/>
                </a:lnTo>
                <a:lnTo>
                  <a:pt x="6048" y="581"/>
                </a:lnTo>
                <a:lnTo>
                  <a:pt x="6043" y="583"/>
                </a:lnTo>
                <a:lnTo>
                  <a:pt x="6030" y="587"/>
                </a:lnTo>
                <a:lnTo>
                  <a:pt x="6019" y="591"/>
                </a:lnTo>
                <a:lnTo>
                  <a:pt x="6001" y="598"/>
                </a:lnTo>
                <a:lnTo>
                  <a:pt x="5984" y="605"/>
                </a:lnTo>
                <a:lnTo>
                  <a:pt x="5967" y="609"/>
                </a:lnTo>
                <a:lnTo>
                  <a:pt x="5950" y="614"/>
                </a:lnTo>
                <a:lnTo>
                  <a:pt x="5932" y="617"/>
                </a:lnTo>
                <a:lnTo>
                  <a:pt x="5915" y="619"/>
                </a:lnTo>
                <a:lnTo>
                  <a:pt x="5898" y="622"/>
                </a:lnTo>
                <a:lnTo>
                  <a:pt x="5880" y="623"/>
                </a:lnTo>
                <a:lnTo>
                  <a:pt x="5862" y="623"/>
                </a:lnTo>
                <a:lnTo>
                  <a:pt x="5845" y="623"/>
                </a:lnTo>
                <a:lnTo>
                  <a:pt x="5827" y="620"/>
                </a:lnTo>
                <a:lnTo>
                  <a:pt x="5808" y="618"/>
                </a:lnTo>
                <a:lnTo>
                  <a:pt x="5790" y="615"/>
                </a:lnTo>
                <a:lnTo>
                  <a:pt x="5772" y="611"/>
                </a:lnTo>
                <a:lnTo>
                  <a:pt x="5754" y="607"/>
                </a:lnTo>
                <a:lnTo>
                  <a:pt x="5736" y="601"/>
                </a:lnTo>
                <a:lnTo>
                  <a:pt x="5786" y="591"/>
                </a:lnTo>
                <a:lnTo>
                  <a:pt x="5837" y="582"/>
                </a:lnTo>
                <a:lnTo>
                  <a:pt x="5887" y="574"/>
                </a:lnTo>
                <a:lnTo>
                  <a:pt x="5938" y="567"/>
                </a:lnTo>
                <a:lnTo>
                  <a:pt x="5987" y="562"/>
                </a:lnTo>
                <a:lnTo>
                  <a:pt x="6038" y="556"/>
                </a:lnTo>
                <a:lnTo>
                  <a:pt x="6088" y="550"/>
                </a:lnTo>
                <a:lnTo>
                  <a:pt x="6139" y="546"/>
                </a:lnTo>
                <a:lnTo>
                  <a:pt x="6210" y="541"/>
                </a:lnTo>
                <a:lnTo>
                  <a:pt x="6283" y="538"/>
                </a:lnTo>
                <a:lnTo>
                  <a:pt x="6356" y="537"/>
                </a:lnTo>
                <a:lnTo>
                  <a:pt x="6429" y="536"/>
                </a:lnTo>
                <a:lnTo>
                  <a:pt x="6501" y="536"/>
                </a:lnTo>
                <a:lnTo>
                  <a:pt x="6575" y="536"/>
                </a:lnTo>
                <a:lnTo>
                  <a:pt x="6647" y="534"/>
                </a:lnTo>
                <a:lnTo>
                  <a:pt x="6720" y="532"/>
                </a:lnTo>
                <a:lnTo>
                  <a:pt x="6752" y="533"/>
                </a:lnTo>
                <a:lnTo>
                  <a:pt x="6786" y="536"/>
                </a:lnTo>
                <a:lnTo>
                  <a:pt x="6820" y="538"/>
                </a:lnTo>
                <a:lnTo>
                  <a:pt x="6853" y="540"/>
                </a:lnTo>
                <a:lnTo>
                  <a:pt x="6886" y="541"/>
                </a:lnTo>
                <a:lnTo>
                  <a:pt x="6919" y="542"/>
                </a:lnTo>
                <a:lnTo>
                  <a:pt x="6952" y="541"/>
                </a:lnTo>
                <a:lnTo>
                  <a:pt x="6984" y="539"/>
                </a:lnTo>
                <a:lnTo>
                  <a:pt x="6997" y="538"/>
                </a:lnTo>
                <a:lnTo>
                  <a:pt x="7007" y="536"/>
                </a:lnTo>
                <a:lnTo>
                  <a:pt x="7012" y="533"/>
                </a:lnTo>
                <a:lnTo>
                  <a:pt x="7015" y="529"/>
                </a:lnTo>
                <a:lnTo>
                  <a:pt x="7016" y="524"/>
                </a:lnTo>
                <a:lnTo>
                  <a:pt x="7017" y="516"/>
                </a:lnTo>
                <a:lnTo>
                  <a:pt x="7016" y="511"/>
                </a:lnTo>
                <a:lnTo>
                  <a:pt x="7014" y="506"/>
                </a:lnTo>
                <a:lnTo>
                  <a:pt x="7009" y="503"/>
                </a:lnTo>
                <a:lnTo>
                  <a:pt x="7005" y="502"/>
                </a:lnTo>
                <a:lnTo>
                  <a:pt x="7000" y="502"/>
                </a:lnTo>
                <a:lnTo>
                  <a:pt x="6996" y="502"/>
                </a:lnTo>
                <a:lnTo>
                  <a:pt x="6991" y="503"/>
                </a:lnTo>
                <a:lnTo>
                  <a:pt x="6988" y="504"/>
                </a:lnTo>
                <a:lnTo>
                  <a:pt x="6977" y="508"/>
                </a:lnTo>
                <a:lnTo>
                  <a:pt x="6965" y="512"/>
                </a:lnTo>
                <a:lnTo>
                  <a:pt x="6954" y="515"/>
                </a:lnTo>
                <a:lnTo>
                  <a:pt x="6943" y="516"/>
                </a:lnTo>
                <a:lnTo>
                  <a:pt x="6930" y="517"/>
                </a:lnTo>
                <a:lnTo>
                  <a:pt x="6919" y="517"/>
                </a:lnTo>
                <a:lnTo>
                  <a:pt x="6908" y="517"/>
                </a:lnTo>
                <a:lnTo>
                  <a:pt x="6896" y="516"/>
                </a:lnTo>
                <a:lnTo>
                  <a:pt x="6872" y="513"/>
                </a:lnTo>
                <a:lnTo>
                  <a:pt x="6850" y="511"/>
                </a:lnTo>
                <a:lnTo>
                  <a:pt x="6826" y="508"/>
                </a:lnTo>
                <a:lnTo>
                  <a:pt x="6803" y="507"/>
                </a:lnTo>
                <a:lnTo>
                  <a:pt x="6715" y="507"/>
                </a:lnTo>
                <a:lnTo>
                  <a:pt x="6627" y="506"/>
                </a:lnTo>
                <a:lnTo>
                  <a:pt x="6539" y="505"/>
                </a:lnTo>
                <a:lnTo>
                  <a:pt x="6450" y="504"/>
                </a:lnTo>
                <a:lnTo>
                  <a:pt x="6362" y="504"/>
                </a:lnTo>
                <a:lnTo>
                  <a:pt x="6275" y="506"/>
                </a:lnTo>
                <a:lnTo>
                  <a:pt x="6231" y="507"/>
                </a:lnTo>
                <a:lnTo>
                  <a:pt x="6188" y="510"/>
                </a:lnTo>
                <a:lnTo>
                  <a:pt x="6144" y="513"/>
                </a:lnTo>
                <a:lnTo>
                  <a:pt x="6099" y="516"/>
                </a:lnTo>
                <a:lnTo>
                  <a:pt x="6030" y="523"/>
                </a:lnTo>
                <a:lnTo>
                  <a:pt x="5960" y="528"/>
                </a:lnTo>
                <a:lnTo>
                  <a:pt x="5891" y="532"/>
                </a:lnTo>
                <a:lnTo>
                  <a:pt x="5821" y="537"/>
                </a:lnTo>
                <a:lnTo>
                  <a:pt x="5752" y="541"/>
                </a:lnTo>
                <a:lnTo>
                  <a:pt x="5682" y="548"/>
                </a:lnTo>
                <a:lnTo>
                  <a:pt x="5648" y="553"/>
                </a:lnTo>
                <a:lnTo>
                  <a:pt x="5614" y="557"/>
                </a:lnTo>
                <a:lnTo>
                  <a:pt x="5579" y="563"/>
                </a:lnTo>
                <a:lnTo>
                  <a:pt x="5545" y="568"/>
                </a:lnTo>
                <a:lnTo>
                  <a:pt x="5521" y="572"/>
                </a:lnTo>
                <a:lnTo>
                  <a:pt x="5496" y="574"/>
                </a:lnTo>
                <a:lnTo>
                  <a:pt x="5471" y="575"/>
                </a:lnTo>
                <a:lnTo>
                  <a:pt x="5446" y="575"/>
                </a:lnTo>
                <a:lnTo>
                  <a:pt x="5421" y="576"/>
                </a:lnTo>
                <a:lnTo>
                  <a:pt x="5398" y="579"/>
                </a:lnTo>
                <a:lnTo>
                  <a:pt x="5385" y="580"/>
                </a:lnTo>
                <a:lnTo>
                  <a:pt x="5374" y="582"/>
                </a:lnTo>
                <a:lnTo>
                  <a:pt x="5361" y="584"/>
                </a:lnTo>
                <a:lnTo>
                  <a:pt x="5350" y="588"/>
                </a:lnTo>
                <a:lnTo>
                  <a:pt x="5314" y="598"/>
                </a:lnTo>
                <a:lnTo>
                  <a:pt x="5278" y="606"/>
                </a:lnTo>
                <a:lnTo>
                  <a:pt x="5241" y="611"/>
                </a:lnTo>
                <a:lnTo>
                  <a:pt x="5204" y="616"/>
                </a:lnTo>
                <a:lnTo>
                  <a:pt x="5168" y="618"/>
                </a:lnTo>
                <a:lnTo>
                  <a:pt x="5132" y="620"/>
                </a:lnTo>
                <a:lnTo>
                  <a:pt x="5095" y="623"/>
                </a:lnTo>
                <a:lnTo>
                  <a:pt x="5058" y="624"/>
                </a:lnTo>
                <a:lnTo>
                  <a:pt x="5058" y="624"/>
                </a:lnTo>
                <a:lnTo>
                  <a:pt x="5057" y="623"/>
                </a:lnTo>
                <a:lnTo>
                  <a:pt x="5055" y="620"/>
                </a:lnTo>
                <a:lnTo>
                  <a:pt x="5057" y="623"/>
                </a:lnTo>
                <a:lnTo>
                  <a:pt x="5058" y="624"/>
                </a:lnTo>
                <a:lnTo>
                  <a:pt x="5058" y="626"/>
                </a:lnTo>
                <a:lnTo>
                  <a:pt x="5058" y="628"/>
                </a:lnTo>
                <a:lnTo>
                  <a:pt x="5057" y="631"/>
                </a:lnTo>
                <a:lnTo>
                  <a:pt x="5055" y="633"/>
                </a:lnTo>
                <a:lnTo>
                  <a:pt x="5048" y="639"/>
                </a:lnTo>
                <a:lnTo>
                  <a:pt x="5039" y="643"/>
                </a:lnTo>
                <a:lnTo>
                  <a:pt x="5022" y="643"/>
                </a:lnTo>
                <a:lnTo>
                  <a:pt x="5003" y="643"/>
                </a:lnTo>
                <a:lnTo>
                  <a:pt x="4983" y="643"/>
                </a:lnTo>
                <a:lnTo>
                  <a:pt x="4964" y="643"/>
                </a:lnTo>
                <a:lnTo>
                  <a:pt x="4952" y="637"/>
                </a:lnTo>
                <a:lnTo>
                  <a:pt x="4932" y="627"/>
                </a:lnTo>
                <a:lnTo>
                  <a:pt x="4965" y="619"/>
                </a:lnTo>
                <a:lnTo>
                  <a:pt x="4996" y="615"/>
                </a:lnTo>
                <a:lnTo>
                  <a:pt x="5010" y="614"/>
                </a:lnTo>
                <a:lnTo>
                  <a:pt x="5026" y="615"/>
                </a:lnTo>
                <a:lnTo>
                  <a:pt x="5041" y="616"/>
                </a:lnTo>
                <a:lnTo>
                  <a:pt x="5055" y="620"/>
                </a:lnTo>
                <a:lnTo>
                  <a:pt x="5052" y="617"/>
                </a:lnTo>
                <a:lnTo>
                  <a:pt x="5051" y="615"/>
                </a:lnTo>
                <a:lnTo>
                  <a:pt x="5051" y="613"/>
                </a:lnTo>
                <a:lnTo>
                  <a:pt x="5051" y="610"/>
                </a:lnTo>
                <a:lnTo>
                  <a:pt x="5054" y="607"/>
                </a:lnTo>
                <a:lnTo>
                  <a:pt x="5058" y="602"/>
                </a:lnTo>
                <a:lnTo>
                  <a:pt x="5064" y="600"/>
                </a:lnTo>
                <a:lnTo>
                  <a:pt x="5068" y="597"/>
                </a:lnTo>
                <a:lnTo>
                  <a:pt x="5069" y="594"/>
                </a:lnTo>
                <a:lnTo>
                  <a:pt x="5070" y="592"/>
                </a:lnTo>
                <a:lnTo>
                  <a:pt x="5072" y="590"/>
                </a:lnTo>
                <a:lnTo>
                  <a:pt x="5072" y="588"/>
                </a:lnTo>
                <a:lnTo>
                  <a:pt x="5041" y="582"/>
                </a:lnTo>
                <a:lnTo>
                  <a:pt x="5026" y="577"/>
                </a:lnTo>
                <a:lnTo>
                  <a:pt x="5022" y="575"/>
                </a:lnTo>
                <a:lnTo>
                  <a:pt x="5021" y="572"/>
                </a:lnTo>
                <a:lnTo>
                  <a:pt x="5020" y="567"/>
                </a:lnTo>
                <a:lnTo>
                  <a:pt x="5020" y="562"/>
                </a:lnTo>
                <a:lnTo>
                  <a:pt x="5022" y="550"/>
                </a:lnTo>
                <a:lnTo>
                  <a:pt x="5025" y="540"/>
                </a:lnTo>
                <a:lnTo>
                  <a:pt x="5029" y="530"/>
                </a:lnTo>
                <a:lnTo>
                  <a:pt x="5034" y="521"/>
                </a:lnTo>
                <a:lnTo>
                  <a:pt x="5038" y="517"/>
                </a:lnTo>
                <a:lnTo>
                  <a:pt x="5041" y="514"/>
                </a:lnTo>
                <a:lnTo>
                  <a:pt x="5046" y="511"/>
                </a:lnTo>
                <a:lnTo>
                  <a:pt x="5050" y="508"/>
                </a:lnTo>
                <a:lnTo>
                  <a:pt x="5063" y="504"/>
                </a:lnTo>
                <a:lnTo>
                  <a:pt x="5078" y="500"/>
                </a:lnTo>
                <a:lnTo>
                  <a:pt x="5106" y="497"/>
                </a:lnTo>
                <a:lnTo>
                  <a:pt x="5133" y="491"/>
                </a:lnTo>
                <a:lnTo>
                  <a:pt x="5160" y="483"/>
                </a:lnTo>
                <a:lnTo>
                  <a:pt x="5187" y="476"/>
                </a:lnTo>
                <a:lnTo>
                  <a:pt x="5213" y="468"/>
                </a:lnTo>
                <a:lnTo>
                  <a:pt x="5240" y="461"/>
                </a:lnTo>
                <a:lnTo>
                  <a:pt x="5267" y="455"/>
                </a:lnTo>
                <a:lnTo>
                  <a:pt x="5296" y="452"/>
                </a:lnTo>
                <a:lnTo>
                  <a:pt x="5286" y="447"/>
                </a:lnTo>
                <a:lnTo>
                  <a:pt x="5276" y="444"/>
                </a:lnTo>
                <a:lnTo>
                  <a:pt x="5267" y="440"/>
                </a:lnTo>
                <a:lnTo>
                  <a:pt x="5258" y="438"/>
                </a:lnTo>
                <a:lnTo>
                  <a:pt x="5239" y="435"/>
                </a:lnTo>
                <a:lnTo>
                  <a:pt x="5221" y="434"/>
                </a:lnTo>
                <a:lnTo>
                  <a:pt x="5202" y="434"/>
                </a:lnTo>
                <a:lnTo>
                  <a:pt x="5183" y="436"/>
                </a:lnTo>
                <a:lnTo>
                  <a:pt x="5164" y="438"/>
                </a:lnTo>
                <a:lnTo>
                  <a:pt x="5146" y="442"/>
                </a:lnTo>
                <a:lnTo>
                  <a:pt x="5140" y="445"/>
                </a:lnTo>
                <a:lnTo>
                  <a:pt x="5134" y="450"/>
                </a:lnTo>
                <a:lnTo>
                  <a:pt x="5128" y="455"/>
                </a:lnTo>
                <a:lnTo>
                  <a:pt x="5123" y="460"/>
                </a:lnTo>
                <a:lnTo>
                  <a:pt x="5120" y="462"/>
                </a:lnTo>
                <a:lnTo>
                  <a:pt x="5117" y="463"/>
                </a:lnTo>
                <a:lnTo>
                  <a:pt x="5113" y="463"/>
                </a:lnTo>
                <a:lnTo>
                  <a:pt x="5111" y="463"/>
                </a:lnTo>
                <a:lnTo>
                  <a:pt x="5108" y="461"/>
                </a:lnTo>
                <a:lnTo>
                  <a:pt x="5104" y="459"/>
                </a:lnTo>
                <a:lnTo>
                  <a:pt x="5101" y="454"/>
                </a:lnTo>
                <a:lnTo>
                  <a:pt x="5098" y="448"/>
                </a:lnTo>
                <a:lnTo>
                  <a:pt x="5095" y="444"/>
                </a:lnTo>
                <a:lnTo>
                  <a:pt x="5094" y="439"/>
                </a:lnTo>
                <a:lnTo>
                  <a:pt x="5094" y="435"/>
                </a:lnTo>
                <a:lnTo>
                  <a:pt x="5095" y="433"/>
                </a:lnTo>
                <a:lnTo>
                  <a:pt x="5098" y="430"/>
                </a:lnTo>
                <a:lnTo>
                  <a:pt x="5100" y="428"/>
                </a:lnTo>
                <a:lnTo>
                  <a:pt x="5103" y="426"/>
                </a:lnTo>
                <a:lnTo>
                  <a:pt x="5107" y="425"/>
                </a:lnTo>
                <a:lnTo>
                  <a:pt x="5115" y="421"/>
                </a:lnTo>
                <a:lnTo>
                  <a:pt x="5123" y="418"/>
                </a:lnTo>
                <a:lnTo>
                  <a:pt x="5126" y="417"/>
                </a:lnTo>
                <a:lnTo>
                  <a:pt x="5129" y="414"/>
                </a:lnTo>
                <a:lnTo>
                  <a:pt x="5132" y="412"/>
                </a:lnTo>
                <a:lnTo>
                  <a:pt x="5133" y="410"/>
                </a:lnTo>
                <a:lnTo>
                  <a:pt x="5172" y="403"/>
                </a:lnTo>
                <a:lnTo>
                  <a:pt x="5212" y="397"/>
                </a:lnTo>
                <a:lnTo>
                  <a:pt x="5231" y="394"/>
                </a:lnTo>
                <a:lnTo>
                  <a:pt x="5252" y="391"/>
                </a:lnTo>
                <a:lnTo>
                  <a:pt x="5270" y="386"/>
                </a:lnTo>
                <a:lnTo>
                  <a:pt x="5289" y="380"/>
                </a:lnTo>
                <a:lnTo>
                  <a:pt x="5332" y="368"/>
                </a:lnTo>
                <a:lnTo>
                  <a:pt x="5376" y="358"/>
                </a:lnTo>
                <a:lnTo>
                  <a:pt x="5420" y="349"/>
                </a:lnTo>
                <a:lnTo>
                  <a:pt x="5464" y="341"/>
                </a:lnTo>
                <a:lnTo>
                  <a:pt x="5507" y="333"/>
                </a:lnTo>
                <a:lnTo>
                  <a:pt x="5552" y="325"/>
                </a:lnTo>
                <a:lnTo>
                  <a:pt x="5596" y="316"/>
                </a:lnTo>
                <a:lnTo>
                  <a:pt x="5639" y="306"/>
                </a:lnTo>
                <a:lnTo>
                  <a:pt x="5649" y="305"/>
                </a:lnTo>
                <a:lnTo>
                  <a:pt x="5660" y="303"/>
                </a:lnTo>
                <a:lnTo>
                  <a:pt x="5670" y="302"/>
                </a:lnTo>
                <a:lnTo>
                  <a:pt x="5682" y="302"/>
                </a:lnTo>
                <a:lnTo>
                  <a:pt x="5695" y="305"/>
                </a:lnTo>
                <a:lnTo>
                  <a:pt x="5710" y="306"/>
                </a:lnTo>
                <a:lnTo>
                  <a:pt x="5718" y="306"/>
                </a:lnTo>
                <a:lnTo>
                  <a:pt x="5725" y="305"/>
                </a:lnTo>
                <a:lnTo>
                  <a:pt x="5733" y="302"/>
                </a:lnTo>
                <a:lnTo>
                  <a:pt x="5739" y="299"/>
                </a:lnTo>
                <a:lnTo>
                  <a:pt x="5751" y="303"/>
                </a:lnTo>
                <a:lnTo>
                  <a:pt x="5762" y="309"/>
                </a:lnTo>
                <a:lnTo>
                  <a:pt x="5753" y="315"/>
                </a:lnTo>
                <a:lnTo>
                  <a:pt x="5744" y="320"/>
                </a:lnTo>
                <a:lnTo>
                  <a:pt x="5734" y="325"/>
                </a:lnTo>
                <a:lnTo>
                  <a:pt x="5724" y="329"/>
                </a:lnTo>
                <a:lnTo>
                  <a:pt x="5704" y="336"/>
                </a:lnTo>
                <a:lnTo>
                  <a:pt x="5684" y="341"/>
                </a:lnTo>
                <a:lnTo>
                  <a:pt x="5662" y="343"/>
                </a:lnTo>
                <a:lnTo>
                  <a:pt x="5642" y="345"/>
                </a:lnTo>
                <a:lnTo>
                  <a:pt x="5621" y="346"/>
                </a:lnTo>
                <a:lnTo>
                  <a:pt x="5600" y="348"/>
                </a:lnTo>
                <a:lnTo>
                  <a:pt x="5585" y="350"/>
                </a:lnTo>
                <a:lnTo>
                  <a:pt x="5570" y="352"/>
                </a:lnTo>
                <a:lnTo>
                  <a:pt x="5555" y="356"/>
                </a:lnTo>
                <a:lnTo>
                  <a:pt x="5540" y="359"/>
                </a:lnTo>
                <a:lnTo>
                  <a:pt x="5511" y="367"/>
                </a:lnTo>
                <a:lnTo>
                  <a:pt x="5481" y="376"/>
                </a:lnTo>
                <a:lnTo>
                  <a:pt x="5452" y="384"/>
                </a:lnTo>
                <a:lnTo>
                  <a:pt x="5424" y="391"/>
                </a:lnTo>
                <a:lnTo>
                  <a:pt x="5408" y="394"/>
                </a:lnTo>
                <a:lnTo>
                  <a:pt x="5393" y="395"/>
                </a:lnTo>
                <a:lnTo>
                  <a:pt x="5378" y="396"/>
                </a:lnTo>
                <a:lnTo>
                  <a:pt x="5364" y="396"/>
                </a:lnTo>
                <a:lnTo>
                  <a:pt x="5359" y="397"/>
                </a:lnTo>
                <a:lnTo>
                  <a:pt x="5356" y="399"/>
                </a:lnTo>
                <a:lnTo>
                  <a:pt x="5351" y="401"/>
                </a:lnTo>
                <a:lnTo>
                  <a:pt x="5348" y="403"/>
                </a:lnTo>
                <a:lnTo>
                  <a:pt x="5344" y="408"/>
                </a:lnTo>
                <a:lnTo>
                  <a:pt x="5341" y="411"/>
                </a:lnTo>
                <a:lnTo>
                  <a:pt x="5339" y="417"/>
                </a:lnTo>
                <a:lnTo>
                  <a:pt x="5338" y="422"/>
                </a:lnTo>
                <a:lnTo>
                  <a:pt x="5366" y="427"/>
                </a:lnTo>
                <a:lnTo>
                  <a:pt x="5394" y="431"/>
                </a:lnTo>
                <a:lnTo>
                  <a:pt x="5408" y="434"/>
                </a:lnTo>
                <a:lnTo>
                  <a:pt x="5420" y="434"/>
                </a:lnTo>
                <a:lnTo>
                  <a:pt x="5426" y="434"/>
                </a:lnTo>
                <a:lnTo>
                  <a:pt x="5432" y="433"/>
                </a:lnTo>
                <a:lnTo>
                  <a:pt x="5436" y="431"/>
                </a:lnTo>
                <a:lnTo>
                  <a:pt x="5441" y="429"/>
                </a:lnTo>
                <a:lnTo>
                  <a:pt x="5458" y="419"/>
                </a:lnTo>
                <a:lnTo>
                  <a:pt x="5473" y="411"/>
                </a:lnTo>
                <a:lnTo>
                  <a:pt x="5489" y="404"/>
                </a:lnTo>
                <a:lnTo>
                  <a:pt x="5506" y="399"/>
                </a:lnTo>
                <a:lnTo>
                  <a:pt x="5522" y="393"/>
                </a:lnTo>
                <a:lnTo>
                  <a:pt x="5539" y="389"/>
                </a:lnTo>
                <a:lnTo>
                  <a:pt x="5556" y="386"/>
                </a:lnTo>
                <a:lnTo>
                  <a:pt x="5573" y="383"/>
                </a:lnTo>
                <a:lnTo>
                  <a:pt x="5607" y="378"/>
                </a:lnTo>
                <a:lnTo>
                  <a:pt x="5642" y="375"/>
                </a:lnTo>
                <a:lnTo>
                  <a:pt x="5676" y="370"/>
                </a:lnTo>
                <a:lnTo>
                  <a:pt x="5710" y="363"/>
                </a:lnTo>
                <a:lnTo>
                  <a:pt x="5719" y="362"/>
                </a:lnTo>
                <a:lnTo>
                  <a:pt x="5730" y="362"/>
                </a:lnTo>
                <a:lnTo>
                  <a:pt x="5735" y="365"/>
                </a:lnTo>
                <a:lnTo>
                  <a:pt x="5739" y="367"/>
                </a:lnTo>
                <a:lnTo>
                  <a:pt x="5742" y="369"/>
                </a:lnTo>
                <a:lnTo>
                  <a:pt x="5743" y="374"/>
                </a:lnTo>
                <a:lnTo>
                  <a:pt x="5743" y="388"/>
                </a:lnTo>
                <a:lnTo>
                  <a:pt x="5744" y="400"/>
                </a:lnTo>
                <a:lnTo>
                  <a:pt x="5746" y="409"/>
                </a:lnTo>
                <a:lnTo>
                  <a:pt x="5750" y="416"/>
                </a:lnTo>
                <a:lnTo>
                  <a:pt x="5754" y="420"/>
                </a:lnTo>
                <a:lnTo>
                  <a:pt x="5760" y="423"/>
                </a:lnTo>
                <a:lnTo>
                  <a:pt x="5767" y="426"/>
                </a:lnTo>
                <a:lnTo>
                  <a:pt x="5773" y="426"/>
                </a:lnTo>
                <a:lnTo>
                  <a:pt x="5789" y="425"/>
                </a:lnTo>
                <a:lnTo>
                  <a:pt x="5805" y="422"/>
                </a:lnTo>
                <a:lnTo>
                  <a:pt x="5813" y="421"/>
                </a:lnTo>
                <a:lnTo>
                  <a:pt x="5820" y="421"/>
                </a:lnTo>
                <a:lnTo>
                  <a:pt x="5828" y="421"/>
                </a:lnTo>
                <a:lnTo>
                  <a:pt x="5833" y="422"/>
                </a:lnTo>
                <a:lnTo>
                  <a:pt x="5833" y="411"/>
                </a:lnTo>
                <a:lnTo>
                  <a:pt x="5832" y="403"/>
                </a:lnTo>
                <a:lnTo>
                  <a:pt x="5829" y="396"/>
                </a:lnTo>
                <a:lnTo>
                  <a:pt x="5823" y="392"/>
                </a:lnTo>
                <a:lnTo>
                  <a:pt x="5818" y="388"/>
                </a:lnTo>
                <a:lnTo>
                  <a:pt x="5810" y="386"/>
                </a:lnTo>
                <a:lnTo>
                  <a:pt x="5801" y="385"/>
                </a:lnTo>
                <a:lnTo>
                  <a:pt x="5791" y="384"/>
                </a:lnTo>
                <a:lnTo>
                  <a:pt x="5780" y="383"/>
                </a:lnTo>
                <a:lnTo>
                  <a:pt x="5767" y="382"/>
                </a:lnTo>
                <a:lnTo>
                  <a:pt x="5761" y="379"/>
                </a:lnTo>
                <a:lnTo>
                  <a:pt x="5756" y="376"/>
                </a:lnTo>
                <a:lnTo>
                  <a:pt x="5755" y="374"/>
                </a:lnTo>
                <a:lnTo>
                  <a:pt x="5754" y="371"/>
                </a:lnTo>
                <a:lnTo>
                  <a:pt x="5753" y="368"/>
                </a:lnTo>
                <a:lnTo>
                  <a:pt x="5753" y="363"/>
                </a:lnTo>
                <a:lnTo>
                  <a:pt x="5753" y="360"/>
                </a:lnTo>
                <a:lnTo>
                  <a:pt x="5754" y="357"/>
                </a:lnTo>
                <a:lnTo>
                  <a:pt x="5755" y="353"/>
                </a:lnTo>
                <a:lnTo>
                  <a:pt x="5756" y="351"/>
                </a:lnTo>
                <a:lnTo>
                  <a:pt x="5761" y="349"/>
                </a:lnTo>
                <a:lnTo>
                  <a:pt x="5767" y="349"/>
                </a:lnTo>
                <a:lnTo>
                  <a:pt x="5773" y="349"/>
                </a:lnTo>
                <a:lnTo>
                  <a:pt x="5780" y="350"/>
                </a:lnTo>
                <a:lnTo>
                  <a:pt x="5786" y="349"/>
                </a:lnTo>
                <a:lnTo>
                  <a:pt x="5791" y="348"/>
                </a:lnTo>
                <a:lnTo>
                  <a:pt x="5801" y="344"/>
                </a:lnTo>
                <a:lnTo>
                  <a:pt x="5808" y="342"/>
                </a:lnTo>
                <a:lnTo>
                  <a:pt x="5818" y="340"/>
                </a:lnTo>
                <a:lnTo>
                  <a:pt x="5827" y="339"/>
                </a:lnTo>
                <a:lnTo>
                  <a:pt x="5846" y="336"/>
                </a:lnTo>
                <a:lnTo>
                  <a:pt x="5864" y="334"/>
                </a:lnTo>
                <a:lnTo>
                  <a:pt x="5882" y="332"/>
                </a:lnTo>
                <a:lnTo>
                  <a:pt x="5900" y="327"/>
                </a:lnTo>
                <a:lnTo>
                  <a:pt x="5909" y="324"/>
                </a:lnTo>
                <a:lnTo>
                  <a:pt x="5918" y="320"/>
                </a:lnTo>
                <a:lnTo>
                  <a:pt x="5926" y="315"/>
                </a:lnTo>
                <a:lnTo>
                  <a:pt x="5934" y="309"/>
                </a:lnTo>
                <a:lnTo>
                  <a:pt x="5956" y="309"/>
                </a:lnTo>
                <a:lnTo>
                  <a:pt x="5978" y="308"/>
                </a:lnTo>
                <a:lnTo>
                  <a:pt x="6000" y="308"/>
                </a:lnTo>
                <a:lnTo>
                  <a:pt x="6021" y="307"/>
                </a:lnTo>
                <a:lnTo>
                  <a:pt x="6044" y="307"/>
                </a:lnTo>
                <a:lnTo>
                  <a:pt x="6065" y="306"/>
                </a:lnTo>
                <a:lnTo>
                  <a:pt x="6087" y="306"/>
                </a:lnTo>
                <a:lnTo>
                  <a:pt x="6110" y="306"/>
                </a:lnTo>
                <a:lnTo>
                  <a:pt x="6117" y="305"/>
                </a:lnTo>
                <a:lnTo>
                  <a:pt x="6125" y="303"/>
                </a:lnTo>
                <a:lnTo>
                  <a:pt x="6136" y="302"/>
                </a:lnTo>
                <a:lnTo>
                  <a:pt x="6145" y="302"/>
                </a:lnTo>
                <a:lnTo>
                  <a:pt x="6150" y="302"/>
                </a:lnTo>
                <a:lnTo>
                  <a:pt x="6155" y="301"/>
                </a:lnTo>
                <a:lnTo>
                  <a:pt x="6158" y="299"/>
                </a:lnTo>
                <a:lnTo>
                  <a:pt x="6160" y="296"/>
                </a:lnTo>
                <a:lnTo>
                  <a:pt x="6163" y="291"/>
                </a:lnTo>
                <a:lnTo>
                  <a:pt x="6165" y="288"/>
                </a:lnTo>
                <a:lnTo>
                  <a:pt x="6167" y="285"/>
                </a:lnTo>
                <a:lnTo>
                  <a:pt x="6171" y="283"/>
                </a:lnTo>
                <a:lnTo>
                  <a:pt x="6177" y="282"/>
                </a:lnTo>
                <a:lnTo>
                  <a:pt x="6184" y="281"/>
                </a:lnTo>
                <a:lnTo>
                  <a:pt x="6191" y="282"/>
                </a:lnTo>
                <a:lnTo>
                  <a:pt x="6198" y="283"/>
                </a:lnTo>
                <a:lnTo>
                  <a:pt x="6205" y="282"/>
                </a:lnTo>
                <a:lnTo>
                  <a:pt x="6211" y="281"/>
                </a:lnTo>
                <a:lnTo>
                  <a:pt x="6215" y="279"/>
                </a:lnTo>
                <a:lnTo>
                  <a:pt x="6217" y="276"/>
                </a:lnTo>
                <a:lnTo>
                  <a:pt x="6220" y="274"/>
                </a:lnTo>
                <a:lnTo>
                  <a:pt x="6223" y="269"/>
                </a:lnTo>
                <a:lnTo>
                  <a:pt x="6252" y="269"/>
                </a:lnTo>
                <a:lnTo>
                  <a:pt x="6282" y="269"/>
                </a:lnTo>
                <a:lnTo>
                  <a:pt x="6310" y="268"/>
                </a:lnTo>
                <a:lnTo>
                  <a:pt x="6339" y="267"/>
                </a:lnTo>
                <a:lnTo>
                  <a:pt x="6352" y="265"/>
                </a:lnTo>
                <a:lnTo>
                  <a:pt x="6364" y="264"/>
                </a:lnTo>
                <a:lnTo>
                  <a:pt x="6377" y="264"/>
                </a:lnTo>
                <a:lnTo>
                  <a:pt x="6390" y="265"/>
                </a:lnTo>
                <a:lnTo>
                  <a:pt x="6416" y="266"/>
                </a:lnTo>
                <a:lnTo>
                  <a:pt x="6441" y="267"/>
                </a:lnTo>
                <a:lnTo>
                  <a:pt x="6454" y="266"/>
                </a:lnTo>
                <a:lnTo>
                  <a:pt x="6466" y="264"/>
                </a:lnTo>
                <a:lnTo>
                  <a:pt x="6479" y="262"/>
                </a:lnTo>
                <a:lnTo>
                  <a:pt x="6490" y="257"/>
                </a:lnTo>
                <a:lnTo>
                  <a:pt x="6501" y="250"/>
                </a:lnTo>
                <a:lnTo>
                  <a:pt x="6511" y="242"/>
                </a:lnTo>
                <a:lnTo>
                  <a:pt x="6522" y="231"/>
                </a:lnTo>
                <a:lnTo>
                  <a:pt x="6531" y="219"/>
                </a:lnTo>
                <a:lnTo>
                  <a:pt x="6534" y="215"/>
                </a:lnTo>
                <a:lnTo>
                  <a:pt x="6537" y="213"/>
                </a:lnTo>
                <a:lnTo>
                  <a:pt x="6542" y="212"/>
                </a:lnTo>
                <a:lnTo>
                  <a:pt x="6546" y="211"/>
                </a:lnTo>
                <a:lnTo>
                  <a:pt x="6551" y="212"/>
                </a:lnTo>
                <a:lnTo>
                  <a:pt x="6556" y="213"/>
                </a:lnTo>
                <a:lnTo>
                  <a:pt x="6558" y="215"/>
                </a:lnTo>
                <a:lnTo>
                  <a:pt x="6560" y="219"/>
                </a:lnTo>
                <a:lnTo>
                  <a:pt x="6563" y="224"/>
                </a:lnTo>
                <a:lnTo>
                  <a:pt x="6567" y="230"/>
                </a:lnTo>
                <a:lnTo>
                  <a:pt x="6571" y="234"/>
                </a:lnTo>
                <a:lnTo>
                  <a:pt x="6576" y="238"/>
                </a:lnTo>
                <a:lnTo>
                  <a:pt x="6580" y="240"/>
                </a:lnTo>
                <a:lnTo>
                  <a:pt x="6585" y="242"/>
                </a:lnTo>
                <a:lnTo>
                  <a:pt x="6591" y="243"/>
                </a:lnTo>
                <a:lnTo>
                  <a:pt x="6595" y="243"/>
                </a:lnTo>
                <a:lnTo>
                  <a:pt x="6617" y="242"/>
                </a:lnTo>
                <a:lnTo>
                  <a:pt x="6638" y="241"/>
                </a:lnTo>
                <a:lnTo>
                  <a:pt x="6675" y="242"/>
                </a:lnTo>
                <a:lnTo>
                  <a:pt x="6713" y="242"/>
                </a:lnTo>
                <a:lnTo>
                  <a:pt x="6750" y="243"/>
                </a:lnTo>
                <a:lnTo>
                  <a:pt x="6788" y="243"/>
                </a:lnTo>
                <a:lnTo>
                  <a:pt x="6824" y="243"/>
                </a:lnTo>
                <a:lnTo>
                  <a:pt x="6861" y="243"/>
                </a:lnTo>
                <a:lnTo>
                  <a:pt x="6898" y="243"/>
                </a:lnTo>
                <a:lnTo>
                  <a:pt x="6936" y="243"/>
                </a:lnTo>
                <a:lnTo>
                  <a:pt x="6963" y="243"/>
                </a:lnTo>
                <a:lnTo>
                  <a:pt x="6989" y="245"/>
                </a:lnTo>
                <a:lnTo>
                  <a:pt x="7003" y="245"/>
                </a:lnTo>
                <a:lnTo>
                  <a:pt x="7015" y="242"/>
                </a:lnTo>
                <a:lnTo>
                  <a:pt x="7022" y="240"/>
                </a:lnTo>
                <a:lnTo>
                  <a:pt x="7027" y="238"/>
                </a:lnTo>
                <a:lnTo>
                  <a:pt x="7034" y="234"/>
                </a:lnTo>
                <a:lnTo>
                  <a:pt x="7040" y="231"/>
                </a:lnTo>
                <a:lnTo>
                  <a:pt x="7080" y="231"/>
                </a:lnTo>
                <a:lnTo>
                  <a:pt x="7118" y="231"/>
                </a:lnTo>
                <a:lnTo>
                  <a:pt x="7157" y="231"/>
                </a:lnTo>
                <a:lnTo>
                  <a:pt x="7196" y="231"/>
                </a:lnTo>
                <a:lnTo>
                  <a:pt x="7196" y="234"/>
                </a:lnTo>
                <a:lnTo>
                  <a:pt x="7197" y="237"/>
                </a:lnTo>
                <a:lnTo>
                  <a:pt x="7198" y="239"/>
                </a:lnTo>
                <a:lnTo>
                  <a:pt x="7200" y="241"/>
                </a:lnTo>
                <a:lnTo>
                  <a:pt x="7202" y="241"/>
                </a:lnTo>
                <a:lnTo>
                  <a:pt x="7204" y="242"/>
                </a:lnTo>
                <a:lnTo>
                  <a:pt x="7206" y="241"/>
                </a:lnTo>
                <a:lnTo>
                  <a:pt x="7209" y="241"/>
                </a:lnTo>
                <a:lnTo>
                  <a:pt x="7211" y="240"/>
                </a:lnTo>
                <a:lnTo>
                  <a:pt x="7213" y="237"/>
                </a:lnTo>
                <a:lnTo>
                  <a:pt x="7214" y="234"/>
                </a:lnTo>
                <a:lnTo>
                  <a:pt x="7215" y="231"/>
                </a:lnTo>
                <a:lnTo>
                  <a:pt x="7205" y="226"/>
                </a:lnTo>
                <a:lnTo>
                  <a:pt x="7196" y="221"/>
                </a:lnTo>
                <a:lnTo>
                  <a:pt x="7189" y="216"/>
                </a:lnTo>
                <a:lnTo>
                  <a:pt x="7180" y="212"/>
                </a:lnTo>
                <a:lnTo>
                  <a:pt x="7177" y="208"/>
                </a:lnTo>
                <a:lnTo>
                  <a:pt x="7174" y="205"/>
                </a:lnTo>
                <a:lnTo>
                  <a:pt x="7171" y="199"/>
                </a:lnTo>
                <a:lnTo>
                  <a:pt x="7170" y="192"/>
                </a:lnTo>
                <a:lnTo>
                  <a:pt x="7186" y="192"/>
                </a:lnTo>
                <a:lnTo>
                  <a:pt x="7202" y="192"/>
                </a:lnTo>
                <a:lnTo>
                  <a:pt x="7219" y="192"/>
                </a:lnTo>
                <a:lnTo>
                  <a:pt x="7235" y="192"/>
                </a:lnTo>
                <a:lnTo>
                  <a:pt x="7277" y="192"/>
                </a:lnTo>
                <a:lnTo>
                  <a:pt x="7318" y="194"/>
                </a:lnTo>
                <a:lnTo>
                  <a:pt x="7360" y="196"/>
                </a:lnTo>
                <a:lnTo>
                  <a:pt x="7402" y="198"/>
                </a:lnTo>
                <a:lnTo>
                  <a:pt x="7444" y="202"/>
                </a:lnTo>
                <a:lnTo>
                  <a:pt x="7486" y="207"/>
                </a:lnTo>
                <a:lnTo>
                  <a:pt x="7528" y="214"/>
                </a:lnTo>
                <a:lnTo>
                  <a:pt x="7569" y="221"/>
                </a:lnTo>
                <a:lnTo>
                  <a:pt x="7595" y="226"/>
                </a:lnTo>
                <a:lnTo>
                  <a:pt x="7622" y="230"/>
                </a:lnTo>
                <a:lnTo>
                  <a:pt x="7648" y="232"/>
                </a:lnTo>
                <a:lnTo>
                  <a:pt x="7675" y="234"/>
                </a:lnTo>
                <a:lnTo>
                  <a:pt x="7728" y="237"/>
                </a:lnTo>
                <a:lnTo>
                  <a:pt x="7782" y="238"/>
                </a:lnTo>
                <a:lnTo>
                  <a:pt x="7810" y="239"/>
                </a:lnTo>
                <a:lnTo>
                  <a:pt x="7836" y="240"/>
                </a:lnTo>
                <a:lnTo>
                  <a:pt x="7863" y="242"/>
                </a:lnTo>
                <a:lnTo>
                  <a:pt x="7890" y="245"/>
                </a:lnTo>
                <a:lnTo>
                  <a:pt x="7916" y="248"/>
                </a:lnTo>
                <a:lnTo>
                  <a:pt x="7942" y="252"/>
                </a:lnTo>
                <a:lnTo>
                  <a:pt x="7968" y="259"/>
                </a:lnTo>
                <a:lnTo>
                  <a:pt x="7994" y="267"/>
                </a:lnTo>
                <a:lnTo>
                  <a:pt x="8003" y="269"/>
                </a:lnTo>
                <a:lnTo>
                  <a:pt x="8013" y="271"/>
                </a:lnTo>
                <a:lnTo>
                  <a:pt x="8022" y="269"/>
                </a:lnTo>
                <a:lnTo>
                  <a:pt x="8030" y="267"/>
                </a:lnTo>
                <a:lnTo>
                  <a:pt x="8037" y="263"/>
                </a:lnTo>
                <a:lnTo>
                  <a:pt x="8044" y="256"/>
                </a:lnTo>
                <a:lnTo>
                  <a:pt x="8048" y="248"/>
                </a:lnTo>
                <a:lnTo>
                  <a:pt x="8052" y="238"/>
                </a:lnTo>
                <a:lnTo>
                  <a:pt x="8053" y="232"/>
                </a:lnTo>
                <a:lnTo>
                  <a:pt x="8053" y="228"/>
                </a:lnTo>
                <a:lnTo>
                  <a:pt x="8052" y="223"/>
                </a:lnTo>
                <a:lnTo>
                  <a:pt x="8051" y="220"/>
                </a:lnTo>
                <a:lnTo>
                  <a:pt x="8048" y="217"/>
                </a:lnTo>
                <a:lnTo>
                  <a:pt x="8046" y="216"/>
                </a:lnTo>
                <a:lnTo>
                  <a:pt x="8043" y="214"/>
                </a:lnTo>
                <a:lnTo>
                  <a:pt x="8039" y="213"/>
                </a:lnTo>
                <a:lnTo>
                  <a:pt x="8022" y="211"/>
                </a:lnTo>
                <a:lnTo>
                  <a:pt x="8007" y="208"/>
                </a:lnTo>
                <a:lnTo>
                  <a:pt x="7994" y="205"/>
                </a:lnTo>
                <a:lnTo>
                  <a:pt x="7981" y="203"/>
                </a:lnTo>
                <a:lnTo>
                  <a:pt x="7967" y="200"/>
                </a:lnTo>
                <a:lnTo>
                  <a:pt x="7953" y="199"/>
                </a:lnTo>
                <a:lnTo>
                  <a:pt x="7926" y="197"/>
                </a:lnTo>
                <a:lnTo>
                  <a:pt x="7898" y="196"/>
                </a:lnTo>
                <a:lnTo>
                  <a:pt x="7871" y="192"/>
                </a:lnTo>
                <a:lnTo>
                  <a:pt x="7844" y="189"/>
                </a:lnTo>
                <a:lnTo>
                  <a:pt x="7831" y="187"/>
                </a:lnTo>
                <a:lnTo>
                  <a:pt x="7818" y="182"/>
                </a:lnTo>
                <a:lnTo>
                  <a:pt x="7805" y="178"/>
                </a:lnTo>
                <a:lnTo>
                  <a:pt x="7793" y="172"/>
                </a:lnTo>
                <a:lnTo>
                  <a:pt x="7779" y="166"/>
                </a:lnTo>
                <a:lnTo>
                  <a:pt x="7767" y="162"/>
                </a:lnTo>
                <a:lnTo>
                  <a:pt x="7753" y="160"/>
                </a:lnTo>
                <a:lnTo>
                  <a:pt x="7741" y="159"/>
                </a:lnTo>
                <a:lnTo>
                  <a:pt x="7715" y="159"/>
                </a:lnTo>
                <a:lnTo>
                  <a:pt x="7689" y="160"/>
                </a:lnTo>
                <a:lnTo>
                  <a:pt x="7630" y="157"/>
                </a:lnTo>
                <a:lnTo>
                  <a:pt x="7570" y="155"/>
                </a:lnTo>
                <a:lnTo>
                  <a:pt x="7510" y="155"/>
                </a:lnTo>
                <a:lnTo>
                  <a:pt x="7450" y="154"/>
                </a:lnTo>
                <a:lnTo>
                  <a:pt x="7390" y="152"/>
                </a:lnTo>
                <a:lnTo>
                  <a:pt x="7330" y="148"/>
                </a:lnTo>
                <a:lnTo>
                  <a:pt x="7299" y="146"/>
                </a:lnTo>
                <a:lnTo>
                  <a:pt x="7270" y="143"/>
                </a:lnTo>
                <a:lnTo>
                  <a:pt x="7239" y="138"/>
                </a:lnTo>
                <a:lnTo>
                  <a:pt x="7209" y="134"/>
                </a:lnTo>
                <a:lnTo>
                  <a:pt x="7158" y="127"/>
                </a:lnTo>
                <a:lnTo>
                  <a:pt x="7106" y="121"/>
                </a:lnTo>
                <a:lnTo>
                  <a:pt x="7054" y="118"/>
                </a:lnTo>
                <a:lnTo>
                  <a:pt x="7000" y="117"/>
                </a:lnTo>
                <a:lnTo>
                  <a:pt x="6947" y="115"/>
                </a:lnTo>
                <a:lnTo>
                  <a:pt x="6894" y="117"/>
                </a:lnTo>
                <a:lnTo>
                  <a:pt x="6841" y="119"/>
                </a:lnTo>
                <a:lnTo>
                  <a:pt x="6788" y="121"/>
                </a:lnTo>
                <a:lnTo>
                  <a:pt x="6749" y="123"/>
                </a:lnTo>
                <a:lnTo>
                  <a:pt x="6712" y="125"/>
                </a:lnTo>
                <a:lnTo>
                  <a:pt x="6674" y="127"/>
                </a:lnTo>
                <a:lnTo>
                  <a:pt x="6636" y="128"/>
                </a:lnTo>
                <a:lnTo>
                  <a:pt x="6599" y="129"/>
                </a:lnTo>
                <a:lnTo>
                  <a:pt x="6561" y="130"/>
                </a:lnTo>
                <a:lnTo>
                  <a:pt x="6523" y="130"/>
                </a:lnTo>
                <a:lnTo>
                  <a:pt x="6485" y="130"/>
                </a:lnTo>
                <a:lnTo>
                  <a:pt x="6463" y="129"/>
                </a:lnTo>
                <a:lnTo>
                  <a:pt x="6439" y="128"/>
                </a:lnTo>
                <a:lnTo>
                  <a:pt x="6428" y="128"/>
                </a:lnTo>
                <a:lnTo>
                  <a:pt x="6416" y="129"/>
                </a:lnTo>
                <a:lnTo>
                  <a:pt x="6405" y="130"/>
                </a:lnTo>
                <a:lnTo>
                  <a:pt x="6395" y="134"/>
                </a:lnTo>
                <a:lnTo>
                  <a:pt x="6382" y="139"/>
                </a:lnTo>
                <a:lnTo>
                  <a:pt x="6369" y="144"/>
                </a:lnTo>
                <a:lnTo>
                  <a:pt x="6356" y="147"/>
                </a:lnTo>
                <a:lnTo>
                  <a:pt x="6344" y="149"/>
                </a:lnTo>
                <a:lnTo>
                  <a:pt x="6318" y="152"/>
                </a:lnTo>
                <a:lnTo>
                  <a:pt x="6292" y="153"/>
                </a:lnTo>
                <a:lnTo>
                  <a:pt x="6265" y="152"/>
                </a:lnTo>
                <a:lnTo>
                  <a:pt x="6237" y="152"/>
                </a:lnTo>
                <a:lnTo>
                  <a:pt x="6209" y="153"/>
                </a:lnTo>
                <a:lnTo>
                  <a:pt x="6181" y="156"/>
                </a:lnTo>
                <a:lnTo>
                  <a:pt x="6185" y="148"/>
                </a:lnTo>
                <a:lnTo>
                  <a:pt x="6190" y="142"/>
                </a:lnTo>
                <a:lnTo>
                  <a:pt x="6194" y="136"/>
                </a:lnTo>
                <a:lnTo>
                  <a:pt x="6199" y="130"/>
                </a:lnTo>
                <a:lnTo>
                  <a:pt x="6203" y="127"/>
                </a:lnTo>
                <a:lnTo>
                  <a:pt x="6208" y="123"/>
                </a:lnTo>
                <a:lnTo>
                  <a:pt x="6214" y="120"/>
                </a:lnTo>
                <a:lnTo>
                  <a:pt x="6218" y="118"/>
                </a:lnTo>
                <a:lnTo>
                  <a:pt x="6230" y="115"/>
                </a:lnTo>
                <a:lnTo>
                  <a:pt x="6240" y="114"/>
                </a:lnTo>
                <a:lnTo>
                  <a:pt x="6251" y="114"/>
                </a:lnTo>
                <a:lnTo>
                  <a:pt x="6261" y="114"/>
                </a:lnTo>
                <a:lnTo>
                  <a:pt x="6297" y="113"/>
                </a:lnTo>
                <a:lnTo>
                  <a:pt x="6333" y="112"/>
                </a:lnTo>
                <a:lnTo>
                  <a:pt x="6368" y="111"/>
                </a:lnTo>
                <a:lnTo>
                  <a:pt x="6403" y="111"/>
                </a:lnTo>
                <a:lnTo>
                  <a:pt x="6438" y="110"/>
                </a:lnTo>
                <a:lnTo>
                  <a:pt x="6473" y="109"/>
                </a:lnTo>
                <a:lnTo>
                  <a:pt x="6509" y="106"/>
                </a:lnTo>
                <a:lnTo>
                  <a:pt x="6544" y="104"/>
                </a:lnTo>
                <a:lnTo>
                  <a:pt x="6584" y="102"/>
                </a:lnTo>
                <a:lnTo>
                  <a:pt x="6625" y="97"/>
                </a:lnTo>
                <a:lnTo>
                  <a:pt x="6664" y="93"/>
                </a:lnTo>
                <a:lnTo>
                  <a:pt x="6705" y="89"/>
                </a:lnTo>
                <a:lnTo>
                  <a:pt x="6745" y="86"/>
                </a:lnTo>
                <a:lnTo>
                  <a:pt x="6785" y="85"/>
                </a:lnTo>
                <a:lnTo>
                  <a:pt x="6805" y="85"/>
                </a:lnTo>
                <a:lnTo>
                  <a:pt x="6825" y="85"/>
                </a:lnTo>
                <a:lnTo>
                  <a:pt x="6845" y="86"/>
                </a:lnTo>
                <a:lnTo>
                  <a:pt x="6865" y="88"/>
                </a:lnTo>
                <a:lnTo>
                  <a:pt x="6895" y="92"/>
                </a:lnTo>
                <a:lnTo>
                  <a:pt x="6926" y="95"/>
                </a:lnTo>
                <a:lnTo>
                  <a:pt x="6956" y="99"/>
                </a:lnTo>
                <a:lnTo>
                  <a:pt x="6987" y="102"/>
                </a:lnTo>
                <a:lnTo>
                  <a:pt x="7017" y="105"/>
                </a:lnTo>
                <a:lnTo>
                  <a:pt x="7048" y="108"/>
                </a:lnTo>
                <a:lnTo>
                  <a:pt x="7077" y="110"/>
                </a:lnTo>
                <a:lnTo>
                  <a:pt x="7108" y="111"/>
                </a:lnTo>
                <a:lnTo>
                  <a:pt x="7145" y="113"/>
                </a:lnTo>
                <a:lnTo>
                  <a:pt x="7181" y="114"/>
                </a:lnTo>
                <a:lnTo>
                  <a:pt x="7218" y="114"/>
                </a:lnTo>
                <a:lnTo>
                  <a:pt x="7254" y="113"/>
                </a:lnTo>
                <a:lnTo>
                  <a:pt x="7290" y="111"/>
                </a:lnTo>
                <a:lnTo>
                  <a:pt x="7326" y="109"/>
                </a:lnTo>
                <a:lnTo>
                  <a:pt x="7361" y="105"/>
                </a:lnTo>
                <a:lnTo>
                  <a:pt x="7396" y="101"/>
                </a:lnTo>
                <a:lnTo>
                  <a:pt x="7412" y="101"/>
                </a:lnTo>
                <a:lnTo>
                  <a:pt x="7427" y="102"/>
                </a:lnTo>
                <a:lnTo>
                  <a:pt x="7443" y="103"/>
                </a:lnTo>
                <a:lnTo>
                  <a:pt x="7458" y="104"/>
                </a:lnTo>
                <a:lnTo>
                  <a:pt x="7488" y="110"/>
                </a:lnTo>
                <a:lnTo>
                  <a:pt x="7519" y="115"/>
                </a:lnTo>
                <a:lnTo>
                  <a:pt x="7549" y="122"/>
                </a:lnTo>
                <a:lnTo>
                  <a:pt x="7581" y="128"/>
                </a:lnTo>
                <a:lnTo>
                  <a:pt x="7612" y="134"/>
                </a:lnTo>
                <a:lnTo>
                  <a:pt x="7643" y="137"/>
                </a:lnTo>
                <a:lnTo>
                  <a:pt x="7655" y="138"/>
                </a:lnTo>
                <a:lnTo>
                  <a:pt x="7666" y="137"/>
                </a:lnTo>
                <a:lnTo>
                  <a:pt x="7675" y="136"/>
                </a:lnTo>
                <a:lnTo>
                  <a:pt x="7684" y="134"/>
                </a:lnTo>
                <a:lnTo>
                  <a:pt x="7692" y="131"/>
                </a:lnTo>
                <a:lnTo>
                  <a:pt x="7700" y="127"/>
                </a:lnTo>
                <a:lnTo>
                  <a:pt x="7708" y="121"/>
                </a:lnTo>
                <a:lnTo>
                  <a:pt x="7715" y="114"/>
                </a:lnTo>
                <a:lnTo>
                  <a:pt x="7732" y="111"/>
                </a:lnTo>
                <a:lnTo>
                  <a:pt x="7749" y="109"/>
                </a:lnTo>
                <a:lnTo>
                  <a:pt x="7765" y="106"/>
                </a:lnTo>
                <a:lnTo>
                  <a:pt x="7782" y="106"/>
                </a:lnTo>
                <a:lnTo>
                  <a:pt x="7816" y="108"/>
                </a:lnTo>
                <a:lnTo>
                  <a:pt x="7852" y="111"/>
                </a:lnTo>
                <a:lnTo>
                  <a:pt x="7885" y="114"/>
                </a:lnTo>
                <a:lnTo>
                  <a:pt x="7919" y="117"/>
                </a:lnTo>
                <a:lnTo>
                  <a:pt x="7936" y="117"/>
                </a:lnTo>
                <a:lnTo>
                  <a:pt x="7953" y="117"/>
                </a:lnTo>
                <a:lnTo>
                  <a:pt x="7970" y="117"/>
                </a:lnTo>
                <a:lnTo>
                  <a:pt x="7987" y="114"/>
                </a:lnTo>
                <a:lnTo>
                  <a:pt x="7986" y="111"/>
                </a:lnTo>
                <a:lnTo>
                  <a:pt x="7984" y="108"/>
                </a:lnTo>
                <a:lnTo>
                  <a:pt x="7982" y="105"/>
                </a:lnTo>
                <a:lnTo>
                  <a:pt x="7978" y="104"/>
                </a:lnTo>
                <a:lnTo>
                  <a:pt x="7971" y="101"/>
                </a:lnTo>
                <a:lnTo>
                  <a:pt x="7965" y="99"/>
                </a:lnTo>
                <a:lnTo>
                  <a:pt x="7934" y="91"/>
                </a:lnTo>
                <a:lnTo>
                  <a:pt x="7904" y="85"/>
                </a:lnTo>
                <a:lnTo>
                  <a:pt x="7872" y="80"/>
                </a:lnTo>
                <a:lnTo>
                  <a:pt x="7841" y="77"/>
                </a:lnTo>
                <a:lnTo>
                  <a:pt x="7810" y="76"/>
                </a:lnTo>
                <a:lnTo>
                  <a:pt x="7778" y="76"/>
                </a:lnTo>
                <a:lnTo>
                  <a:pt x="7746" y="77"/>
                </a:lnTo>
                <a:lnTo>
                  <a:pt x="7715" y="78"/>
                </a:lnTo>
                <a:lnTo>
                  <a:pt x="7701" y="75"/>
                </a:lnTo>
                <a:lnTo>
                  <a:pt x="7689" y="72"/>
                </a:lnTo>
                <a:lnTo>
                  <a:pt x="7675" y="71"/>
                </a:lnTo>
                <a:lnTo>
                  <a:pt x="7661" y="71"/>
                </a:lnTo>
                <a:lnTo>
                  <a:pt x="7648" y="70"/>
                </a:lnTo>
                <a:lnTo>
                  <a:pt x="7634" y="70"/>
                </a:lnTo>
                <a:lnTo>
                  <a:pt x="7621" y="68"/>
                </a:lnTo>
                <a:lnTo>
                  <a:pt x="7608" y="66"/>
                </a:lnTo>
                <a:lnTo>
                  <a:pt x="7561" y="57"/>
                </a:lnTo>
                <a:lnTo>
                  <a:pt x="7512" y="46"/>
                </a:lnTo>
                <a:lnTo>
                  <a:pt x="7464" y="37"/>
                </a:lnTo>
                <a:lnTo>
                  <a:pt x="7417" y="28"/>
                </a:lnTo>
                <a:lnTo>
                  <a:pt x="7368" y="19"/>
                </a:lnTo>
                <a:lnTo>
                  <a:pt x="7321" y="14"/>
                </a:lnTo>
                <a:lnTo>
                  <a:pt x="7297" y="10"/>
                </a:lnTo>
                <a:lnTo>
                  <a:pt x="7273" y="9"/>
                </a:lnTo>
                <a:lnTo>
                  <a:pt x="7249" y="8"/>
                </a:lnTo>
                <a:lnTo>
                  <a:pt x="7226" y="7"/>
                </a:lnTo>
                <a:lnTo>
                  <a:pt x="7130" y="7"/>
                </a:lnTo>
                <a:lnTo>
                  <a:pt x="7035" y="5"/>
                </a:lnTo>
                <a:lnTo>
                  <a:pt x="6940" y="2"/>
                </a:lnTo>
                <a:lnTo>
                  <a:pt x="6845" y="0"/>
                </a:lnTo>
                <a:lnTo>
                  <a:pt x="6798" y="0"/>
                </a:lnTo>
                <a:lnTo>
                  <a:pt x="6750" y="0"/>
                </a:lnTo>
                <a:lnTo>
                  <a:pt x="6703" y="1"/>
                </a:lnTo>
                <a:lnTo>
                  <a:pt x="6654" y="3"/>
                </a:lnTo>
                <a:lnTo>
                  <a:pt x="6606" y="6"/>
                </a:lnTo>
                <a:lnTo>
                  <a:pt x="6559" y="9"/>
                </a:lnTo>
                <a:lnTo>
                  <a:pt x="6511" y="14"/>
                </a:lnTo>
                <a:lnTo>
                  <a:pt x="6463" y="20"/>
                </a:lnTo>
                <a:lnTo>
                  <a:pt x="6419" y="26"/>
                </a:lnTo>
                <a:lnTo>
                  <a:pt x="6374" y="31"/>
                </a:lnTo>
                <a:lnTo>
                  <a:pt x="6329" y="33"/>
                </a:lnTo>
                <a:lnTo>
                  <a:pt x="6284" y="34"/>
                </a:lnTo>
                <a:lnTo>
                  <a:pt x="6237" y="35"/>
                </a:lnTo>
                <a:lnTo>
                  <a:pt x="6192" y="35"/>
                </a:lnTo>
                <a:lnTo>
                  <a:pt x="6146" y="35"/>
                </a:lnTo>
                <a:lnTo>
                  <a:pt x="6099" y="36"/>
                </a:lnTo>
                <a:lnTo>
                  <a:pt x="6089" y="38"/>
                </a:lnTo>
                <a:lnTo>
                  <a:pt x="6079" y="41"/>
                </a:lnTo>
                <a:lnTo>
                  <a:pt x="6068" y="42"/>
                </a:lnTo>
                <a:lnTo>
                  <a:pt x="6057" y="43"/>
                </a:lnTo>
                <a:lnTo>
                  <a:pt x="6021" y="48"/>
                </a:lnTo>
                <a:lnTo>
                  <a:pt x="5985" y="52"/>
                </a:lnTo>
                <a:lnTo>
                  <a:pt x="5949" y="58"/>
                </a:lnTo>
                <a:lnTo>
                  <a:pt x="5914" y="62"/>
                </a:lnTo>
                <a:lnTo>
                  <a:pt x="5878" y="67"/>
                </a:lnTo>
                <a:lnTo>
                  <a:pt x="5842" y="72"/>
                </a:lnTo>
                <a:lnTo>
                  <a:pt x="5807" y="77"/>
                </a:lnTo>
                <a:lnTo>
                  <a:pt x="5772" y="82"/>
                </a:lnTo>
                <a:lnTo>
                  <a:pt x="5733" y="87"/>
                </a:lnTo>
                <a:lnTo>
                  <a:pt x="5694" y="92"/>
                </a:lnTo>
                <a:lnTo>
                  <a:pt x="5656" y="96"/>
                </a:lnTo>
                <a:lnTo>
                  <a:pt x="5617" y="101"/>
                </a:lnTo>
                <a:lnTo>
                  <a:pt x="5579" y="105"/>
                </a:lnTo>
                <a:lnTo>
                  <a:pt x="5540" y="111"/>
                </a:lnTo>
                <a:lnTo>
                  <a:pt x="5502" y="119"/>
                </a:lnTo>
                <a:lnTo>
                  <a:pt x="5464" y="127"/>
                </a:lnTo>
                <a:lnTo>
                  <a:pt x="5443" y="132"/>
                </a:lnTo>
                <a:lnTo>
                  <a:pt x="5422" y="137"/>
                </a:lnTo>
                <a:lnTo>
                  <a:pt x="5401" y="140"/>
                </a:lnTo>
                <a:lnTo>
                  <a:pt x="5381" y="144"/>
                </a:lnTo>
                <a:lnTo>
                  <a:pt x="5338" y="149"/>
                </a:lnTo>
                <a:lnTo>
                  <a:pt x="5296" y="155"/>
                </a:lnTo>
                <a:lnTo>
                  <a:pt x="5253" y="161"/>
                </a:lnTo>
                <a:lnTo>
                  <a:pt x="5210" y="169"/>
                </a:lnTo>
                <a:lnTo>
                  <a:pt x="5189" y="173"/>
                </a:lnTo>
                <a:lnTo>
                  <a:pt x="5168" y="179"/>
                </a:lnTo>
                <a:lnTo>
                  <a:pt x="5147" y="185"/>
                </a:lnTo>
                <a:lnTo>
                  <a:pt x="5127" y="192"/>
                </a:lnTo>
                <a:lnTo>
                  <a:pt x="5091" y="203"/>
                </a:lnTo>
                <a:lnTo>
                  <a:pt x="5055" y="213"/>
                </a:lnTo>
                <a:lnTo>
                  <a:pt x="5018" y="221"/>
                </a:lnTo>
                <a:lnTo>
                  <a:pt x="4982" y="229"/>
                </a:lnTo>
                <a:lnTo>
                  <a:pt x="4945" y="236"/>
                </a:lnTo>
                <a:lnTo>
                  <a:pt x="4907" y="242"/>
                </a:lnTo>
                <a:lnTo>
                  <a:pt x="4871" y="249"/>
                </a:lnTo>
                <a:lnTo>
                  <a:pt x="4835" y="257"/>
                </a:lnTo>
                <a:lnTo>
                  <a:pt x="4785" y="269"/>
                </a:lnTo>
                <a:lnTo>
                  <a:pt x="4735" y="283"/>
                </a:lnTo>
                <a:lnTo>
                  <a:pt x="4686" y="297"/>
                </a:lnTo>
                <a:lnTo>
                  <a:pt x="4637" y="311"/>
                </a:lnTo>
                <a:lnTo>
                  <a:pt x="4587" y="325"/>
                </a:lnTo>
                <a:lnTo>
                  <a:pt x="4539" y="340"/>
                </a:lnTo>
                <a:lnTo>
                  <a:pt x="4489" y="353"/>
                </a:lnTo>
                <a:lnTo>
                  <a:pt x="4439" y="367"/>
                </a:lnTo>
                <a:lnTo>
                  <a:pt x="4411" y="375"/>
                </a:lnTo>
                <a:lnTo>
                  <a:pt x="4382" y="385"/>
                </a:lnTo>
                <a:lnTo>
                  <a:pt x="4354" y="395"/>
                </a:lnTo>
                <a:lnTo>
                  <a:pt x="4325" y="406"/>
                </a:lnTo>
                <a:lnTo>
                  <a:pt x="4296" y="418"/>
                </a:lnTo>
                <a:lnTo>
                  <a:pt x="4267" y="430"/>
                </a:lnTo>
                <a:lnTo>
                  <a:pt x="4237" y="443"/>
                </a:lnTo>
                <a:lnTo>
                  <a:pt x="4209" y="455"/>
                </a:lnTo>
                <a:lnTo>
                  <a:pt x="4171" y="472"/>
                </a:lnTo>
                <a:lnTo>
                  <a:pt x="4132" y="489"/>
                </a:lnTo>
                <a:lnTo>
                  <a:pt x="4093" y="504"/>
                </a:lnTo>
                <a:lnTo>
                  <a:pt x="4054" y="519"/>
                </a:lnTo>
                <a:lnTo>
                  <a:pt x="4014" y="532"/>
                </a:lnTo>
                <a:lnTo>
                  <a:pt x="3974" y="547"/>
                </a:lnTo>
                <a:lnTo>
                  <a:pt x="3934" y="560"/>
                </a:lnTo>
                <a:lnTo>
                  <a:pt x="3894" y="575"/>
                </a:lnTo>
                <a:lnTo>
                  <a:pt x="3850" y="591"/>
                </a:lnTo>
                <a:lnTo>
                  <a:pt x="3807" y="609"/>
                </a:lnTo>
                <a:lnTo>
                  <a:pt x="3764" y="627"/>
                </a:lnTo>
                <a:lnTo>
                  <a:pt x="3721" y="645"/>
                </a:lnTo>
                <a:lnTo>
                  <a:pt x="3678" y="666"/>
                </a:lnTo>
                <a:lnTo>
                  <a:pt x="3635" y="685"/>
                </a:lnTo>
                <a:lnTo>
                  <a:pt x="3592" y="704"/>
                </a:lnTo>
                <a:lnTo>
                  <a:pt x="3550" y="725"/>
                </a:lnTo>
                <a:lnTo>
                  <a:pt x="3479" y="757"/>
                </a:lnTo>
                <a:lnTo>
                  <a:pt x="3408" y="791"/>
                </a:lnTo>
                <a:lnTo>
                  <a:pt x="3336" y="827"/>
                </a:lnTo>
                <a:lnTo>
                  <a:pt x="3266" y="863"/>
                </a:lnTo>
                <a:lnTo>
                  <a:pt x="3196" y="898"/>
                </a:lnTo>
                <a:lnTo>
                  <a:pt x="3125" y="934"/>
                </a:lnTo>
                <a:lnTo>
                  <a:pt x="3055" y="969"/>
                </a:lnTo>
                <a:lnTo>
                  <a:pt x="2982" y="1003"/>
                </a:lnTo>
                <a:lnTo>
                  <a:pt x="2950" y="1019"/>
                </a:lnTo>
                <a:lnTo>
                  <a:pt x="2918" y="1037"/>
                </a:lnTo>
                <a:lnTo>
                  <a:pt x="2886" y="1056"/>
                </a:lnTo>
                <a:lnTo>
                  <a:pt x="2853" y="1072"/>
                </a:lnTo>
                <a:lnTo>
                  <a:pt x="2836" y="1079"/>
                </a:lnTo>
                <a:lnTo>
                  <a:pt x="2819" y="1085"/>
                </a:lnTo>
                <a:lnTo>
                  <a:pt x="2802" y="1089"/>
                </a:lnTo>
                <a:lnTo>
                  <a:pt x="2784" y="1093"/>
                </a:lnTo>
                <a:lnTo>
                  <a:pt x="2766" y="1093"/>
                </a:lnTo>
                <a:lnTo>
                  <a:pt x="2747" y="1091"/>
                </a:lnTo>
                <a:lnTo>
                  <a:pt x="2737" y="1090"/>
                </a:lnTo>
                <a:lnTo>
                  <a:pt x="2728" y="1088"/>
                </a:lnTo>
                <a:lnTo>
                  <a:pt x="2717" y="1085"/>
                </a:lnTo>
                <a:lnTo>
                  <a:pt x="2707" y="1081"/>
                </a:lnTo>
                <a:lnTo>
                  <a:pt x="2711" y="1067"/>
                </a:lnTo>
                <a:lnTo>
                  <a:pt x="2714" y="1053"/>
                </a:lnTo>
                <a:lnTo>
                  <a:pt x="2715" y="1042"/>
                </a:lnTo>
                <a:lnTo>
                  <a:pt x="2716" y="1030"/>
                </a:lnTo>
                <a:lnTo>
                  <a:pt x="2716" y="1021"/>
                </a:lnTo>
                <a:lnTo>
                  <a:pt x="2715" y="1013"/>
                </a:lnTo>
                <a:lnTo>
                  <a:pt x="2712" y="1007"/>
                </a:lnTo>
                <a:lnTo>
                  <a:pt x="2708" y="1001"/>
                </a:lnTo>
                <a:lnTo>
                  <a:pt x="2704" y="996"/>
                </a:lnTo>
                <a:lnTo>
                  <a:pt x="2697" y="993"/>
                </a:lnTo>
                <a:lnTo>
                  <a:pt x="2690" y="992"/>
                </a:lnTo>
                <a:lnTo>
                  <a:pt x="2681" y="991"/>
                </a:lnTo>
                <a:lnTo>
                  <a:pt x="2671" y="991"/>
                </a:lnTo>
                <a:lnTo>
                  <a:pt x="2660" y="992"/>
                </a:lnTo>
                <a:lnTo>
                  <a:pt x="2647" y="993"/>
                </a:lnTo>
                <a:lnTo>
                  <a:pt x="2632" y="996"/>
                </a:lnTo>
                <a:lnTo>
                  <a:pt x="2602" y="1003"/>
                </a:lnTo>
                <a:lnTo>
                  <a:pt x="2571" y="1009"/>
                </a:lnTo>
                <a:lnTo>
                  <a:pt x="2557" y="1012"/>
                </a:lnTo>
                <a:lnTo>
                  <a:pt x="2541" y="1016"/>
                </a:lnTo>
                <a:lnTo>
                  <a:pt x="2526" y="1019"/>
                </a:lnTo>
                <a:lnTo>
                  <a:pt x="2512" y="1025"/>
                </a:lnTo>
                <a:lnTo>
                  <a:pt x="2499" y="1030"/>
                </a:lnTo>
                <a:lnTo>
                  <a:pt x="2485" y="1037"/>
                </a:lnTo>
                <a:lnTo>
                  <a:pt x="2474" y="1046"/>
                </a:lnTo>
                <a:lnTo>
                  <a:pt x="2463" y="1056"/>
                </a:lnTo>
                <a:lnTo>
                  <a:pt x="2452" y="1069"/>
                </a:lnTo>
                <a:lnTo>
                  <a:pt x="2445" y="1084"/>
                </a:lnTo>
                <a:lnTo>
                  <a:pt x="2440" y="1091"/>
                </a:lnTo>
                <a:lnTo>
                  <a:pt x="2437" y="1101"/>
                </a:lnTo>
                <a:lnTo>
                  <a:pt x="2434" y="1110"/>
                </a:lnTo>
                <a:lnTo>
                  <a:pt x="2431" y="1120"/>
                </a:lnTo>
                <a:lnTo>
                  <a:pt x="2429" y="1127"/>
                </a:lnTo>
                <a:lnTo>
                  <a:pt x="2425" y="1132"/>
                </a:lnTo>
                <a:lnTo>
                  <a:pt x="2420" y="1137"/>
                </a:lnTo>
                <a:lnTo>
                  <a:pt x="2413" y="1140"/>
                </a:lnTo>
                <a:lnTo>
                  <a:pt x="2398" y="1146"/>
                </a:lnTo>
                <a:lnTo>
                  <a:pt x="2382" y="1149"/>
                </a:lnTo>
                <a:lnTo>
                  <a:pt x="2371" y="1150"/>
                </a:lnTo>
                <a:lnTo>
                  <a:pt x="2359" y="1153"/>
                </a:lnTo>
                <a:lnTo>
                  <a:pt x="2347" y="1156"/>
                </a:lnTo>
                <a:lnTo>
                  <a:pt x="2336" y="1159"/>
                </a:lnTo>
                <a:lnTo>
                  <a:pt x="2326" y="1164"/>
                </a:lnTo>
                <a:lnTo>
                  <a:pt x="2316" y="1170"/>
                </a:lnTo>
                <a:lnTo>
                  <a:pt x="2305" y="1176"/>
                </a:lnTo>
                <a:lnTo>
                  <a:pt x="2295" y="1184"/>
                </a:lnTo>
                <a:lnTo>
                  <a:pt x="2286" y="1191"/>
                </a:lnTo>
                <a:lnTo>
                  <a:pt x="2277" y="1197"/>
                </a:lnTo>
                <a:lnTo>
                  <a:pt x="2268" y="1200"/>
                </a:lnTo>
                <a:lnTo>
                  <a:pt x="2259" y="1202"/>
                </a:lnTo>
                <a:lnTo>
                  <a:pt x="2249" y="1202"/>
                </a:lnTo>
                <a:lnTo>
                  <a:pt x="2239" y="1201"/>
                </a:lnTo>
                <a:lnTo>
                  <a:pt x="2228" y="1199"/>
                </a:lnTo>
                <a:lnTo>
                  <a:pt x="2217" y="1195"/>
                </a:lnTo>
                <a:lnTo>
                  <a:pt x="2225" y="1188"/>
                </a:lnTo>
                <a:lnTo>
                  <a:pt x="2232" y="1181"/>
                </a:lnTo>
                <a:lnTo>
                  <a:pt x="2235" y="1176"/>
                </a:lnTo>
                <a:lnTo>
                  <a:pt x="2240" y="1173"/>
                </a:lnTo>
                <a:lnTo>
                  <a:pt x="2245" y="1171"/>
                </a:lnTo>
                <a:lnTo>
                  <a:pt x="2253" y="1168"/>
                </a:lnTo>
                <a:lnTo>
                  <a:pt x="2270" y="1164"/>
                </a:lnTo>
                <a:lnTo>
                  <a:pt x="2287" y="1159"/>
                </a:lnTo>
                <a:lnTo>
                  <a:pt x="2304" y="1153"/>
                </a:lnTo>
                <a:lnTo>
                  <a:pt x="2321" y="1146"/>
                </a:lnTo>
                <a:lnTo>
                  <a:pt x="2355" y="1132"/>
                </a:lnTo>
                <a:lnTo>
                  <a:pt x="2389" y="1116"/>
                </a:lnTo>
                <a:lnTo>
                  <a:pt x="2398" y="1112"/>
                </a:lnTo>
                <a:lnTo>
                  <a:pt x="2406" y="1105"/>
                </a:lnTo>
                <a:lnTo>
                  <a:pt x="2409" y="1102"/>
                </a:lnTo>
                <a:lnTo>
                  <a:pt x="2412" y="1097"/>
                </a:lnTo>
                <a:lnTo>
                  <a:pt x="2412" y="1091"/>
                </a:lnTo>
                <a:lnTo>
                  <a:pt x="2412" y="1085"/>
                </a:lnTo>
                <a:lnTo>
                  <a:pt x="2409" y="1079"/>
                </a:lnTo>
                <a:lnTo>
                  <a:pt x="2406" y="1075"/>
                </a:lnTo>
                <a:lnTo>
                  <a:pt x="2404" y="1072"/>
                </a:lnTo>
                <a:lnTo>
                  <a:pt x="2400" y="1071"/>
                </a:lnTo>
                <a:lnTo>
                  <a:pt x="2397" y="1070"/>
                </a:lnTo>
                <a:lnTo>
                  <a:pt x="2392" y="1071"/>
                </a:lnTo>
                <a:lnTo>
                  <a:pt x="2389" y="1072"/>
                </a:lnTo>
                <a:lnTo>
                  <a:pt x="2386" y="1075"/>
                </a:lnTo>
                <a:lnTo>
                  <a:pt x="2372" y="1082"/>
                </a:lnTo>
                <a:lnTo>
                  <a:pt x="2357" y="1090"/>
                </a:lnTo>
                <a:lnTo>
                  <a:pt x="2342" y="1096"/>
                </a:lnTo>
                <a:lnTo>
                  <a:pt x="2327" y="1103"/>
                </a:lnTo>
                <a:lnTo>
                  <a:pt x="2296" y="1113"/>
                </a:lnTo>
                <a:lnTo>
                  <a:pt x="2265" y="1123"/>
                </a:lnTo>
                <a:lnTo>
                  <a:pt x="2234" y="1135"/>
                </a:lnTo>
                <a:lnTo>
                  <a:pt x="2205" y="1148"/>
                </a:lnTo>
                <a:lnTo>
                  <a:pt x="2190" y="1156"/>
                </a:lnTo>
                <a:lnTo>
                  <a:pt x="2175" y="1164"/>
                </a:lnTo>
                <a:lnTo>
                  <a:pt x="2162" y="1174"/>
                </a:lnTo>
                <a:lnTo>
                  <a:pt x="2149" y="1184"/>
                </a:lnTo>
                <a:lnTo>
                  <a:pt x="2140" y="1187"/>
                </a:lnTo>
                <a:lnTo>
                  <a:pt x="2131" y="1188"/>
                </a:lnTo>
                <a:lnTo>
                  <a:pt x="2123" y="1190"/>
                </a:lnTo>
                <a:lnTo>
                  <a:pt x="2113" y="1191"/>
                </a:lnTo>
                <a:lnTo>
                  <a:pt x="2108" y="1191"/>
                </a:lnTo>
                <a:lnTo>
                  <a:pt x="2105" y="1192"/>
                </a:lnTo>
                <a:lnTo>
                  <a:pt x="2103" y="1193"/>
                </a:lnTo>
                <a:lnTo>
                  <a:pt x="2100" y="1195"/>
                </a:lnTo>
                <a:lnTo>
                  <a:pt x="2099" y="1197"/>
                </a:lnTo>
                <a:lnTo>
                  <a:pt x="2100" y="1199"/>
                </a:lnTo>
                <a:lnTo>
                  <a:pt x="2103" y="1204"/>
                </a:lnTo>
                <a:lnTo>
                  <a:pt x="2107" y="1208"/>
                </a:lnTo>
                <a:lnTo>
                  <a:pt x="2112" y="1219"/>
                </a:lnTo>
                <a:lnTo>
                  <a:pt x="2116" y="1231"/>
                </a:lnTo>
                <a:lnTo>
                  <a:pt x="2114" y="1236"/>
                </a:lnTo>
                <a:lnTo>
                  <a:pt x="2111" y="1243"/>
                </a:lnTo>
                <a:lnTo>
                  <a:pt x="2105" y="1245"/>
                </a:lnTo>
                <a:lnTo>
                  <a:pt x="2100" y="1249"/>
                </a:lnTo>
                <a:lnTo>
                  <a:pt x="2097" y="1250"/>
                </a:lnTo>
                <a:lnTo>
                  <a:pt x="2094" y="1250"/>
                </a:lnTo>
                <a:lnTo>
                  <a:pt x="2091" y="1249"/>
                </a:lnTo>
                <a:lnTo>
                  <a:pt x="2087" y="1247"/>
                </a:lnTo>
                <a:lnTo>
                  <a:pt x="2087" y="1243"/>
                </a:lnTo>
                <a:lnTo>
                  <a:pt x="2087" y="1243"/>
                </a:lnTo>
                <a:lnTo>
                  <a:pt x="2087" y="1243"/>
                </a:lnTo>
                <a:lnTo>
                  <a:pt x="2087" y="1247"/>
                </a:lnTo>
                <a:lnTo>
                  <a:pt x="2087" y="1243"/>
                </a:lnTo>
                <a:lnTo>
                  <a:pt x="2087" y="1247"/>
                </a:lnTo>
                <a:lnTo>
                  <a:pt x="2087" y="1247"/>
                </a:lnTo>
                <a:lnTo>
                  <a:pt x="2085" y="1253"/>
                </a:lnTo>
                <a:lnTo>
                  <a:pt x="2081" y="1259"/>
                </a:lnTo>
                <a:lnTo>
                  <a:pt x="2077" y="1264"/>
                </a:lnTo>
                <a:lnTo>
                  <a:pt x="2072" y="1268"/>
                </a:lnTo>
                <a:lnTo>
                  <a:pt x="2062" y="1275"/>
                </a:lnTo>
                <a:lnTo>
                  <a:pt x="2052" y="1281"/>
                </a:lnTo>
                <a:lnTo>
                  <a:pt x="2040" y="1284"/>
                </a:lnTo>
                <a:lnTo>
                  <a:pt x="2029" y="1286"/>
                </a:lnTo>
                <a:lnTo>
                  <a:pt x="2020" y="1286"/>
                </a:lnTo>
                <a:lnTo>
                  <a:pt x="2013" y="1285"/>
                </a:lnTo>
                <a:lnTo>
                  <a:pt x="2006" y="1284"/>
                </a:lnTo>
                <a:lnTo>
                  <a:pt x="2002" y="1282"/>
                </a:lnTo>
                <a:lnTo>
                  <a:pt x="2000" y="1279"/>
                </a:lnTo>
                <a:lnTo>
                  <a:pt x="1997" y="1277"/>
                </a:lnTo>
                <a:lnTo>
                  <a:pt x="1997" y="1275"/>
                </a:lnTo>
                <a:lnTo>
                  <a:pt x="1999" y="1273"/>
                </a:lnTo>
                <a:lnTo>
                  <a:pt x="2001" y="1269"/>
                </a:lnTo>
                <a:lnTo>
                  <a:pt x="2003" y="1267"/>
                </a:lnTo>
                <a:lnTo>
                  <a:pt x="2009" y="1262"/>
                </a:lnTo>
                <a:lnTo>
                  <a:pt x="2014" y="1257"/>
                </a:lnTo>
                <a:lnTo>
                  <a:pt x="2017" y="1255"/>
                </a:lnTo>
                <a:lnTo>
                  <a:pt x="2018" y="1251"/>
                </a:lnTo>
                <a:lnTo>
                  <a:pt x="2019" y="1249"/>
                </a:lnTo>
                <a:lnTo>
                  <a:pt x="2019" y="1247"/>
                </a:lnTo>
                <a:lnTo>
                  <a:pt x="2010" y="1244"/>
                </a:lnTo>
                <a:lnTo>
                  <a:pt x="2002" y="1244"/>
                </a:lnTo>
                <a:lnTo>
                  <a:pt x="1993" y="1244"/>
                </a:lnTo>
                <a:lnTo>
                  <a:pt x="1985" y="1247"/>
                </a:lnTo>
                <a:lnTo>
                  <a:pt x="1970" y="1251"/>
                </a:lnTo>
                <a:lnTo>
                  <a:pt x="1956" y="1259"/>
                </a:lnTo>
                <a:lnTo>
                  <a:pt x="1941" y="1268"/>
                </a:lnTo>
                <a:lnTo>
                  <a:pt x="1926" y="1276"/>
                </a:lnTo>
                <a:lnTo>
                  <a:pt x="1919" y="1281"/>
                </a:lnTo>
                <a:lnTo>
                  <a:pt x="1911" y="1284"/>
                </a:lnTo>
                <a:lnTo>
                  <a:pt x="1903" y="1286"/>
                </a:lnTo>
                <a:lnTo>
                  <a:pt x="1896" y="1289"/>
                </a:lnTo>
                <a:lnTo>
                  <a:pt x="1876" y="1293"/>
                </a:lnTo>
                <a:lnTo>
                  <a:pt x="1857" y="1298"/>
                </a:lnTo>
                <a:lnTo>
                  <a:pt x="1838" y="1303"/>
                </a:lnTo>
                <a:lnTo>
                  <a:pt x="1820" y="1311"/>
                </a:lnTo>
                <a:lnTo>
                  <a:pt x="1802" y="1318"/>
                </a:lnTo>
                <a:lnTo>
                  <a:pt x="1784" y="1327"/>
                </a:lnTo>
                <a:lnTo>
                  <a:pt x="1767" y="1336"/>
                </a:lnTo>
                <a:lnTo>
                  <a:pt x="1750" y="1347"/>
                </a:lnTo>
                <a:lnTo>
                  <a:pt x="1734" y="1358"/>
                </a:lnTo>
                <a:lnTo>
                  <a:pt x="1717" y="1367"/>
                </a:lnTo>
                <a:lnTo>
                  <a:pt x="1700" y="1375"/>
                </a:lnTo>
                <a:lnTo>
                  <a:pt x="1683" y="1384"/>
                </a:lnTo>
                <a:lnTo>
                  <a:pt x="1648" y="1398"/>
                </a:lnTo>
                <a:lnTo>
                  <a:pt x="1611" y="1413"/>
                </a:lnTo>
                <a:lnTo>
                  <a:pt x="1576" y="1427"/>
                </a:lnTo>
                <a:lnTo>
                  <a:pt x="1540" y="1441"/>
                </a:lnTo>
                <a:lnTo>
                  <a:pt x="1505" y="1456"/>
                </a:lnTo>
                <a:lnTo>
                  <a:pt x="1471" y="1473"/>
                </a:lnTo>
                <a:lnTo>
                  <a:pt x="1443" y="1488"/>
                </a:lnTo>
                <a:lnTo>
                  <a:pt x="1416" y="1503"/>
                </a:lnTo>
                <a:lnTo>
                  <a:pt x="1387" y="1517"/>
                </a:lnTo>
                <a:lnTo>
                  <a:pt x="1360" y="1531"/>
                </a:lnTo>
                <a:lnTo>
                  <a:pt x="1333" y="1546"/>
                </a:lnTo>
                <a:lnTo>
                  <a:pt x="1306" y="1561"/>
                </a:lnTo>
                <a:lnTo>
                  <a:pt x="1280" y="1577"/>
                </a:lnTo>
                <a:lnTo>
                  <a:pt x="1254" y="1594"/>
                </a:lnTo>
                <a:lnTo>
                  <a:pt x="1278" y="1599"/>
                </a:lnTo>
                <a:lnTo>
                  <a:pt x="1300" y="1606"/>
                </a:lnTo>
                <a:lnTo>
                  <a:pt x="1323" y="1611"/>
                </a:lnTo>
                <a:lnTo>
                  <a:pt x="1344" y="1617"/>
                </a:lnTo>
                <a:lnTo>
                  <a:pt x="1323" y="1611"/>
                </a:lnTo>
                <a:lnTo>
                  <a:pt x="1300" y="1606"/>
                </a:lnTo>
                <a:lnTo>
                  <a:pt x="1278" y="1599"/>
                </a:lnTo>
                <a:lnTo>
                  <a:pt x="1254" y="1594"/>
                </a:lnTo>
                <a:lnTo>
                  <a:pt x="1235" y="1600"/>
                </a:lnTo>
                <a:lnTo>
                  <a:pt x="1218" y="1608"/>
                </a:lnTo>
                <a:lnTo>
                  <a:pt x="1201" y="1617"/>
                </a:lnTo>
                <a:lnTo>
                  <a:pt x="1184" y="1627"/>
                </a:lnTo>
                <a:lnTo>
                  <a:pt x="1153" y="1650"/>
                </a:lnTo>
                <a:lnTo>
                  <a:pt x="1124" y="1675"/>
                </a:lnTo>
                <a:lnTo>
                  <a:pt x="1111" y="1676"/>
                </a:lnTo>
                <a:lnTo>
                  <a:pt x="1099" y="1678"/>
                </a:lnTo>
                <a:lnTo>
                  <a:pt x="1087" y="1681"/>
                </a:lnTo>
                <a:lnTo>
                  <a:pt x="1077" y="1686"/>
                </a:lnTo>
                <a:lnTo>
                  <a:pt x="1067" y="1692"/>
                </a:lnTo>
                <a:lnTo>
                  <a:pt x="1057" y="1698"/>
                </a:lnTo>
                <a:lnTo>
                  <a:pt x="1048" y="1705"/>
                </a:lnTo>
                <a:lnTo>
                  <a:pt x="1039" y="1712"/>
                </a:lnTo>
                <a:lnTo>
                  <a:pt x="1021" y="1729"/>
                </a:lnTo>
                <a:lnTo>
                  <a:pt x="1004" y="1745"/>
                </a:lnTo>
                <a:lnTo>
                  <a:pt x="995" y="1753"/>
                </a:lnTo>
                <a:lnTo>
                  <a:pt x="984" y="1760"/>
                </a:lnTo>
                <a:lnTo>
                  <a:pt x="975" y="1766"/>
                </a:lnTo>
                <a:lnTo>
                  <a:pt x="965" y="1772"/>
                </a:lnTo>
                <a:lnTo>
                  <a:pt x="947" y="1779"/>
                </a:lnTo>
                <a:lnTo>
                  <a:pt x="927" y="1788"/>
                </a:lnTo>
                <a:lnTo>
                  <a:pt x="922" y="1790"/>
                </a:lnTo>
                <a:lnTo>
                  <a:pt x="918" y="1793"/>
                </a:lnTo>
                <a:lnTo>
                  <a:pt x="914" y="1798"/>
                </a:lnTo>
                <a:lnTo>
                  <a:pt x="912" y="1803"/>
                </a:lnTo>
                <a:lnTo>
                  <a:pt x="910" y="1807"/>
                </a:lnTo>
                <a:lnTo>
                  <a:pt x="909" y="1813"/>
                </a:lnTo>
                <a:lnTo>
                  <a:pt x="909" y="1820"/>
                </a:lnTo>
                <a:lnTo>
                  <a:pt x="910" y="1827"/>
                </a:lnTo>
                <a:lnTo>
                  <a:pt x="900" y="1827"/>
                </a:lnTo>
                <a:lnTo>
                  <a:pt x="890" y="1830"/>
                </a:lnTo>
                <a:lnTo>
                  <a:pt x="881" y="1832"/>
                </a:lnTo>
                <a:lnTo>
                  <a:pt x="873" y="1835"/>
                </a:lnTo>
                <a:lnTo>
                  <a:pt x="867" y="1840"/>
                </a:lnTo>
                <a:lnTo>
                  <a:pt x="861" y="1847"/>
                </a:lnTo>
                <a:lnTo>
                  <a:pt x="855" y="1854"/>
                </a:lnTo>
                <a:lnTo>
                  <a:pt x="852" y="1863"/>
                </a:lnTo>
                <a:lnTo>
                  <a:pt x="835" y="1867"/>
                </a:lnTo>
                <a:lnTo>
                  <a:pt x="818" y="1872"/>
                </a:lnTo>
                <a:lnTo>
                  <a:pt x="802" y="1877"/>
                </a:lnTo>
                <a:lnTo>
                  <a:pt x="787" y="1884"/>
                </a:lnTo>
                <a:lnTo>
                  <a:pt x="772" y="1892"/>
                </a:lnTo>
                <a:lnTo>
                  <a:pt x="757" y="1899"/>
                </a:lnTo>
                <a:lnTo>
                  <a:pt x="742" y="1908"/>
                </a:lnTo>
                <a:lnTo>
                  <a:pt x="727" y="1917"/>
                </a:lnTo>
                <a:lnTo>
                  <a:pt x="700" y="1935"/>
                </a:lnTo>
                <a:lnTo>
                  <a:pt x="673" y="1957"/>
                </a:lnTo>
                <a:lnTo>
                  <a:pt x="647" y="1977"/>
                </a:lnTo>
                <a:lnTo>
                  <a:pt x="621" y="2000"/>
                </a:lnTo>
                <a:lnTo>
                  <a:pt x="602" y="2009"/>
                </a:lnTo>
                <a:lnTo>
                  <a:pt x="583" y="2019"/>
                </a:lnTo>
                <a:lnTo>
                  <a:pt x="563" y="2029"/>
                </a:lnTo>
                <a:lnTo>
                  <a:pt x="543" y="2038"/>
                </a:lnTo>
                <a:lnTo>
                  <a:pt x="527" y="2046"/>
                </a:lnTo>
                <a:lnTo>
                  <a:pt x="510" y="2055"/>
                </a:lnTo>
                <a:lnTo>
                  <a:pt x="502" y="2060"/>
                </a:lnTo>
                <a:lnTo>
                  <a:pt x="494" y="2064"/>
                </a:lnTo>
                <a:lnTo>
                  <a:pt x="485" y="2068"/>
                </a:lnTo>
                <a:lnTo>
                  <a:pt x="475" y="2071"/>
                </a:lnTo>
                <a:lnTo>
                  <a:pt x="469" y="2073"/>
                </a:lnTo>
                <a:lnTo>
                  <a:pt x="465" y="2077"/>
                </a:lnTo>
                <a:lnTo>
                  <a:pt x="460" y="2081"/>
                </a:lnTo>
                <a:lnTo>
                  <a:pt x="457" y="2084"/>
                </a:lnTo>
                <a:lnTo>
                  <a:pt x="452" y="2095"/>
                </a:lnTo>
                <a:lnTo>
                  <a:pt x="449" y="2104"/>
                </a:lnTo>
                <a:lnTo>
                  <a:pt x="448" y="2113"/>
                </a:lnTo>
                <a:lnTo>
                  <a:pt x="449" y="2122"/>
                </a:lnTo>
                <a:lnTo>
                  <a:pt x="450" y="2129"/>
                </a:lnTo>
                <a:lnTo>
                  <a:pt x="452" y="2132"/>
                </a:lnTo>
                <a:lnTo>
                  <a:pt x="478" y="2169"/>
                </a:lnTo>
                <a:lnTo>
                  <a:pt x="502" y="2207"/>
                </a:lnTo>
                <a:lnTo>
                  <a:pt x="516" y="2226"/>
                </a:lnTo>
                <a:lnTo>
                  <a:pt x="529" y="2243"/>
                </a:lnTo>
                <a:lnTo>
                  <a:pt x="543" y="2260"/>
                </a:lnTo>
                <a:lnTo>
                  <a:pt x="560" y="2275"/>
                </a:lnTo>
                <a:lnTo>
                  <a:pt x="568" y="2280"/>
                </a:lnTo>
                <a:lnTo>
                  <a:pt x="577" y="2283"/>
                </a:lnTo>
                <a:lnTo>
                  <a:pt x="586" y="2284"/>
                </a:lnTo>
                <a:lnTo>
                  <a:pt x="595" y="2284"/>
                </a:lnTo>
                <a:lnTo>
                  <a:pt x="612" y="2280"/>
                </a:lnTo>
                <a:lnTo>
                  <a:pt x="630" y="2276"/>
                </a:lnTo>
                <a:lnTo>
                  <a:pt x="639" y="2274"/>
                </a:lnTo>
                <a:lnTo>
                  <a:pt x="648" y="2271"/>
                </a:lnTo>
                <a:lnTo>
                  <a:pt x="656" y="2271"/>
                </a:lnTo>
                <a:lnTo>
                  <a:pt x="664" y="2271"/>
                </a:lnTo>
                <a:lnTo>
                  <a:pt x="673" y="2274"/>
                </a:lnTo>
                <a:lnTo>
                  <a:pt x="681" y="2277"/>
                </a:lnTo>
                <a:lnTo>
                  <a:pt x="689" y="2283"/>
                </a:lnTo>
                <a:lnTo>
                  <a:pt x="696" y="2292"/>
                </a:lnTo>
                <a:lnTo>
                  <a:pt x="701" y="2283"/>
                </a:lnTo>
                <a:lnTo>
                  <a:pt x="708" y="2276"/>
                </a:lnTo>
                <a:lnTo>
                  <a:pt x="716" y="2269"/>
                </a:lnTo>
                <a:lnTo>
                  <a:pt x="724" y="2263"/>
                </a:lnTo>
                <a:lnTo>
                  <a:pt x="741" y="2252"/>
                </a:lnTo>
                <a:lnTo>
                  <a:pt x="758" y="2242"/>
                </a:lnTo>
                <a:lnTo>
                  <a:pt x="767" y="2236"/>
                </a:lnTo>
                <a:lnTo>
                  <a:pt x="775" y="2231"/>
                </a:lnTo>
                <a:lnTo>
                  <a:pt x="782" y="2224"/>
                </a:lnTo>
                <a:lnTo>
                  <a:pt x="789" y="2217"/>
                </a:lnTo>
                <a:lnTo>
                  <a:pt x="795" y="2208"/>
                </a:lnTo>
                <a:lnTo>
                  <a:pt x="800" y="2199"/>
                </a:lnTo>
                <a:lnTo>
                  <a:pt x="803" y="2189"/>
                </a:lnTo>
                <a:lnTo>
                  <a:pt x="807" y="2177"/>
                </a:lnTo>
                <a:lnTo>
                  <a:pt x="811" y="2177"/>
                </a:lnTo>
                <a:lnTo>
                  <a:pt x="816" y="2175"/>
                </a:lnTo>
                <a:lnTo>
                  <a:pt x="820" y="2171"/>
                </a:lnTo>
                <a:lnTo>
                  <a:pt x="825" y="2166"/>
                </a:lnTo>
                <a:lnTo>
                  <a:pt x="833" y="2155"/>
                </a:lnTo>
                <a:lnTo>
                  <a:pt x="842" y="2144"/>
                </a:lnTo>
                <a:lnTo>
                  <a:pt x="846" y="2140"/>
                </a:lnTo>
                <a:lnTo>
                  <a:pt x="851" y="2138"/>
                </a:lnTo>
                <a:lnTo>
                  <a:pt x="854" y="2138"/>
                </a:lnTo>
                <a:lnTo>
                  <a:pt x="857" y="2138"/>
                </a:lnTo>
                <a:lnTo>
                  <a:pt x="859" y="2139"/>
                </a:lnTo>
                <a:lnTo>
                  <a:pt x="862" y="2140"/>
                </a:lnTo>
                <a:lnTo>
                  <a:pt x="868" y="2144"/>
                </a:lnTo>
                <a:lnTo>
                  <a:pt x="873" y="2152"/>
                </a:lnTo>
                <a:lnTo>
                  <a:pt x="880" y="2165"/>
                </a:lnTo>
                <a:lnTo>
                  <a:pt x="887" y="2181"/>
                </a:lnTo>
                <a:lnTo>
                  <a:pt x="887" y="2164"/>
                </a:lnTo>
                <a:lnTo>
                  <a:pt x="887" y="2148"/>
                </a:lnTo>
                <a:lnTo>
                  <a:pt x="888" y="2141"/>
                </a:lnTo>
                <a:lnTo>
                  <a:pt x="888" y="2134"/>
                </a:lnTo>
                <a:lnTo>
                  <a:pt x="889" y="2129"/>
                </a:lnTo>
                <a:lnTo>
                  <a:pt x="892" y="2124"/>
                </a:lnTo>
                <a:lnTo>
                  <a:pt x="894" y="2120"/>
                </a:lnTo>
                <a:lnTo>
                  <a:pt x="898" y="2117"/>
                </a:lnTo>
                <a:lnTo>
                  <a:pt x="902" y="2116"/>
                </a:lnTo>
                <a:lnTo>
                  <a:pt x="907" y="2116"/>
                </a:lnTo>
                <a:lnTo>
                  <a:pt x="914" y="2117"/>
                </a:lnTo>
                <a:lnTo>
                  <a:pt x="922" y="2121"/>
                </a:lnTo>
                <a:lnTo>
                  <a:pt x="931" y="2125"/>
                </a:lnTo>
                <a:lnTo>
                  <a:pt x="943" y="2132"/>
                </a:lnTo>
                <a:lnTo>
                  <a:pt x="947" y="2135"/>
                </a:lnTo>
                <a:lnTo>
                  <a:pt x="952" y="2137"/>
                </a:lnTo>
                <a:lnTo>
                  <a:pt x="956" y="2137"/>
                </a:lnTo>
                <a:lnTo>
                  <a:pt x="961" y="2135"/>
                </a:lnTo>
                <a:lnTo>
                  <a:pt x="970" y="2131"/>
                </a:lnTo>
                <a:lnTo>
                  <a:pt x="979" y="2124"/>
                </a:lnTo>
                <a:lnTo>
                  <a:pt x="988" y="2115"/>
                </a:lnTo>
                <a:lnTo>
                  <a:pt x="997" y="2106"/>
                </a:lnTo>
                <a:lnTo>
                  <a:pt x="1001" y="2103"/>
                </a:lnTo>
                <a:lnTo>
                  <a:pt x="1007" y="2098"/>
                </a:lnTo>
                <a:lnTo>
                  <a:pt x="1012" y="2096"/>
                </a:lnTo>
                <a:lnTo>
                  <a:pt x="1017" y="2094"/>
                </a:lnTo>
                <a:lnTo>
                  <a:pt x="1020" y="2092"/>
                </a:lnTo>
                <a:lnTo>
                  <a:pt x="1020" y="2091"/>
                </a:lnTo>
                <a:lnTo>
                  <a:pt x="1018" y="2089"/>
                </a:lnTo>
                <a:lnTo>
                  <a:pt x="1015" y="2086"/>
                </a:lnTo>
                <a:lnTo>
                  <a:pt x="1009" y="2080"/>
                </a:lnTo>
                <a:lnTo>
                  <a:pt x="1004" y="2074"/>
                </a:lnTo>
                <a:lnTo>
                  <a:pt x="1007" y="2069"/>
                </a:lnTo>
                <a:lnTo>
                  <a:pt x="1010" y="2063"/>
                </a:lnTo>
                <a:lnTo>
                  <a:pt x="1015" y="2058"/>
                </a:lnTo>
                <a:lnTo>
                  <a:pt x="1020" y="2055"/>
                </a:lnTo>
                <a:lnTo>
                  <a:pt x="1024" y="2053"/>
                </a:lnTo>
                <a:lnTo>
                  <a:pt x="1030" y="2051"/>
                </a:lnTo>
                <a:lnTo>
                  <a:pt x="1034" y="2051"/>
                </a:lnTo>
                <a:lnTo>
                  <a:pt x="1040" y="2052"/>
                </a:lnTo>
                <a:lnTo>
                  <a:pt x="1048" y="2053"/>
                </a:lnTo>
                <a:lnTo>
                  <a:pt x="1055" y="2054"/>
                </a:lnTo>
                <a:lnTo>
                  <a:pt x="1060" y="2054"/>
                </a:lnTo>
                <a:lnTo>
                  <a:pt x="1066" y="2054"/>
                </a:lnTo>
                <a:lnTo>
                  <a:pt x="1072" y="2053"/>
                </a:lnTo>
                <a:lnTo>
                  <a:pt x="1076" y="2051"/>
                </a:lnTo>
                <a:lnTo>
                  <a:pt x="1081" y="2047"/>
                </a:lnTo>
                <a:lnTo>
                  <a:pt x="1085" y="2044"/>
                </a:lnTo>
                <a:lnTo>
                  <a:pt x="1092" y="2036"/>
                </a:lnTo>
                <a:lnTo>
                  <a:pt x="1098" y="2027"/>
                </a:lnTo>
                <a:lnTo>
                  <a:pt x="1103" y="2017"/>
                </a:lnTo>
                <a:lnTo>
                  <a:pt x="1108" y="2005"/>
                </a:lnTo>
                <a:lnTo>
                  <a:pt x="1112" y="2004"/>
                </a:lnTo>
                <a:lnTo>
                  <a:pt x="1117" y="2003"/>
                </a:lnTo>
                <a:lnTo>
                  <a:pt x="1121" y="2003"/>
                </a:lnTo>
                <a:lnTo>
                  <a:pt x="1126" y="2004"/>
                </a:lnTo>
                <a:lnTo>
                  <a:pt x="1134" y="2006"/>
                </a:lnTo>
                <a:lnTo>
                  <a:pt x="1142" y="2011"/>
                </a:lnTo>
                <a:lnTo>
                  <a:pt x="1150" y="2015"/>
                </a:lnTo>
                <a:lnTo>
                  <a:pt x="1158" y="2019"/>
                </a:lnTo>
                <a:lnTo>
                  <a:pt x="1162" y="2020"/>
                </a:lnTo>
                <a:lnTo>
                  <a:pt x="1167" y="2020"/>
                </a:lnTo>
                <a:lnTo>
                  <a:pt x="1171" y="2020"/>
                </a:lnTo>
                <a:lnTo>
                  <a:pt x="1176" y="2019"/>
                </a:lnTo>
                <a:lnTo>
                  <a:pt x="1188" y="2015"/>
                </a:lnTo>
                <a:lnTo>
                  <a:pt x="1201" y="2011"/>
                </a:lnTo>
                <a:lnTo>
                  <a:pt x="1212" y="2006"/>
                </a:lnTo>
                <a:lnTo>
                  <a:pt x="1221" y="2001"/>
                </a:lnTo>
                <a:lnTo>
                  <a:pt x="1226" y="1997"/>
                </a:lnTo>
                <a:lnTo>
                  <a:pt x="1230" y="1994"/>
                </a:lnTo>
                <a:lnTo>
                  <a:pt x="1232" y="1989"/>
                </a:lnTo>
                <a:lnTo>
                  <a:pt x="1236" y="1985"/>
                </a:lnTo>
                <a:lnTo>
                  <a:pt x="1237" y="1979"/>
                </a:lnTo>
                <a:lnTo>
                  <a:pt x="1238" y="1972"/>
                </a:lnTo>
                <a:lnTo>
                  <a:pt x="1238" y="1966"/>
                </a:lnTo>
                <a:lnTo>
                  <a:pt x="1238" y="1957"/>
                </a:lnTo>
                <a:lnTo>
                  <a:pt x="1267" y="1943"/>
                </a:lnTo>
                <a:lnTo>
                  <a:pt x="1298" y="1929"/>
                </a:lnTo>
                <a:lnTo>
                  <a:pt x="1327" y="1916"/>
                </a:lnTo>
                <a:lnTo>
                  <a:pt x="1358" y="1902"/>
                </a:lnTo>
                <a:lnTo>
                  <a:pt x="1366" y="1901"/>
                </a:lnTo>
                <a:lnTo>
                  <a:pt x="1375" y="1900"/>
                </a:lnTo>
                <a:lnTo>
                  <a:pt x="1384" y="1901"/>
                </a:lnTo>
                <a:lnTo>
                  <a:pt x="1393" y="1902"/>
                </a:lnTo>
                <a:lnTo>
                  <a:pt x="1410" y="1904"/>
                </a:lnTo>
                <a:lnTo>
                  <a:pt x="1428" y="1907"/>
                </a:lnTo>
                <a:lnTo>
                  <a:pt x="1437" y="1908"/>
                </a:lnTo>
                <a:lnTo>
                  <a:pt x="1445" y="1908"/>
                </a:lnTo>
                <a:lnTo>
                  <a:pt x="1454" y="1908"/>
                </a:lnTo>
                <a:lnTo>
                  <a:pt x="1462" y="1906"/>
                </a:lnTo>
                <a:lnTo>
                  <a:pt x="1471" y="1903"/>
                </a:lnTo>
                <a:lnTo>
                  <a:pt x="1479" y="1899"/>
                </a:lnTo>
                <a:lnTo>
                  <a:pt x="1486" y="1893"/>
                </a:lnTo>
                <a:lnTo>
                  <a:pt x="1494" y="1885"/>
                </a:lnTo>
                <a:lnTo>
                  <a:pt x="1521" y="1868"/>
                </a:lnTo>
                <a:lnTo>
                  <a:pt x="1547" y="1849"/>
                </a:lnTo>
                <a:lnTo>
                  <a:pt x="1559" y="1840"/>
                </a:lnTo>
                <a:lnTo>
                  <a:pt x="1573" y="1831"/>
                </a:lnTo>
                <a:lnTo>
                  <a:pt x="1585" y="1823"/>
                </a:lnTo>
                <a:lnTo>
                  <a:pt x="1598" y="1817"/>
                </a:lnTo>
                <a:lnTo>
                  <a:pt x="1607" y="1814"/>
                </a:lnTo>
                <a:lnTo>
                  <a:pt x="1615" y="1808"/>
                </a:lnTo>
                <a:lnTo>
                  <a:pt x="1623" y="1804"/>
                </a:lnTo>
                <a:lnTo>
                  <a:pt x="1631" y="1797"/>
                </a:lnTo>
                <a:lnTo>
                  <a:pt x="1645" y="1784"/>
                </a:lnTo>
                <a:lnTo>
                  <a:pt x="1661" y="1772"/>
                </a:lnTo>
                <a:lnTo>
                  <a:pt x="1668" y="1765"/>
                </a:lnTo>
                <a:lnTo>
                  <a:pt x="1676" y="1760"/>
                </a:lnTo>
                <a:lnTo>
                  <a:pt x="1685" y="1755"/>
                </a:lnTo>
                <a:lnTo>
                  <a:pt x="1693" y="1750"/>
                </a:lnTo>
                <a:lnTo>
                  <a:pt x="1702" y="1747"/>
                </a:lnTo>
                <a:lnTo>
                  <a:pt x="1712" y="1745"/>
                </a:lnTo>
                <a:lnTo>
                  <a:pt x="1722" y="1743"/>
                </a:lnTo>
                <a:lnTo>
                  <a:pt x="1734" y="1743"/>
                </a:lnTo>
                <a:lnTo>
                  <a:pt x="1738" y="1743"/>
                </a:lnTo>
                <a:lnTo>
                  <a:pt x="1742" y="1743"/>
                </a:lnTo>
                <a:lnTo>
                  <a:pt x="1746" y="1740"/>
                </a:lnTo>
                <a:lnTo>
                  <a:pt x="1750" y="1738"/>
                </a:lnTo>
                <a:lnTo>
                  <a:pt x="1757" y="1732"/>
                </a:lnTo>
                <a:lnTo>
                  <a:pt x="1765" y="1727"/>
                </a:lnTo>
                <a:lnTo>
                  <a:pt x="1770" y="1724"/>
                </a:lnTo>
                <a:lnTo>
                  <a:pt x="1773" y="1723"/>
                </a:lnTo>
                <a:lnTo>
                  <a:pt x="1778" y="1722"/>
                </a:lnTo>
                <a:lnTo>
                  <a:pt x="1782" y="1721"/>
                </a:lnTo>
                <a:lnTo>
                  <a:pt x="1787" y="1722"/>
                </a:lnTo>
                <a:lnTo>
                  <a:pt x="1791" y="1724"/>
                </a:lnTo>
                <a:lnTo>
                  <a:pt x="1797" y="1728"/>
                </a:lnTo>
                <a:lnTo>
                  <a:pt x="1802" y="1733"/>
                </a:lnTo>
                <a:lnTo>
                  <a:pt x="1789" y="1737"/>
                </a:lnTo>
                <a:lnTo>
                  <a:pt x="1777" y="1741"/>
                </a:lnTo>
                <a:lnTo>
                  <a:pt x="1764" y="1747"/>
                </a:lnTo>
                <a:lnTo>
                  <a:pt x="1753" y="1753"/>
                </a:lnTo>
                <a:lnTo>
                  <a:pt x="1742" y="1760"/>
                </a:lnTo>
                <a:lnTo>
                  <a:pt x="1731" y="1766"/>
                </a:lnTo>
                <a:lnTo>
                  <a:pt x="1721" y="1773"/>
                </a:lnTo>
                <a:lnTo>
                  <a:pt x="1711" y="1782"/>
                </a:lnTo>
                <a:lnTo>
                  <a:pt x="1686" y="1805"/>
                </a:lnTo>
                <a:lnTo>
                  <a:pt x="1661" y="1829"/>
                </a:lnTo>
                <a:lnTo>
                  <a:pt x="1649" y="1840"/>
                </a:lnTo>
                <a:lnTo>
                  <a:pt x="1636" y="1850"/>
                </a:lnTo>
                <a:lnTo>
                  <a:pt x="1623" y="1860"/>
                </a:lnTo>
                <a:lnTo>
                  <a:pt x="1607" y="1869"/>
                </a:lnTo>
                <a:lnTo>
                  <a:pt x="1582" y="1883"/>
                </a:lnTo>
                <a:lnTo>
                  <a:pt x="1557" y="1894"/>
                </a:lnTo>
                <a:lnTo>
                  <a:pt x="1530" y="1904"/>
                </a:lnTo>
                <a:lnTo>
                  <a:pt x="1503" y="1914"/>
                </a:lnTo>
                <a:lnTo>
                  <a:pt x="1476" y="1923"/>
                </a:lnTo>
                <a:lnTo>
                  <a:pt x="1450" y="1933"/>
                </a:lnTo>
                <a:lnTo>
                  <a:pt x="1422" y="1943"/>
                </a:lnTo>
                <a:lnTo>
                  <a:pt x="1396" y="1954"/>
                </a:lnTo>
                <a:lnTo>
                  <a:pt x="1330" y="1986"/>
                </a:lnTo>
                <a:lnTo>
                  <a:pt x="1262" y="2019"/>
                </a:lnTo>
                <a:lnTo>
                  <a:pt x="1195" y="2052"/>
                </a:lnTo>
                <a:lnTo>
                  <a:pt x="1128" y="2084"/>
                </a:lnTo>
                <a:lnTo>
                  <a:pt x="1060" y="2117"/>
                </a:lnTo>
                <a:lnTo>
                  <a:pt x="993" y="2151"/>
                </a:lnTo>
                <a:lnTo>
                  <a:pt x="928" y="2185"/>
                </a:lnTo>
                <a:lnTo>
                  <a:pt x="861" y="2220"/>
                </a:lnTo>
                <a:lnTo>
                  <a:pt x="820" y="2242"/>
                </a:lnTo>
                <a:lnTo>
                  <a:pt x="780" y="2266"/>
                </a:lnTo>
                <a:lnTo>
                  <a:pt x="740" y="2289"/>
                </a:lnTo>
                <a:lnTo>
                  <a:pt x="700" y="2314"/>
                </a:lnTo>
                <a:lnTo>
                  <a:pt x="662" y="2340"/>
                </a:lnTo>
                <a:lnTo>
                  <a:pt x="623" y="2368"/>
                </a:lnTo>
                <a:lnTo>
                  <a:pt x="585" y="2396"/>
                </a:lnTo>
                <a:lnTo>
                  <a:pt x="546" y="2424"/>
                </a:lnTo>
                <a:lnTo>
                  <a:pt x="514" y="2451"/>
                </a:lnTo>
                <a:lnTo>
                  <a:pt x="481" y="2479"/>
                </a:lnTo>
                <a:lnTo>
                  <a:pt x="450" y="2506"/>
                </a:lnTo>
                <a:lnTo>
                  <a:pt x="421" y="2534"/>
                </a:lnTo>
                <a:lnTo>
                  <a:pt x="406" y="2549"/>
                </a:lnTo>
                <a:lnTo>
                  <a:pt x="390" y="2561"/>
                </a:lnTo>
                <a:lnTo>
                  <a:pt x="375" y="2572"/>
                </a:lnTo>
                <a:lnTo>
                  <a:pt x="358" y="2583"/>
                </a:lnTo>
                <a:lnTo>
                  <a:pt x="343" y="2592"/>
                </a:lnTo>
                <a:lnTo>
                  <a:pt x="327" y="2601"/>
                </a:lnTo>
                <a:lnTo>
                  <a:pt x="311" y="2610"/>
                </a:lnTo>
                <a:lnTo>
                  <a:pt x="296" y="2621"/>
                </a:lnTo>
                <a:lnTo>
                  <a:pt x="268" y="2643"/>
                </a:lnTo>
                <a:lnTo>
                  <a:pt x="240" y="2666"/>
                </a:lnTo>
                <a:lnTo>
                  <a:pt x="211" y="2690"/>
                </a:lnTo>
                <a:lnTo>
                  <a:pt x="183" y="2714"/>
                </a:lnTo>
                <a:lnTo>
                  <a:pt x="155" y="2737"/>
                </a:lnTo>
                <a:lnTo>
                  <a:pt x="125" y="2758"/>
                </a:lnTo>
                <a:lnTo>
                  <a:pt x="121" y="2763"/>
                </a:lnTo>
                <a:lnTo>
                  <a:pt x="116" y="2767"/>
                </a:lnTo>
                <a:lnTo>
                  <a:pt x="113" y="2772"/>
                </a:lnTo>
                <a:lnTo>
                  <a:pt x="109" y="2776"/>
                </a:lnTo>
                <a:lnTo>
                  <a:pt x="107" y="2781"/>
                </a:lnTo>
                <a:lnTo>
                  <a:pt x="107" y="2785"/>
                </a:lnTo>
                <a:lnTo>
                  <a:pt x="107" y="2790"/>
                </a:lnTo>
                <a:lnTo>
                  <a:pt x="108" y="2794"/>
                </a:lnTo>
                <a:lnTo>
                  <a:pt x="113" y="2798"/>
                </a:lnTo>
                <a:lnTo>
                  <a:pt x="116" y="2800"/>
                </a:lnTo>
                <a:lnTo>
                  <a:pt x="121" y="2800"/>
                </a:lnTo>
                <a:lnTo>
                  <a:pt x="125" y="2799"/>
                </a:lnTo>
                <a:lnTo>
                  <a:pt x="134" y="2794"/>
                </a:lnTo>
                <a:lnTo>
                  <a:pt x="145" y="2791"/>
                </a:lnTo>
                <a:lnTo>
                  <a:pt x="148" y="2783"/>
                </a:lnTo>
                <a:lnTo>
                  <a:pt x="151" y="2776"/>
                </a:lnTo>
                <a:lnTo>
                  <a:pt x="156" y="2771"/>
                </a:lnTo>
                <a:lnTo>
                  <a:pt x="162" y="2766"/>
                </a:lnTo>
                <a:lnTo>
                  <a:pt x="167" y="2764"/>
                </a:lnTo>
                <a:lnTo>
                  <a:pt x="174" y="2762"/>
                </a:lnTo>
                <a:lnTo>
                  <a:pt x="182" y="2762"/>
                </a:lnTo>
                <a:lnTo>
                  <a:pt x="190" y="2762"/>
                </a:lnTo>
                <a:lnTo>
                  <a:pt x="192" y="2755"/>
                </a:lnTo>
                <a:lnTo>
                  <a:pt x="195" y="2749"/>
                </a:lnTo>
                <a:lnTo>
                  <a:pt x="198" y="2747"/>
                </a:lnTo>
                <a:lnTo>
                  <a:pt x="200" y="2747"/>
                </a:lnTo>
                <a:lnTo>
                  <a:pt x="202" y="2747"/>
                </a:lnTo>
                <a:lnTo>
                  <a:pt x="206" y="2749"/>
                </a:lnTo>
                <a:lnTo>
                  <a:pt x="208" y="2751"/>
                </a:lnTo>
                <a:lnTo>
                  <a:pt x="208" y="2756"/>
                </a:lnTo>
                <a:lnTo>
                  <a:pt x="207" y="2760"/>
                </a:lnTo>
                <a:lnTo>
                  <a:pt x="206" y="2765"/>
                </a:lnTo>
                <a:lnTo>
                  <a:pt x="202" y="2773"/>
                </a:lnTo>
                <a:lnTo>
                  <a:pt x="198" y="2781"/>
                </a:lnTo>
                <a:lnTo>
                  <a:pt x="193" y="2788"/>
                </a:lnTo>
                <a:lnTo>
                  <a:pt x="188" y="2794"/>
                </a:lnTo>
                <a:lnTo>
                  <a:pt x="181" y="2799"/>
                </a:lnTo>
                <a:lnTo>
                  <a:pt x="173" y="2802"/>
                </a:lnTo>
                <a:lnTo>
                  <a:pt x="165" y="2805"/>
                </a:lnTo>
                <a:lnTo>
                  <a:pt x="155" y="2803"/>
                </a:lnTo>
                <a:lnTo>
                  <a:pt x="122" y="2839"/>
                </a:lnTo>
                <a:lnTo>
                  <a:pt x="89" y="2874"/>
                </a:lnTo>
                <a:lnTo>
                  <a:pt x="55" y="2909"/>
                </a:lnTo>
                <a:lnTo>
                  <a:pt x="21" y="2944"/>
                </a:lnTo>
                <a:lnTo>
                  <a:pt x="16" y="2950"/>
                </a:lnTo>
                <a:lnTo>
                  <a:pt x="11" y="2956"/>
                </a:lnTo>
                <a:lnTo>
                  <a:pt x="6" y="2963"/>
                </a:lnTo>
                <a:lnTo>
                  <a:pt x="3" y="2970"/>
                </a:lnTo>
                <a:lnTo>
                  <a:pt x="1" y="2978"/>
                </a:lnTo>
                <a:lnTo>
                  <a:pt x="0" y="2986"/>
                </a:lnTo>
                <a:lnTo>
                  <a:pt x="0" y="2994"/>
                </a:lnTo>
                <a:lnTo>
                  <a:pt x="2" y="3002"/>
                </a:lnTo>
                <a:lnTo>
                  <a:pt x="3" y="3005"/>
                </a:lnTo>
                <a:lnTo>
                  <a:pt x="6" y="3007"/>
                </a:lnTo>
                <a:lnTo>
                  <a:pt x="10" y="3008"/>
                </a:lnTo>
                <a:lnTo>
                  <a:pt x="13" y="3010"/>
                </a:lnTo>
                <a:lnTo>
                  <a:pt x="21" y="3010"/>
                </a:lnTo>
                <a:lnTo>
                  <a:pt x="28" y="3008"/>
                </a:lnTo>
                <a:lnTo>
                  <a:pt x="39" y="3006"/>
                </a:lnTo>
                <a:lnTo>
                  <a:pt x="48" y="3006"/>
                </a:lnTo>
                <a:lnTo>
                  <a:pt x="56" y="3006"/>
                </a:lnTo>
                <a:lnTo>
                  <a:pt x="62" y="3007"/>
                </a:lnTo>
                <a:lnTo>
                  <a:pt x="68" y="3010"/>
                </a:lnTo>
                <a:lnTo>
                  <a:pt x="71" y="3013"/>
                </a:lnTo>
                <a:lnTo>
                  <a:pt x="73" y="3016"/>
                </a:lnTo>
                <a:lnTo>
                  <a:pt x="74" y="3021"/>
                </a:lnTo>
                <a:lnTo>
                  <a:pt x="76" y="3031"/>
                </a:lnTo>
                <a:lnTo>
                  <a:pt x="76" y="3042"/>
                </a:lnTo>
                <a:lnTo>
                  <a:pt x="74" y="3055"/>
                </a:lnTo>
                <a:lnTo>
                  <a:pt x="73" y="3066"/>
                </a:lnTo>
                <a:lnTo>
                  <a:pt x="73" y="3072"/>
                </a:lnTo>
                <a:lnTo>
                  <a:pt x="72" y="3076"/>
                </a:lnTo>
                <a:lnTo>
                  <a:pt x="70" y="3081"/>
                </a:lnTo>
                <a:lnTo>
                  <a:pt x="68" y="3084"/>
                </a:lnTo>
                <a:lnTo>
                  <a:pt x="63" y="3091"/>
                </a:lnTo>
                <a:lnTo>
                  <a:pt x="57" y="3097"/>
                </a:lnTo>
                <a:lnTo>
                  <a:pt x="51" y="3102"/>
                </a:lnTo>
                <a:lnTo>
                  <a:pt x="46" y="3109"/>
                </a:lnTo>
                <a:lnTo>
                  <a:pt x="44" y="3113"/>
                </a:lnTo>
                <a:lnTo>
                  <a:pt x="43" y="3116"/>
                </a:lnTo>
                <a:lnTo>
                  <a:pt x="42" y="3120"/>
                </a:lnTo>
                <a:lnTo>
                  <a:pt x="40" y="3125"/>
                </a:lnTo>
                <a:lnTo>
                  <a:pt x="45" y="3126"/>
                </a:lnTo>
                <a:lnTo>
                  <a:pt x="49" y="3126"/>
                </a:lnTo>
                <a:lnTo>
                  <a:pt x="55" y="3125"/>
                </a:lnTo>
                <a:lnTo>
                  <a:pt x="60" y="3124"/>
                </a:lnTo>
                <a:lnTo>
                  <a:pt x="69" y="3122"/>
                </a:lnTo>
                <a:lnTo>
                  <a:pt x="79" y="3118"/>
                </a:lnTo>
                <a:lnTo>
                  <a:pt x="87" y="3115"/>
                </a:lnTo>
                <a:lnTo>
                  <a:pt x="94" y="3113"/>
                </a:lnTo>
                <a:lnTo>
                  <a:pt x="96" y="3111"/>
                </a:lnTo>
                <a:lnTo>
                  <a:pt x="97" y="3113"/>
                </a:lnTo>
                <a:lnTo>
                  <a:pt x="99" y="3114"/>
                </a:lnTo>
                <a:lnTo>
                  <a:pt x="99" y="3115"/>
                </a:lnTo>
                <a:lnTo>
                  <a:pt x="98" y="3130"/>
                </a:lnTo>
                <a:lnTo>
                  <a:pt x="97" y="3140"/>
                </a:lnTo>
                <a:lnTo>
                  <a:pt x="98" y="3147"/>
                </a:lnTo>
                <a:lnTo>
                  <a:pt x="99" y="3151"/>
                </a:lnTo>
                <a:lnTo>
                  <a:pt x="102" y="3153"/>
                </a:lnTo>
                <a:lnTo>
                  <a:pt x="104" y="3153"/>
                </a:lnTo>
                <a:lnTo>
                  <a:pt x="106" y="3151"/>
                </a:lnTo>
                <a:lnTo>
                  <a:pt x="109" y="3148"/>
                </a:lnTo>
                <a:lnTo>
                  <a:pt x="116" y="3140"/>
                </a:lnTo>
                <a:lnTo>
                  <a:pt x="124" y="3132"/>
                </a:lnTo>
                <a:lnTo>
                  <a:pt x="128" y="3127"/>
                </a:lnTo>
                <a:lnTo>
                  <a:pt x="130" y="3125"/>
                </a:lnTo>
                <a:lnTo>
                  <a:pt x="133" y="3124"/>
                </a:lnTo>
                <a:lnTo>
                  <a:pt x="134" y="3125"/>
                </a:lnTo>
                <a:lnTo>
                  <a:pt x="137" y="3127"/>
                </a:lnTo>
                <a:lnTo>
                  <a:pt x="140" y="3127"/>
                </a:lnTo>
                <a:lnTo>
                  <a:pt x="145" y="3127"/>
                </a:lnTo>
                <a:lnTo>
                  <a:pt x="150" y="3127"/>
                </a:lnTo>
                <a:lnTo>
                  <a:pt x="155" y="3127"/>
                </a:lnTo>
                <a:lnTo>
                  <a:pt x="160" y="3128"/>
                </a:lnTo>
                <a:lnTo>
                  <a:pt x="164" y="3131"/>
                </a:lnTo>
                <a:lnTo>
                  <a:pt x="167" y="3135"/>
                </a:lnTo>
                <a:lnTo>
                  <a:pt x="174" y="3141"/>
                </a:lnTo>
                <a:lnTo>
                  <a:pt x="181" y="3145"/>
                </a:lnTo>
                <a:lnTo>
                  <a:pt x="186" y="3148"/>
                </a:lnTo>
                <a:lnTo>
                  <a:pt x="192" y="3148"/>
                </a:lnTo>
                <a:lnTo>
                  <a:pt x="197" y="3147"/>
                </a:lnTo>
                <a:lnTo>
                  <a:pt x="202" y="3144"/>
                </a:lnTo>
                <a:lnTo>
                  <a:pt x="209" y="3140"/>
                </a:lnTo>
                <a:lnTo>
                  <a:pt x="216" y="3135"/>
                </a:lnTo>
                <a:lnTo>
                  <a:pt x="231" y="3122"/>
                </a:lnTo>
                <a:lnTo>
                  <a:pt x="246" y="3109"/>
                </a:lnTo>
                <a:lnTo>
                  <a:pt x="262" y="3097"/>
                </a:lnTo>
                <a:lnTo>
                  <a:pt x="279" y="3085"/>
                </a:lnTo>
                <a:lnTo>
                  <a:pt x="313" y="3065"/>
                </a:lnTo>
                <a:lnTo>
                  <a:pt x="347" y="3045"/>
                </a:lnTo>
                <a:lnTo>
                  <a:pt x="382" y="3025"/>
                </a:lnTo>
                <a:lnTo>
                  <a:pt x="417" y="3005"/>
                </a:lnTo>
                <a:lnTo>
                  <a:pt x="434" y="2995"/>
                </a:lnTo>
                <a:lnTo>
                  <a:pt x="450" y="2983"/>
                </a:lnTo>
                <a:lnTo>
                  <a:pt x="466" y="2972"/>
                </a:lnTo>
                <a:lnTo>
                  <a:pt x="482" y="2960"/>
                </a:lnTo>
                <a:lnTo>
                  <a:pt x="483" y="2957"/>
                </a:lnTo>
                <a:lnTo>
                  <a:pt x="486" y="2956"/>
                </a:lnTo>
                <a:lnTo>
                  <a:pt x="489" y="2955"/>
                </a:lnTo>
                <a:lnTo>
                  <a:pt x="492" y="2956"/>
                </a:lnTo>
                <a:lnTo>
                  <a:pt x="495" y="2959"/>
                </a:lnTo>
                <a:lnTo>
                  <a:pt x="499" y="2962"/>
                </a:lnTo>
                <a:lnTo>
                  <a:pt x="502" y="2967"/>
                </a:lnTo>
                <a:lnTo>
                  <a:pt x="505" y="2972"/>
                </a:lnTo>
                <a:lnTo>
                  <a:pt x="483" y="2990"/>
                </a:lnTo>
                <a:lnTo>
                  <a:pt x="460" y="3007"/>
                </a:lnTo>
                <a:lnTo>
                  <a:pt x="439" y="3024"/>
                </a:lnTo>
                <a:lnTo>
                  <a:pt x="416" y="3042"/>
                </a:lnTo>
                <a:lnTo>
                  <a:pt x="395" y="3059"/>
                </a:lnTo>
                <a:lnTo>
                  <a:pt x="372" y="3076"/>
                </a:lnTo>
                <a:lnTo>
                  <a:pt x="349" y="3092"/>
                </a:lnTo>
                <a:lnTo>
                  <a:pt x="326" y="3109"/>
                </a:lnTo>
                <a:lnTo>
                  <a:pt x="311" y="3118"/>
                </a:lnTo>
                <a:lnTo>
                  <a:pt x="296" y="3130"/>
                </a:lnTo>
                <a:lnTo>
                  <a:pt x="291" y="3135"/>
                </a:lnTo>
                <a:lnTo>
                  <a:pt x="286" y="3141"/>
                </a:lnTo>
                <a:lnTo>
                  <a:pt x="285" y="3144"/>
                </a:lnTo>
                <a:lnTo>
                  <a:pt x="284" y="3148"/>
                </a:lnTo>
                <a:lnTo>
                  <a:pt x="284" y="3151"/>
                </a:lnTo>
                <a:lnTo>
                  <a:pt x="284" y="3154"/>
                </a:lnTo>
                <a:lnTo>
                  <a:pt x="285" y="3164"/>
                </a:lnTo>
                <a:lnTo>
                  <a:pt x="285" y="3171"/>
                </a:lnTo>
                <a:lnTo>
                  <a:pt x="283" y="3178"/>
                </a:lnTo>
                <a:lnTo>
                  <a:pt x="278" y="3183"/>
                </a:lnTo>
                <a:lnTo>
                  <a:pt x="269" y="3191"/>
                </a:lnTo>
                <a:lnTo>
                  <a:pt x="258" y="3200"/>
                </a:lnTo>
                <a:lnTo>
                  <a:pt x="246" y="3211"/>
                </a:lnTo>
                <a:lnTo>
                  <a:pt x="235" y="3224"/>
                </a:lnTo>
                <a:lnTo>
                  <a:pt x="225" y="3237"/>
                </a:lnTo>
                <a:lnTo>
                  <a:pt x="216" y="3251"/>
                </a:lnTo>
                <a:lnTo>
                  <a:pt x="198" y="3278"/>
                </a:lnTo>
                <a:lnTo>
                  <a:pt x="181" y="3305"/>
                </a:lnTo>
                <a:lnTo>
                  <a:pt x="162" y="3332"/>
                </a:lnTo>
                <a:lnTo>
                  <a:pt x="142" y="3357"/>
                </a:lnTo>
                <a:lnTo>
                  <a:pt x="131" y="3370"/>
                </a:lnTo>
                <a:lnTo>
                  <a:pt x="120" y="3381"/>
                </a:lnTo>
                <a:lnTo>
                  <a:pt x="106" y="3391"/>
                </a:lnTo>
                <a:lnTo>
                  <a:pt x="92" y="3401"/>
                </a:lnTo>
                <a:lnTo>
                  <a:pt x="89" y="3404"/>
                </a:lnTo>
                <a:lnTo>
                  <a:pt x="86" y="3406"/>
                </a:lnTo>
                <a:lnTo>
                  <a:pt x="83" y="3409"/>
                </a:lnTo>
                <a:lnTo>
                  <a:pt x="82" y="3413"/>
                </a:lnTo>
                <a:lnTo>
                  <a:pt x="81" y="3417"/>
                </a:lnTo>
                <a:lnTo>
                  <a:pt x="81" y="3421"/>
                </a:lnTo>
                <a:lnTo>
                  <a:pt x="83" y="3425"/>
                </a:lnTo>
                <a:lnTo>
                  <a:pt x="86" y="3430"/>
                </a:lnTo>
                <a:lnTo>
                  <a:pt x="94" y="3436"/>
                </a:lnTo>
                <a:lnTo>
                  <a:pt x="102" y="3441"/>
                </a:lnTo>
                <a:lnTo>
                  <a:pt x="105" y="3442"/>
                </a:lnTo>
                <a:lnTo>
                  <a:pt x="109" y="3442"/>
                </a:lnTo>
                <a:lnTo>
                  <a:pt x="114" y="3442"/>
                </a:lnTo>
                <a:lnTo>
                  <a:pt x="119" y="3440"/>
                </a:lnTo>
                <a:lnTo>
                  <a:pt x="142" y="3426"/>
                </a:lnTo>
                <a:lnTo>
                  <a:pt x="167" y="3415"/>
                </a:lnTo>
                <a:lnTo>
                  <a:pt x="192" y="3404"/>
                </a:lnTo>
                <a:lnTo>
                  <a:pt x="217" y="3392"/>
                </a:lnTo>
                <a:lnTo>
                  <a:pt x="242" y="3381"/>
                </a:lnTo>
                <a:lnTo>
                  <a:pt x="266" y="3368"/>
                </a:lnTo>
                <a:lnTo>
                  <a:pt x="277" y="3362"/>
                </a:lnTo>
                <a:lnTo>
                  <a:pt x="288" y="3354"/>
                </a:lnTo>
                <a:lnTo>
                  <a:pt x="300" y="3345"/>
                </a:lnTo>
                <a:lnTo>
                  <a:pt x="310" y="3336"/>
                </a:lnTo>
                <a:lnTo>
                  <a:pt x="319" y="3328"/>
                </a:lnTo>
                <a:lnTo>
                  <a:pt x="328" y="3319"/>
                </a:lnTo>
                <a:lnTo>
                  <a:pt x="338" y="3311"/>
                </a:lnTo>
                <a:lnTo>
                  <a:pt x="348" y="3303"/>
                </a:lnTo>
                <a:lnTo>
                  <a:pt x="354" y="3301"/>
                </a:lnTo>
                <a:lnTo>
                  <a:pt x="361" y="3297"/>
                </a:lnTo>
                <a:lnTo>
                  <a:pt x="366" y="3296"/>
                </a:lnTo>
                <a:lnTo>
                  <a:pt x="373" y="3295"/>
                </a:lnTo>
                <a:lnTo>
                  <a:pt x="380" y="3294"/>
                </a:lnTo>
                <a:lnTo>
                  <a:pt x="388" y="3294"/>
                </a:lnTo>
                <a:lnTo>
                  <a:pt x="396" y="3295"/>
                </a:lnTo>
                <a:lnTo>
                  <a:pt x="404" y="3297"/>
                </a:lnTo>
                <a:lnTo>
                  <a:pt x="392" y="3306"/>
                </a:lnTo>
                <a:lnTo>
                  <a:pt x="382" y="3313"/>
                </a:lnTo>
                <a:lnTo>
                  <a:pt x="373" y="3320"/>
                </a:lnTo>
                <a:lnTo>
                  <a:pt x="365" y="3327"/>
                </a:lnTo>
                <a:lnTo>
                  <a:pt x="361" y="3327"/>
                </a:lnTo>
                <a:lnTo>
                  <a:pt x="356" y="3327"/>
                </a:lnTo>
                <a:lnTo>
                  <a:pt x="353" y="3328"/>
                </a:lnTo>
                <a:lnTo>
                  <a:pt x="351" y="3330"/>
                </a:lnTo>
                <a:lnTo>
                  <a:pt x="348" y="3331"/>
                </a:lnTo>
                <a:lnTo>
                  <a:pt x="347" y="3334"/>
                </a:lnTo>
                <a:lnTo>
                  <a:pt x="346" y="3338"/>
                </a:lnTo>
                <a:lnTo>
                  <a:pt x="346" y="3342"/>
                </a:lnTo>
                <a:lnTo>
                  <a:pt x="332" y="3350"/>
                </a:lnTo>
                <a:lnTo>
                  <a:pt x="320" y="3358"/>
                </a:lnTo>
                <a:lnTo>
                  <a:pt x="309" y="3367"/>
                </a:lnTo>
                <a:lnTo>
                  <a:pt x="297" y="3376"/>
                </a:lnTo>
                <a:lnTo>
                  <a:pt x="287" y="3388"/>
                </a:lnTo>
                <a:lnTo>
                  <a:pt x="278" y="3399"/>
                </a:lnTo>
                <a:lnTo>
                  <a:pt x="269" y="3410"/>
                </a:lnTo>
                <a:lnTo>
                  <a:pt x="261" y="3424"/>
                </a:lnTo>
                <a:lnTo>
                  <a:pt x="239" y="3433"/>
                </a:lnTo>
                <a:lnTo>
                  <a:pt x="218" y="3444"/>
                </a:lnTo>
                <a:lnTo>
                  <a:pt x="199" y="3457"/>
                </a:lnTo>
                <a:lnTo>
                  <a:pt x="180" y="3471"/>
                </a:lnTo>
                <a:lnTo>
                  <a:pt x="143" y="3501"/>
                </a:lnTo>
                <a:lnTo>
                  <a:pt x="106" y="3530"/>
                </a:lnTo>
                <a:lnTo>
                  <a:pt x="120" y="3533"/>
                </a:lnTo>
                <a:lnTo>
                  <a:pt x="132" y="3533"/>
                </a:lnTo>
                <a:lnTo>
                  <a:pt x="145" y="3533"/>
                </a:lnTo>
                <a:lnTo>
                  <a:pt x="157" y="3533"/>
                </a:lnTo>
                <a:lnTo>
                  <a:pt x="169" y="3532"/>
                </a:lnTo>
                <a:lnTo>
                  <a:pt x="181" y="3530"/>
                </a:lnTo>
                <a:lnTo>
                  <a:pt x="192" y="3528"/>
                </a:lnTo>
                <a:lnTo>
                  <a:pt x="203" y="3525"/>
                </a:lnTo>
                <a:lnTo>
                  <a:pt x="224" y="3518"/>
                </a:lnTo>
                <a:lnTo>
                  <a:pt x="244" y="3509"/>
                </a:lnTo>
                <a:lnTo>
                  <a:pt x="263" y="3499"/>
                </a:lnTo>
                <a:lnTo>
                  <a:pt x="282" y="3487"/>
                </a:lnTo>
                <a:lnTo>
                  <a:pt x="300" y="3475"/>
                </a:lnTo>
                <a:lnTo>
                  <a:pt x="317" y="3460"/>
                </a:lnTo>
                <a:lnTo>
                  <a:pt x="332" y="3445"/>
                </a:lnTo>
                <a:lnTo>
                  <a:pt x="349" y="3431"/>
                </a:lnTo>
                <a:lnTo>
                  <a:pt x="381" y="3399"/>
                </a:lnTo>
                <a:lnTo>
                  <a:pt x="414" y="3368"/>
                </a:lnTo>
                <a:lnTo>
                  <a:pt x="454" y="3338"/>
                </a:lnTo>
                <a:lnTo>
                  <a:pt x="494" y="3308"/>
                </a:lnTo>
                <a:lnTo>
                  <a:pt x="536" y="3280"/>
                </a:lnTo>
                <a:lnTo>
                  <a:pt x="576" y="3252"/>
                </a:lnTo>
                <a:lnTo>
                  <a:pt x="608" y="3227"/>
                </a:lnTo>
                <a:lnTo>
                  <a:pt x="640" y="3203"/>
                </a:lnTo>
                <a:lnTo>
                  <a:pt x="672" y="3181"/>
                </a:lnTo>
                <a:lnTo>
                  <a:pt x="705" y="3157"/>
                </a:lnTo>
                <a:lnTo>
                  <a:pt x="738" y="3134"/>
                </a:lnTo>
                <a:lnTo>
                  <a:pt x="772" y="3111"/>
                </a:lnTo>
                <a:lnTo>
                  <a:pt x="804" y="3089"/>
                </a:lnTo>
                <a:lnTo>
                  <a:pt x="838" y="3066"/>
                </a:lnTo>
                <a:lnTo>
                  <a:pt x="849" y="3070"/>
                </a:lnTo>
                <a:lnTo>
                  <a:pt x="858" y="3073"/>
                </a:lnTo>
                <a:lnTo>
                  <a:pt x="849" y="3088"/>
                </a:lnTo>
                <a:lnTo>
                  <a:pt x="838" y="3099"/>
                </a:lnTo>
                <a:lnTo>
                  <a:pt x="824" y="3108"/>
                </a:lnTo>
                <a:lnTo>
                  <a:pt x="808" y="3118"/>
                </a:lnTo>
                <a:lnTo>
                  <a:pt x="793" y="3130"/>
                </a:lnTo>
                <a:lnTo>
                  <a:pt x="780" y="3140"/>
                </a:lnTo>
                <a:lnTo>
                  <a:pt x="752" y="3164"/>
                </a:lnTo>
                <a:lnTo>
                  <a:pt x="726" y="3187"/>
                </a:lnTo>
                <a:lnTo>
                  <a:pt x="700" y="3211"/>
                </a:lnTo>
                <a:lnTo>
                  <a:pt x="673" y="3235"/>
                </a:lnTo>
                <a:lnTo>
                  <a:pt x="646" y="3258"/>
                </a:lnTo>
                <a:lnTo>
                  <a:pt x="618" y="3278"/>
                </a:lnTo>
                <a:lnTo>
                  <a:pt x="586" y="3298"/>
                </a:lnTo>
                <a:lnTo>
                  <a:pt x="554" y="3320"/>
                </a:lnTo>
                <a:lnTo>
                  <a:pt x="524" y="3342"/>
                </a:lnTo>
                <a:lnTo>
                  <a:pt x="494" y="3366"/>
                </a:lnTo>
                <a:lnTo>
                  <a:pt x="465" y="3391"/>
                </a:lnTo>
                <a:lnTo>
                  <a:pt x="437" y="3417"/>
                </a:lnTo>
                <a:lnTo>
                  <a:pt x="407" y="3444"/>
                </a:lnTo>
                <a:lnTo>
                  <a:pt x="378" y="3473"/>
                </a:lnTo>
                <a:lnTo>
                  <a:pt x="413" y="3453"/>
                </a:lnTo>
                <a:lnTo>
                  <a:pt x="446" y="3435"/>
                </a:lnTo>
                <a:lnTo>
                  <a:pt x="478" y="3415"/>
                </a:lnTo>
                <a:lnTo>
                  <a:pt x="509" y="3395"/>
                </a:lnTo>
                <a:lnTo>
                  <a:pt x="538" y="3373"/>
                </a:lnTo>
                <a:lnTo>
                  <a:pt x="567" y="3350"/>
                </a:lnTo>
                <a:lnTo>
                  <a:pt x="593" y="3327"/>
                </a:lnTo>
                <a:lnTo>
                  <a:pt x="618" y="3301"/>
                </a:lnTo>
                <a:lnTo>
                  <a:pt x="631" y="3293"/>
                </a:lnTo>
                <a:lnTo>
                  <a:pt x="644" y="3287"/>
                </a:lnTo>
                <a:lnTo>
                  <a:pt x="651" y="3290"/>
                </a:lnTo>
                <a:lnTo>
                  <a:pt x="657" y="3294"/>
                </a:lnTo>
                <a:lnTo>
                  <a:pt x="666" y="3302"/>
                </a:lnTo>
                <a:lnTo>
                  <a:pt x="675" y="3306"/>
                </a:lnTo>
                <a:lnTo>
                  <a:pt x="683" y="3307"/>
                </a:lnTo>
                <a:lnTo>
                  <a:pt x="690" y="3307"/>
                </a:lnTo>
                <a:lnTo>
                  <a:pt x="698" y="3305"/>
                </a:lnTo>
                <a:lnTo>
                  <a:pt x="705" y="3302"/>
                </a:lnTo>
                <a:lnTo>
                  <a:pt x="711" y="3297"/>
                </a:lnTo>
                <a:lnTo>
                  <a:pt x="717" y="3293"/>
                </a:lnTo>
                <a:lnTo>
                  <a:pt x="731" y="3282"/>
                </a:lnTo>
                <a:lnTo>
                  <a:pt x="746" y="3273"/>
                </a:lnTo>
                <a:lnTo>
                  <a:pt x="752" y="3271"/>
                </a:lnTo>
                <a:lnTo>
                  <a:pt x="761" y="3270"/>
                </a:lnTo>
                <a:lnTo>
                  <a:pt x="770" y="3271"/>
                </a:lnTo>
                <a:lnTo>
                  <a:pt x="781" y="3274"/>
                </a:lnTo>
                <a:lnTo>
                  <a:pt x="772" y="3281"/>
                </a:lnTo>
                <a:lnTo>
                  <a:pt x="763" y="3288"/>
                </a:lnTo>
                <a:lnTo>
                  <a:pt x="756" y="3295"/>
                </a:lnTo>
                <a:lnTo>
                  <a:pt x="750" y="3302"/>
                </a:lnTo>
                <a:lnTo>
                  <a:pt x="746" y="3310"/>
                </a:lnTo>
                <a:lnTo>
                  <a:pt x="741" y="3316"/>
                </a:lnTo>
                <a:lnTo>
                  <a:pt x="738" y="3324"/>
                </a:lnTo>
                <a:lnTo>
                  <a:pt x="737" y="3332"/>
                </a:lnTo>
                <a:lnTo>
                  <a:pt x="734" y="3340"/>
                </a:lnTo>
                <a:lnTo>
                  <a:pt x="734" y="3349"/>
                </a:lnTo>
                <a:lnTo>
                  <a:pt x="735" y="3358"/>
                </a:lnTo>
                <a:lnTo>
                  <a:pt x="737" y="3367"/>
                </a:lnTo>
                <a:lnTo>
                  <a:pt x="741" y="3387"/>
                </a:lnTo>
                <a:lnTo>
                  <a:pt x="748" y="3407"/>
                </a:lnTo>
                <a:lnTo>
                  <a:pt x="754" y="3426"/>
                </a:lnTo>
                <a:lnTo>
                  <a:pt x="758" y="3445"/>
                </a:lnTo>
                <a:lnTo>
                  <a:pt x="761" y="3453"/>
                </a:lnTo>
                <a:lnTo>
                  <a:pt x="764" y="3461"/>
                </a:lnTo>
                <a:lnTo>
                  <a:pt x="767" y="3469"/>
                </a:lnTo>
                <a:lnTo>
                  <a:pt x="772" y="3477"/>
                </a:lnTo>
                <a:lnTo>
                  <a:pt x="776" y="3483"/>
                </a:lnTo>
                <a:lnTo>
                  <a:pt x="782" y="3488"/>
                </a:lnTo>
                <a:lnTo>
                  <a:pt x="787" y="3494"/>
                </a:lnTo>
                <a:lnTo>
                  <a:pt x="795" y="3499"/>
                </a:lnTo>
                <a:lnTo>
                  <a:pt x="804" y="3501"/>
                </a:lnTo>
                <a:lnTo>
                  <a:pt x="814" y="3503"/>
                </a:lnTo>
                <a:lnTo>
                  <a:pt x="826" y="3504"/>
                </a:lnTo>
                <a:lnTo>
                  <a:pt x="838" y="3504"/>
                </a:lnTo>
                <a:lnTo>
                  <a:pt x="829" y="3512"/>
                </a:lnTo>
                <a:lnTo>
                  <a:pt x="820" y="3518"/>
                </a:lnTo>
                <a:lnTo>
                  <a:pt x="811" y="3522"/>
                </a:lnTo>
                <a:lnTo>
                  <a:pt x="802" y="3527"/>
                </a:lnTo>
                <a:lnTo>
                  <a:pt x="793" y="3532"/>
                </a:lnTo>
                <a:lnTo>
                  <a:pt x="786" y="3538"/>
                </a:lnTo>
                <a:lnTo>
                  <a:pt x="783" y="3542"/>
                </a:lnTo>
                <a:lnTo>
                  <a:pt x="781" y="3546"/>
                </a:lnTo>
                <a:lnTo>
                  <a:pt x="778" y="3551"/>
                </a:lnTo>
                <a:lnTo>
                  <a:pt x="777" y="3556"/>
                </a:lnTo>
                <a:lnTo>
                  <a:pt x="781" y="3559"/>
                </a:lnTo>
                <a:lnTo>
                  <a:pt x="784" y="3560"/>
                </a:lnTo>
                <a:lnTo>
                  <a:pt x="789" y="3560"/>
                </a:lnTo>
                <a:lnTo>
                  <a:pt x="792" y="3560"/>
                </a:lnTo>
                <a:lnTo>
                  <a:pt x="800" y="3558"/>
                </a:lnTo>
                <a:lnTo>
                  <a:pt x="807" y="3554"/>
                </a:lnTo>
                <a:lnTo>
                  <a:pt x="814" y="3552"/>
                </a:lnTo>
                <a:lnTo>
                  <a:pt x="819" y="3552"/>
                </a:lnTo>
                <a:lnTo>
                  <a:pt x="823" y="3552"/>
                </a:lnTo>
                <a:lnTo>
                  <a:pt x="825" y="3554"/>
                </a:lnTo>
                <a:lnTo>
                  <a:pt x="827" y="3556"/>
                </a:lnTo>
                <a:lnTo>
                  <a:pt x="829" y="3560"/>
                </a:lnTo>
                <a:lnTo>
                  <a:pt x="830" y="3564"/>
                </a:lnTo>
                <a:lnTo>
                  <a:pt x="832" y="3569"/>
                </a:lnTo>
                <a:lnTo>
                  <a:pt x="832" y="3572"/>
                </a:lnTo>
                <a:lnTo>
                  <a:pt x="830" y="3575"/>
                </a:lnTo>
                <a:lnTo>
                  <a:pt x="827" y="3579"/>
                </a:lnTo>
                <a:lnTo>
                  <a:pt x="821" y="3581"/>
                </a:lnTo>
                <a:lnTo>
                  <a:pt x="816" y="3582"/>
                </a:lnTo>
                <a:lnTo>
                  <a:pt x="809" y="3585"/>
                </a:lnTo>
                <a:lnTo>
                  <a:pt x="806" y="3586"/>
                </a:lnTo>
                <a:lnTo>
                  <a:pt x="803" y="3587"/>
                </a:lnTo>
                <a:lnTo>
                  <a:pt x="801" y="3589"/>
                </a:lnTo>
                <a:lnTo>
                  <a:pt x="800" y="3593"/>
                </a:lnTo>
                <a:lnTo>
                  <a:pt x="797" y="3599"/>
                </a:lnTo>
                <a:lnTo>
                  <a:pt x="794" y="3606"/>
                </a:lnTo>
                <a:lnTo>
                  <a:pt x="794" y="3614"/>
                </a:lnTo>
                <a:lnTo>
                  <a:pt x="797" y="3624"/>
                </a:lnTo>
                <a:lnTo>
                  <a:pt x="803" y="3637"/>
                </a:lnTo>
                <a:lnTo>
                  <a:pt x="809" y="3647"/>
                </a:lnTo>
                <a:lnTo>
                  <a:pt x="817" y="3655"/>
                </a:lnTo>
                <a:lnTo>
                  <a:pt x="824" y="3661"/>
                </a:lnTo>
                <a:lnTo>
                  <a:pt x="832" y="3664"/>
                </a:lnTo>
                <a:lnTo>
                  <a:pt x="840" y="3666"/>
                </a:lnTo>
                <a:lnTo>
                  <a:pt x="847" y="3667"/>
                </a:lnTo>
                <a:lnTo>
                  <a:pt x="857" y="3666"/>
                </a:lnTo>
                <a:lnTo>
                  <a:pt x="890" y="3657"/>
                </a:lnTo>
                <a:lnTo>
                  <a:pt x="923" y="3647"/>
                </a:lnTo>
                <a:lnTo>
                  <a:pt x="936" y="3641"/>
                </a:lnTo>
                <a:lnTo>
                  <a:pt x="949" y="3636"/>
                </a:lnTo>
                <a:lnTo>
                  <a:pt x="955" y="3635"/>
                </a:lnTo>
                <a:lnTo>
                  <a:pt x="961" y="3635"/>
                </a:lnTo>
                <a:lnTo>
                  <a:pt x="963" y="3635"/>
                </a:lnTo>
                <a:lnTo>
                  <a:pt x="965" y="3637"/>
                </a:lnTo>
                <a:lnTo>
                  <a:pt x="967" y="3638"/>
                </a:lnTo>
                <a:lnTo>
                  <a:pt x="969" y="3641"/>
                </a:lnTo>
                <a:lnTo>
                  <a:pt x="970" y="3646"/>
                </a:lnTo>
                <a:lnTo>
                  <a:pt x="970" y="3649"/>
                </a:lnTo>
                <a:lnTo>
                  <a:pt x="969" y="3652"/>
                </a:lnTo>
                <a:lnTo>
                  <a:pt x="967" y="3654"/>
                </a:lnTo>
                <a:lnTo>
                  <a:pt x="963" y="3657"/>
                </a:lnTo>
                <a:lnTo>
                  <a:pt x="958" y="3658"/>
                </a:lnTo>
                <a:lnTo>
                  <a:pt x="945" y="3658"/>
                </a:lnTo>
                <a:lnTo>
                  <a:pt x="932" y="3661"/>
                </a:lnTo>
                <a:lnTo>
                  <a:pt x="929" y="3667"/>
                </a:lnTo>
                <a:lnTo>
                  <a:pt x="924" y="3673"/>
                </a:lnTo>
                <a:lnTo>
                  <a:pt x="920" y="3678"/>
                </a:lnTo>
                <a:lnTo>
                  <a:pt x="913" y="3682"/>
                </a:lnTo>
                <a:lnTo>
                  <a:pt x="901" y="3688"/>
                </a:lnTo>
                <a:lnTo>
                  <a:pt x="886" y="3693"/>
                </a:lnTo>
                <a:lnTo>
                  <a:pt x="871" y="3699"/>
                </a:lnTo>
                <a:lnTo>
                  <a:pt x="858" y="3707"/>
                </a:lnTo>
                <a:lnTo>
                  <a:pt x="852" y="3712"/>
                </a:lnTo>
                <a:lnTo>
                  <a:pt x="846" y="3717"/>
                </a:lnTo>
                <a:lnTo>
                  <a:pt x="842" y="3724"/>
                </a:lnTo>
                <a:lnTo>
                  <a:pt x="838" y="3732"/>
                </a:lnTo>
                <a:lnTo>
                  <a:pt x="849" y="3734"/>
                </a:lnTo>
                <a:lnTo>
                  <a:pt x="858" y="3734"/>
                </a:lnTo>
                <a:lnTo>
                  <a:pt x="868" y="3734"/>
                </a:lnTo>
                <a:lnTo>
                  <a:pt x="877" y="3733"/>
                </a:lnTo>
                <a:lnTo>
                  <a:pt x="886" y="3732"/>
                </a:lnTo>
                <a:lnTo>
                  <a:pt x="894" y="3732"/>
                </a:lnTo>
                <a:lnTo>
                  <a:pt x="898" y="3733"/>
                </a:lnTo>
                <a:lnTo>
                  <a:pt x="903" y="3734"/>
                </a:lnTo>
                <a:lnTo>
                  <a:pt x="906" y="3735"/>
                </a:lnTo>
                <a:lnTo>
                  <a:pt x="910" y="3739"/>
                </a:lnTo>
                <a:lnTo>
                  <a:pt x="909" y="3746"/>
                </a:lnTo>
                <a:lnTo>
                  <a:pt x="905" y="3751"/>
                </a:lnTo>
                <a:lnTo>
                  <a:pt x="902" y="3756"/>
                </a:lnTo>
                <a:lnTo>
                  <a:pt x="897" y="3760"/>
                </a:lnTo>
                <a:lnTo>
                  <a:pt x="887" y="3767"/>
                </a:lnTo>
                <a:lnTo>
                  <a:pt x="876" y="3774"/>
                </a:lnTo>
                <a:lnTo>
                  <a:pt x="870" y="3777"/>
                </a:lnTo>
                <a:lnTo>
                  <a:pt x="864" y="3781"/>
                </a:lnTo>
                <a:lnTo>
                  <a:pt x="860" y="3784"/>
                </a:lnTo>
                <a:lnTo>
                  <a:pt x="855" y="3789"/>
                </a:lnTo>
                <a:lnTo>
                  <a:pt x="852" y="3794"/>
                </a:lnTo>
                <a:lnTo>
                  <a:pt x="850" y="3800"/>
                </a:lnTo>
                <a:lnTo>
                  <a:pt x="849" y="3808"/>
                </a:lnTo>
                <a:lnTo>
                  <a:pt x="849" y="3816"/>
                </a:lnTo>
                <a:lnTo>
                  <a:pt x="872" y="3816"/>
                </a:lnTo>
                <a:lnTo>
                  <a:pt x="898" y="3816"/>
                </a:lnTo>
                <a:lnTo>
                  <a:pt x="927" y="3816"/>
                </a:lnTo>
                <a:lnTo>
                  <a:pt x="958" y="3816"/>
                </a:lnTo>
                <a:lnTo>
                  <a:pt x="933" y="3837"/>
                </a:lnTo>
                <a:lnTo>
                  <a:pt x="911" y="3855"/>
                </a:lnTo>
                <a:lnTo>
                  <a:pt x="890" y="3872"/>
                </a:lnTo>
                <a:lnTo>
                  <a:pt x="871" y="3887"/>
                </a:lnTo>
                <a:lnTo>
                  <a:pt x="864" y="3892"/>
                </a:lnTo>
                <a:lnTo>
                  <a:pt x="858" y="3896"/>
                </a:lnTo>
                <a:lnTo>
                  <a:pt x="855" y="3899"/>
                </a:lnTo>
                <a:lnTo>
                  <a:pt x="854" y="3902"/>
                </a:lnTo>
                <a:lnTo>
                  <a:pt x="853" y="3906"/>
                </a:lnTo>
                <a:lnTo>
                  <a:pt x="855" y="3910"/>
                </a:lnTo>
                <a:lnTo>
                  <a:pt x="858" y="3915"/>
                </a:lnTo>
                <a:lnTo>
                  <a:pt x="861" y="3919"/>
                </a:lnTo>
                <a:lnTo>
                  <a:pt x="866" y="3923"/>
                </a:lnTo>
                <a:lnTo>
                  <a:pt x="869" y="3927"/>
                </a:lnTo>
                <a:lnTo>
                  <a:pt x="879" y="3933"/>
                </a:lnTo>
                <a:lnTo>
                  <a:pt x="888" y="3940"/>
                </a:lnTo>
                <a:lnTo>
                  <a:pt x="893" y="3944"/>
                </a:lnTo>
                <a:lnTo>
                  <a:pt x="896" y="3947"/>
                </a:lnTo>
                <a:lnTo>
                  <a:pt x="901" y="3952"/>
                </a:lnTo>
                <a:lnTo>
                  <a:pt x="903" y="3956"/>
                </a:lnTo>
                <a:lnTo>
                  <a:pt x="905" y="3962"/>
                </a:lnTo>
                <a:lnTo>
                  <a:pt x="907" y="3967"/>
                </a:lnTo>
                <a:lnTo>
                  <a:pt x="907" y="3974"/>
                </a:lnTo>
                <a:lnTo>
                  <a:pt x="906" y="3982"/>
                </a:lnTo>
                <a:lnTo>
                  <a:pt x="915" y="3982"/>
                </a:lnTo>
                <a:lnTo>
                  <a:pt x="923" y="3981"/>
                </a:lnTo>
                <a:lnTo>
                  <a:pt x="931" y="3979"/>
                </a:lnTo>
                <a:lnTo>
                  <a:pt x="939" y="3975"/>
                </a:lnTo>
                <a:lnTo>
                  <a:pt x="954" y="3967"/>
                </a:lnTo>
                <a:lnTo>
                  <a:pt x="969" y="3958"/>
                </a:lnTo>
                <a:lnTo>
                  <a:pt x="1004" y="3935"/>
                </a:lnTo>
                <a:lnTo>
                  <a:pt x="1040" y="3910"/>
                </a:lnTo>
                <a:lnTo>
                  <a:pt x="1050" y="3905"/>
                </a:lnTo>
                <a:lnTo>
                  <a:pt x="1059" y="3901"/>
                </a:lnTo>
                <a:lnTo>
                  <a:pt x="1069" y="3896"/>
                </a:lnTo>
                <a:lnTo>
                  <a:pt x="1079" y="3893"/>
                </a:lnTo>
                <a:lnTo>
                  <a:pt x="1090" y="3890"/>
                </a:lnTo>
                <a:lnTo>
                  <a:pt x="1101" y="3889"/>
                </a:lnTo>
                <a:lnTo>
                  <a:pt x="1112" y="3889"/>
                </a:lnTo>
                <a:lnTo>
                  <a:pt x="1124" y="3890"/>
                </a:lnTo>
                <a:lnTo>
                  <a:pt x="7586" y="1399"/>
                </a:lnTo>
                <a:close/>
                <a:moveTo>
                  <a:pt x="3349" y="3118"/>
                </a:moveTo>
                <a:lnTo>
                  <a:pt x="3343" y="3127"/>
                </a:lnTo>
                <a:lnTo>
                  <a:pt x="3336" y="3134"/>
                </a:lnTo>
                <a:lnTo>
                  <a:pt x="3329" y="3141"/>
                </a:lnTo>
                <a:lnTo>
                  <a:pt x="3321" y="3145"/>
                </a:lnTo>
                <a:lnTo>
                  <a:pt x="3313" y="3149"/>
                </a:lnTo>
                <a:lnTo>
                  <a:pt x="3302" y="3151"/>
                </a:lnTo>
                <a:lnTo>
                  <a:pt x="3292" y="3150"/>
                </a:lnTo>
                <a:lnTo>
                  <a:pt x="3281" y="3148"/>
                </a:lnTo>
                <a:lnTo>
                  <a:pt x="3287" y="3140"/>
                </a:lnTo>
                <a:lnTo>
                  <a:pt x="3293" y="3132"/>
                </a:lnTo>
                <a:lnTo>
                  <a:pt x="3300" y="3126"/>
                </a:lnTo>
                <a:lnTo>
                  <a:pt x="3307" y="3120"/>
                </a:lnTo>
                <a:lnTo>
                  <a:pt x="3315" y="3116"/>
                </a:lnTo>
                <a:lnTo>
                  <a:pt x="3323" y="3113"/>
                </a:lnTo>
                <a:lnTo>
                  <a:pt x="3332" y="3111"/>
                </a:lnTo>
                <a:lnTo>
                  <a:pt x="3342" y="3113"/>
                </a:lnTo>
                <a:lnTo>
                  <a:pt x="3346" y="3107"/>
                </a:lnTo>
                <a:lnTo>
                  <a:pt x="3348" y="3102"/>
                </a:lnTo>
                <a:lnTo>
                  <a:pt x="3350" y="3101"/>
                </a:lnTo>
                <a:lnTo>
                  <a:pt x="3351" y="3100"/>
                </a:lnTo>
                <a:lnTo>
                  <a:pt x="3353" y="3100"/>
                </a:lnTo>
                <a:lnTo>
                  <a:pt x="3356" y="3102"/>
                </a:lnTo>
                <a:lnTo>
                  <a:pt x="3358" y="3105"/>
                </a:lnTo>
                <a:lnTo>
                  <a:pt x="3359" y="3107"/>
                </a:lnTo>
                <a:lnTo>
                  <a:pt x="3359" y="3109"/>
                </a:lnTo>
                <a:lnTo>
                  <a:pt x="3358" y="3111"/>
                </a:lnTo>
                <a:lnTo>
                  <a:pt x="3355" y="3116"/>
                </a:lnTo>
                <a:lnTo>
                  <a:pt x="3349" y="3118"/>
                </a:lnTo>
                <a:lnTo>
                  <a:pt x="3349" y="3118"/>
                </a:lnTo>
                <a:close/>
                <a:moveTo>
                  <a:pt x="3074" y="3268"/>
                </a:moveTo>
                <a:lnTo>
                  <a:pt x="3080" y="3259"/>
                </a:lnTo>
                <a:lnTo>
                  <a:pt x="3085" y="3252"/>
                </a:lnTo>
                <a:lnTo>
                  <a:pt x="3092" y="3244"/>
                </a:lnTo>
                <a:lnTo>
                  <a:pt x="3100" y="3238"/>
                </a:lnTo>
                <a:lnTo>
                  <a:pt x="3115" y="3227"/>
                </a:lnTo>
                <a:lnTo>
                  <a:pt x="3132" y="3217"/>
                </a:lnTo>
                <a:lnTo>
                  <a:pt x="3149" y="3208"/>
                </a:lnTo>
                <a:lnTo>
                  <a:pt x="3166" y="3200"/>
                </a:lnTo>
                <a:lnTo>
                  <a:pt x="3181" y="3191"/>
                </a:lnTo>
                <a:lnTo>
                  <a:pt x="3197" y="3181"/>
                </a:lnTo>
                <a:lnTo>
                  <a:pt x="3210" y="3185"/>
                </a:lnTo>
                <a:lnTo>
                  <a:pt x="3220" y="3190"/>
                </a:lnTo>
                <a:lnTo>
                  <a:pt x="3212" y="3199"/>
                </a:lnTo>
                <a:lnTo>
                  <a:pt x="3205" y="3207"/>
                </a:lnTo>
                <a:lnTo>
                  <a:pt x="3197" y="3213"/>
                </a:lnTo>
                <a:lnTo>
                  <a:pt x="3188" y="3219"/>
                </a:lnTo>
                <a:lnTo>
                  <a:pt x="3170" y="3230"/>
                </a:lnTo>
                <a:lnTo>
                  <a:pt x="3151" y="3238"/>
                </a:lnTo>
                <a:lnTo>
                  <a:pt x="3111" y="3253"/>
                </a:lnTo>
                <a:lnTo>
                  <a:pt x="3074" y="3268"/>
                </a:lnTo>
                <a:lnTo>
                  <a:pt x="3074" y="3268"/>
                </a:lnTo>
                <a:close/>
                <a:moveTo>
                  <a:pt x="3008" y="3073"/>
                </a:moveTo>
                <a:lnTo>
                  <a:pt x="3010" y="3062"/>
                </a:lnTo>
                <a:lnTo>
                  <a:pt x="3014" y="3050"/>
                </a:lnTo>
                <a:lnTo>
                  <a:pt x="3017" y="3041"/>
                </a:lnTo>
                <a:lnTo>
                  <a:pt x="3024" y="3032"/>
                </a:lnTo>
                <a:lnTo>
                  <a:pt x="3031" y="3025"/>
                </a:lnTo>
                <a:lnTo>
                  <a:pt x="3039" y="3020"/>
                </a:lnTo>
                <a:lnTo>
                  <a:pt x="3049" y="3015"/>
                </a:lnTo>
                <a:lnTo>
                  <a:pt x="3060" y="3012"/>
                </a:lnTo>
                <a:lnTo>
                  <a:pt x="3068" y="3017"/>
                </a:lnTo>
                <a:lnTo>
                  <a:pt x="3074" y="3024"/>
                </a:lnTo>
                <a:lnTo>
                  <a:pt x="3068" y="3033"/>
                </a:lnTo>
                <a:lnTo>
                  <a:pt x="3061" y="3041"/>
                </a:lnTo>
                <a:lnTo>
                  <a:pt x="3053" y="3048"/>
                </a:lnTo>
                <a:lnTo>
                  <a:pt x="3046" y="3054"/>
                </a:lnTo>
                <a:lnTo>
                  <a:pt x="3027" y="3064"/>
                </a:lnTo>
                <a:lnTo>
                  <a:pt x="3008" y="3073"/>
                </a:lnTo>
                <a:lnTo>
                  <a:pt x="3008" y="3073"/>
                </a:lnTo>
                <a:close/>
                <a:moveTo>
                  <a:pt x="3005" y="3304"/>
                </a:moveTo>
                <a:lnTo>
                  <a:pt x="3006" y="3313"/>
                </a:lnTo>
                <a:lnTo>
                  <a:pt x="3006" y="3322"/>
                </a:lnTo>
                <a:lnTo>
                  <a:pt x="3005" y="3327"/>
                </a:lnTo>
                <a:lnTo>
                  <a:pt x="3004" y="3330"/>
                </a:lnTo>
                <a:lnTo>
                  <a:pt x="3001" y="3333"/>
                </a:lnTo>
                <a:lnTo>
                  <a:pt x="2999" y="3336"/>
                </a:lnTo>
                <a:lnTo>
                  <a:pt x="2996" y="3336"/>
                </a:lnTo>
                <a:lnTo>
                  <a:pt x="2996" y="3336"/>
                </a:lnTo>
                <a:lnTo>
                  <a:pt x="2996" y="3336"/>
                </a:lnTo>
                <a:lnTo>
                  <a:pt x="2992" y="3339"/>
                </a:lnTo>
                <a:lnTo>
                  <a:pt x="2989" y="3339"/>
                </a:lnTo>
                <a:lnTo>
                  <a:pt x="2989" y="3334"/>
                </a:lnTo>
                <a:lnTo>
                  <a:pt x="2989" y="3332"/>
                </a:lnTo>
                <a:lnTo>
                  <a:pt x="2992" y="3334"/>
                </a:lnTo>
                <a:lnTo>
                  <a:pt x="2996" y="3336"/>
                </a:lnTo>
                <a:lnTo>
                  <a:pt x="2996" y="3336"/>
                </a:lnTo>
                <a:lnTo>
                  <a:pt x="2992" y="3331"/>
                </a:lnTo>
                <a:lnTo>
                  <a:pt x="2991" y="3327"/>
                </a:lnTo>
                <a:lnTo>
                  <a:pt x="2991" y="3322"/>
                </a:lnTo>
                <a:lnTo>
                  <a:pt x="2993" y="3319"/>
                </a:lnTo>
                <a:lnTo>
                  <a:pt x="2998" y="3311"/>
                </a:lnTo>
                <a:lnTo>
                  <a:pt x="3005" y="3304"/>
                </a:lnTo>
                <a:lnTo>
                  <a:pt x="3006" y="3298"/>
                </a:lnTo>
                <a:lnTo>
                  <a:pt x="3008" y="3294"/>
                </a:lnTo>
                <a:lnTo>
                  <a:pt x="3010" y="3289"/>
                </a:lnTo>
                <a:lnTo>
                  <a:pt x="3015" y="3284"/>
                </a:lnTo>
                <a:lnTo>
                  <a:pt x="3014" y="3290"/>
                </a:lnTo>
                <a:lnTo>
                  <a:pt x="3012" y="3295"/>
                </a:lnTo>
                <a:lnTo>
                  <a:pt x="3008" y="3299"/>
                </a:lnTo>
                <a:lnTo>
                  <a:pt x="3005" y="3304"/>
                </a:lnTo>
                <a:close/>
                <a:moveTo>
                  <a:pt x="2928" y="3122"/>
                </a:moveTo>
                <a:lnTo>
                  <a:pt x="2930" y="3107"/>
                </a:lnTo>
                <a:lnTo>
                  <a:pt x="2936" y="3096"/>
                </a:lnTo>
                <a:lnTo>
                  <a:pt x="2938" y="3091"/>
                </a:lnTo>
                <a:lnTo>
                  <a:pt x="2941" y="3087"/>
                </a:lnTo>
                <a:lnTo>
                  <a:pt x="2945" y="3083"/>
                </a:lnTo>
                <a:lnTo>
                  <a:pt x="2949" y="3080"/>
                </a:lnTo>
                <a:lnTo>
                  <a:pt x="2957" y="3075"/>
                </a:lnTo>
                <a:lnTo>
                  <a:pt x="2969" y="3072"/>
                </a:lnTo>
                <a:lnTo>
                  <a:pt x="2980" y="3071"/>
                </a:lnTo>
                <a:lnTo>
                  <a:pt x="2992" y="3070"/>
                </a:lnTo>
                <a:lnTo>
                  <a:pt x="2987" y="3081"/>
                </a:lnTo>
                <a:lnTo>
                  <a:pt x="2981" y="3091"/>
                </a:lnTo>
                <a:lnTo>
                  <a:pt x="2974" y="3100"/>
                </a:lnTo>
                <a:lnTo>
                  <a:pt x="2967" y="3107"/>
                </a:lnTo>
                <a:lnTo>
                  <a:pt x="2958" y="3113"/>
                </a:lnTo>
                <a:lnTo>
                  <a:pt x="2949" y="3117"/>
                </a:lnTo>
                <a:lnTo>
                  <a:pt x="2939" y="3120"/>
                </a:lnTo>
                <a:lnTo>
                  <a:pt x="2928" y="3122"/>
                </a:lnTo>
                <a:close/>
                <a:moveTo>
                  <a:pt x="2632" y="4078"/>
                </a:moveTo>
                <a:lnTo>
                  <a:pt x="2632" y="4077"/>
                </a:lnTo>
                <a:lnTo>
                  <a:pt x="2636" y="4076"/>
                </a:lnTo>
                <a:lnTo>
                  <a:pt x="2636" y="4075"/>
                </a:lnTo>
                <a:lnTo>
                  <a:pt x="2637" y="4075"/>
                </a:lnTo>
                <a:lnTo>
                  <a:pt x="2638" y="4074"/>
                </a:lnTo>
                <a:lnTo>
                  <a:pt x="2639" y="4076"/>
                </a:lnTo>
                <a:lnTo>
                  <a:pt x="2641" y="4078"/>
                </a:lnTo>
                <a:lnTo>
                  <a:pt x="2639" y="4083"/>
                </a:lnTo>
                <a:lnTo>
                  <a:pt x="2637" y="4084"/>
                </a:lnTo>
                <a:lnTo>
                  <a:pt x="2635" y="4083"/>
                </a:lnTo>
                <a:lnTo>
                  <a:pt x="2632" y="4078"/>
                </a:lnTo>
                <a:lnTo>
                  <a:pt x="2632" y="4078"/>
                </a:lnTo>
                <a:close/>
                <a:moveTo>
                  <a:pt x="4575" y="2314"/>
                </a:moveTo>
                <a:lnTo>
                  <a:pt x="4569" y="2314"/>
                </a:lnTo>
                <a:lnTo>
                  <a:pt x="4569" y="2314"/>
                </a:lnTo>
                <a:lnTo>
                  <a:pt x="4575" y="2314"/>
                </a:lnTo>
                <a:close/>
                <a:moveTo>
                  <a:pt x="5525" y="1908"/>
                </a:moveTo>
                <a:lnTo>
                  <a:pt x="5522" y="1915"/>
                </a:lnTo>
                <a:lnTo>
                  <a:pt x="5519" y="1921"/>
                </a:lnTo>
                <a:lnTo>
                  <a:pt x="5515" y="1921"/>
                </a:lnTo>
                <a:lnTo>
                  <a:pt x="5510" y="1918"/>
                </a:lnTo>
                <a:lnTo>
                  <a:pt x="5509" y="1915"/>
                </a:lnTo>
                <a:lnTo>
                  <a:pt x="5509" y="1912"/>
                </a:lnTo>
                <a:lnTo>
                  <a:pt x="5509" y="1909"/>
                </a:lnTo>
                <a:lnTo>
                  <a:pt x="5510" y="1907"/>
                </a:lnTo>
                <a:lnTo>
                  <a:pt x="5513" y="1903"/>
                </a:lnTo>
                <a:lnTo>
                  <a:pt x="5519" y="1899"/>
                </a:lnTo>
                <a:lnTo>
                  <a:pt x="5519" y="1886"/>
                </a:lnTo>
                <a:lnTo>
                  <a:pt x="5520" y="1877"/>
                </a:lnTo>
                <a:lnTo>
                  <a:pt x="5522" y="1868"/>
                </a:lnTo>
                <a:lnTo>
                  <a:pt x="5524" y="1861"/>
                </a:lnTo>
                <a:lnTo>
                  <a:pt x="5528" y="1856"/>
                </a:lnTo>
                <a:lnTo>
                  <a:pt x="5532" y="1851"/>
                </a:lnTo>
                <a:lnTo>
                  <a:pt x="5537" y="1849"/>
                </a:lnTo>
                <a:lnTo>
                  <a:pt x="5542" y="1847"/>
                </a:lnTo>
                <a:lnTo>
                  <a:pt x="5549" y="1846"/>
                </a:lnTo>
                <a:lnTo>
                  <a:pt x="5556" y="1846"/>
                </a:lnTo>
                <a:lnTo>
                  <a:pt x="5563" y="1846"/>
                </a:lnTo>
                <a:lnTo>
                  <a:pt x="5571" y="1847"/>
                </a:lnTo>
                <a:lnTo>
                  <a:pt x="5587" y="1850"/>
                </a:lnTo>
                <a:lnTo>
                  <a:pt x="5604" y="1854"/>
                </a:lnTo>
                <a:lnTo>
                  <a:pt x="5596" y="1854"/>
                </a:lnTo>
                <a:lnTo>
                  <a:pt x="5590" y="1856"/>
                </a:lnTo>
                <a:lnTo>
                  <a:pt x="5585" y="1859"/>
                </a:lnTo>
                <a:lnTo>
                  <a:pt x="5582" y="1864"/>
                </a:lnTo>
                <a:lnTo>
                  <a:pt x="5575" y="1876"/>
                </a:lnTo>
                <a:lnTo>
                  <a:pt x="5571" y="1890"/>
                </a:lnTo>
                <a:lnTo>
                  <a:pt x="5567" y="1895"/>
                </a:lnTo>
                <a:lnTo>
                  <a:pt x="5565" y="1901"/>
                </a:lnTo>
                <a:lnTo>
                  <a:pt x="5561" y="1907"/>
                </a:lnTo>
                <a:lnTo>
                  <a:pt x="5556" y="1910"/>
                </a:lnTo>
                <a:lnTo>
                  <a:pt x="5550" y="1912"/>
                </a:lnTo>
                <a:lnTo>
                  <a:pt x="5544" y="1914"/>
                </a:lnTo>
                <a:lnTo>
                  <a:pt x="5536" y="1912"/>
                </a:lnTo>
                <a:lnTo>
                  <a:pt x="5525" y="1908"/>
                </a:lnTo>
                <a:close/>
                <a:moveTo>
                  <a:pt x="5536" y="1941"/>
                </a:moveTo>
                <a:lnTo>
                  <a:pt x="5529" y="1940"/>
                </a:lnTo>
                <a:lnTo>
                  <a:pt x="5522" y="1937"/>
                </a:lnTo>
                <a:lnTo>
                  <a:pt x="5525" y="1929"/>
                </a:lnTo>
                <a:lnTo>
                  <a:pt x="5525" y="1925"/>
                </a:lnTo>
                <a:lnTo>
                  <a:pt x="5535" y="1929"/>
                </a:lnTo>
                <a:lnTo>
                  <a:pt x="5541" y="1934"/>
                </a:lnTo>
                <a:lnTo>
                  <a:pt x="5540" y="1937"/>
                </a:lnTo>
                <a:lnTo>
                  <a:pt x="5536" y="1941"/>
                </a:lnTo>
                <a:lnTo>
                  <a:pt x="5536" y="1941"/>
                </a:lnTo>
                <a:close/>
                <a:moveTo>
                  <a:pt x="4861" y="2022"/>
                </a:moveTo>
                <a:lnTo>
                  <a:pt x="4834" y="2022"/>
                </a:lnTo>
                <a:lnTo>
                  <a:pt x="4809" y="2024"/>
                </a:lnTo>
                <a:lnTo>
                  <a:pt x="4797" y="2027"/>
                </a:lnTo>
                <a:lnTo>
                  <a:pt x="4784" y="2030"/>
                </a:lnTo>
                <a:lnTo>
                  <a:pt x="4772" y="2035"/>
                </a:lnTo>
                <a:lnTo>
                  <a:pt x="4760" y="2041"/>
                </a:lnTo>
                <a:lnTo>
                  <a:pt x="4751" y="2046"/>
                </a:lnTo>
                <a:lnTo>
                  <a:pt x="4742" y="2049"/>
                </a:lnTo>
                <a:lnTo>
                  <a:pt x="4733" y="2052"/>
                </a:lnTo>
                <a:lnTo>
                  <a:pt x="4724" y="2053"/>
                </a:lnTo>
                <a:lnTo>
                  <a:pt x="4720" y="2053"/>
                </a:lnTo>
                <a:lnTo>
                  <a:pt x="4716" y="2052"/>
                </a:lnTo>
                <a:lnTo>
                  <a:pt x="4713" y="2051"/>
                </a:lnTo>
                <a:lnTo>
                  <a:pt x="4709" y="2048"/>
                </a:lnTo>
                <a:lnTo>
                  <a:pt x="4706" y="2046"/>
                </a:lnTo>
                <a:lnTo>
                  <a:pt x="4703" y="2044"/>
                </a:lnTo>
                <a:lnTo>
                  <a:pt x="4700" y="2039"/>
                </a:lnTo>
                <a:lnTo>
                  <a:pt x="4698" y="2035"/>
                </a:lnTo>
                <a:lnTo>
                  <a:pt x="4698" y="2031"/>
                </a:lnTo>
                <a:lnTo>
                  <a:pt x="4698" y="2027"/>
                </a:lnTo>
                <a:lnTo>
                  <a:pt x="4698" y="2023"/>
                </a:lnTo>
                <a:lnTo>
                  <a:pt x="4699" y="2019"/>
                </a:lnTo>
                <a:lnTo>
                  <a:pt x="4704" y="2012"/>
                </a:lnTo>
                <a:lnTo>
                  <a:pt x="4711" y="2006"/>
                </a:lnTo>
                <a:lnTo>
                  <a:pt x="4717" y="2002"/>
                </a:lnTo>
                <a:lnTo>
                  <a:pt x="4726" y="1997"/>
                </a:lnTo>
                <a:lnTo>
                  <a:pt x="4735" y="1995"/>
                </a:lnTo>
                <a:lnTo>
                  <a:pt x="4743" y="1993"/>
                </a:lnTo>
                <a:lnTo>
                  <a:pt x="4755" y="1987"/>
                </a:lnTo>
                <a:lnTo>
                  <a:pt x="4766" y="1984"/>
                </a:lnTo>
                <a:lnTo>
                  <a:pt x="4777" y="1980"/>
                </a:lnTo>
                <a:lnTo>
                  <a:pt x="4790" y="1977"/>
                </a:lnTo>
                <a:lnTo>
                  <a:pt x="4814" y="1972"/>
                </a:lnTo>
                <a:lnTo>
                  <a:pt x="4837" y="1967"/>
                </a:lnTo>
                <a:lnTo>
                  <a:pt x="4846" y="1964"/>
                </a:lnTo>
                <a:lnTo>
                  <a:pt x="4853" y="1964"/>
                </a:lnTo>
                <a:lnTo>
                  <a:pt x="4858" y="1966"/>
                </a:lnTo>
                <a:lnTo>
                  <a:pt x="4861" y="1967"/>
                </a:lnTo>
                <a:lnTo>
                  <a:pt x="4864" y="1969"/>
                </a:lnTo>
                <a:lnTo>
                  <a:pt x="4866" y="1972"/>
                </a:lnTo>
                <a:lnTo>
                  <a:pt x="4867" y="1977"/>
                </a:lnTo>
                <a:lnTo>
                  <a:pt x="4867" y="1981"/>
                </a:lnTo>
                <a:lnTo>
                  <a:pt x="4862" y="2002"/>
                </a:lnTo>
                <a:lnTo>
                  <a:pt x="4861" y="2022"/>
                </a:lnTo>
                <a:close/>
                <a:moveTo>
                  <a:pt x="4627" y="2077"/>
                </a:moveTo>
                <a:lnTo>
                  <a:pt x="4575" y="2094"/>
                </a:lnTo>
                <a:lnTo>
                  <a:pt x="4523" y="2111"/>
                </a:lnTo>
                <a:lnTo>
                  <a:pt x="4471" y="2128"/>
                </a:lnTo>
                <a:lnTo>
                  <a:pt x="4417" y="2143"/>
                </a:lnTo>
                <a:lnTo>
                  <a:pt x="4365" y="2160"/>
                </a:lnTo>
                <a:lnTo>
                  <a:pt x="4313" y="2176"/>
                </a:lnTo>
                <a:lnTo>
                  <a:pt x="4261" y="2193"/>
                </a:lnTo>
                <a:lnTo>
                  <a:pt x="4209" y="2210"/>
                </a:lnTo>
                <a:lnTo>
                  <a:pt x="4173" y="2223"/>
                </a:lnTo>
                <a:lnTo>
                  <a:pt x="4138" y="2235"/>
                </a:lnTo>
                <a:lnTo>
                  <a:pt x="4102" y="2249"/>
                </a:lnTo>
                <a:lnTo>
                  <a:pt x="4065" y="2262"/>
                </a:lnTo>
                <a:lnTo>
                  <a:pt x="4030" y="2276"/>
                </a:lnTo>
                <a:lnTo>
                  <a:pt x="3994" y="2289"/>
                </a:lnTo>
                <a:lnTo>
                  <a:pt x="3959" y="2304"/>
                </a:lnTo>
                <a:lnTo>
                  <a:pt x="3923" y="2318"/>
                </a:lnTo>
                <a:lnTo>
                  <a:pt x="3914" y="2321"/>
                </a:lnTo>
                <a:lnTo>
                  <a:pt x="3904" y="2323"/>
                </a:lnTo>
                <a:lnTo>
                  <a:pt x="3894" y="2326"/>
                </a:lnTo>
                <a:lnTo>
                  <a:pt x="3884" y="2328"/>
                </a:lnTo>
                <a:lnTo>
                  <a:pt x="3874" y="2328"/>
                </a:lnTo>
                <a:lnTo>
                  <a:pt x="3865" y="2328"/>
                </a:lnTo>
                <a:lnTo>
                  <a:pt x="3855" y="2327"/>
                </a:lnTo>
                <a:lnTo>
                  <a:pt x="3846" y="2323"/>
                </a:lnTo>
                <a:lnTo>
                  <a:pt x="3840" y="2326"/>
                </a:lnTo>
                <a:lnTo>
                  <a:pt x="3836" y="2328"/>
                </a:lnTo>
                <a:lnTo>
                  <a:pt x="3831" y="2328"/>
                </a:lnTo>
                <a:lnTo>
                  <a:pt x="3828" y="2327"/>
                </a:lnTo>
                <a:lnTo>
                  <a:pt x="3824" y="2325"/>
                </a:lnTo>
                <a:lnTo>
                  <a:pt x="3822" y="2320"/>
                </a:lnTo>
                <a:lnTo>
                  <a:pt x="3820" y="2313"/>
                </a:lnTo>
                <a:lnTo>
                  <a:pt x="3820" y="2304"/>
                </a:lnTo>
                <a:lnTo>
                  <a:pt x="3823" y="2308"/>
                </a:lnTo>
                <a:lnTo>
                  <a:pt x="3823" y="2304"/>
                </a:lnTo>
                <a:lnTo>
                  <a:pt x="3823" y="2304"/>
                </a:lnTo>
                <a:lnTo>
                  <a:pt x="3834" y="2315"/>
                </a:lnTo>
                <a:lnTo>
                  <a:pt x="3846" y="2323"/>
                </a:lnTo>
                <a:lnTo>
                  <a:pt x="3850" y="2319"/>
                </a:lnTo>
                <a:lnTo>
                  <a:pt x="3858" y="2314"/>
                </a:lnTo>
                <a:lnTo>
                  <a:pt x="3880" y="2301"/>
                </a:lnTo>
                <a:lnTo>
                  <a:pt x="3901" y="2289"/>
                </a:lnTo>
                <a:lnTo>
                  <a:pt x="3924" y="2278"/>
                </a:lnTo>
                <a:lnTo>
                  <a:pt x="3947" y="2269"/>
                </a:lnTo>
                <a:lnTo>
                  <a:pt x="3994" y="2252"/>
                </a:lnTo>
                <a:lnTo>
                  <a:pt x="4042" y="2236"/>
                </a:lnTo>
                <a:lnTo>
                  <a:pt x="4065" y="2228"/>
                </a:lnTo>
                <a:lnTo>
                  <a:pt x="4089" y="2220"/>
                </a:lnTo>
                <a:lnTo>
                  <a:pt x="4113" y="2211"/>
                </a:lnTo>
                <a:lnTo>
                  <a:pt x="4137" y="2202"/>
                </a:lnTo>
                <a:lnTo>
                  <a:pt x="4159" y="2192"/>
                </a:lnTo>
                <a:lnTo>
                  <a:pt x="4182" y="2180"/>
                </a:lnTo>
                <a:lnTo>
                  <a:pt x="4203" y="2167"/>
                </a:lnTo>
                <a:lnTo>
                  <a:pt x="4225" y="2151"/>
                </a:lnTo>
                <a:lnTo>
                  <a:pt x="4239" y="2155"/>
                </a:lnTo>
                <a:lnTo>
                  <a:pt x="4252" y="2156"/>
                </a:lnTo>
                <a:lnTo>
                  <a:pt x="4265" y="2156"/>
                </a:lnTo>
                <a:lnTo>
                  <a:pt x="4277" y="2154"/>
                </a:lnTo>
                <a:lnTo>
                  <a:pt x="4289" y="2150"/>
                </a:lnTo>
                <a:lnTo>
                  <a:pt x="4301" y="2146"/>
                </a:lnTo>
                <a:lnTo>
                  <a:pt x="4313" y="2141"/>
                </a:lnTo>
                <a:lnTo>
                  <a:pt x="4325" y="2135"/>
                </a:lnTo>
                <a:lnTo>
                  <a:pt x="4347" y="2124"/>
                </a:lnTo>
                <a:lnTo>
                  <a:pt x="4371" y="2113"/>
                </a:lnTo>
                <a:lnTo>
                  <a:pt x="4382" y="2108"/>
                </a:lnTo>
                <a:lnTo>
                  <a:pt x="4395" y="2104"/>
                </a:lnTo>
                <a:lnTo>
                  <a:pt x="4407" y="2101"/>
                </a:lnTo>
                <a:lnTo>
                  <a:pt x="4420" y="2100"/>
                </a:lnTo>
                <a:lnTo>
                  <a:pt x="4434" y="2100"/>
                </a:lnTo>
                <a:lnTo>
                  <a:pt x="4448" y="2101"/>
                </a:lnTo>
                <a:lnTo>
                  <a:pt x="4455" y="2100"/>
                </a:lnTo>
                <a:lnTo>
                  <a:pt x="4462" y="2098"/>
                </a:lnTo>
                <a:lnTo>
                  <a:pt x="4468" y="2095"/>
                </a:lnTo>
                <a:lnTo>
                  <a:pt x="4475" y="2090"/>
                </a:lnTo>
                <a:lnTo>
                  <a:pt x="4489" y="2083"/>
                </a:lnTo>
                <a:lnTo>
                  <a:pt x="4502" y="2077"/>
                </a:lnTo>
                <a:lnTo>
                  <a:pt x="4514" y="2069"/>
                </a:lnTo>
                <a:lnTo>
                  <a:pt x="4524" y="2060"/>
                </a:lnTo>
                <a:lnTo>
                  <a:pt x="4527" y="2054"/>
                </a:lnTo>
                <a:lnTo>
                  <a:pt x="4532" y="2048"/>
                </a:lnTo>
                <a:lnTo>
                  <a:pt x="4534" y="2043"/>
                </a:lnTo>
                <a:lnTo>
                  <a:pt x="4536" y="2036"/>
                </a:lnTo>
                <a:lnTo>
                  <a:pt x="4537" y="2029"/>
                </a:lnTo>
                <a:lnTo>
                  <a:pt x="4539" y="2020"/>
                </a:lnTo>
                <a:lnTo>
                  <a:pt x="4537" y="2012"/>
                </a:lnTo>
                <a:lnTo>
                  <a:pt x="4536" y="2003"/>
                </a:lnTo>
                <a:lnTo>
                  <a:pt x="4535" y="1996"/>
                </a:lnTo>
                <a:lnTo>
                  <a:pt x="4535" y="1992"/>
                </a:lnTo>
                <a:lnTo>
                  <a:pt x="4535" y="1988"/>
                </a:lnTo>
                <a:lnTo>
                  <a:pt x="4536" y="1985"/>
                </a:lnTo>
                <a:lnTo>
                  <a:pt x="4539" y="1984"/>
                </a:lnTo>
                <a:lnTo>
                  <a:pt x="4542" y="1983"/>
                </a:lnTo>
                <a:lnTo>
                  <a:pt x="4545" y="1981"/>
                </a:lnTo>
                <a:lnTo>
                  <a:pt x="4549" y="1981"/>
                </a:lnTo>
                <a:lnTo>
                  <a:pt x="4555" y="1981"/>
                </a:lnTo>
                <a:lnTo>
                  <a:pt x="4563" y="1981"/>
                </a:lnTo>
                <a:lnTo>
                  <a:pt x="4567" y="1980"/>
                </a:lnTo>
                <a:lnTo>
                  <a:pt x="4570" y="1980"/>
                </a:lnTo>
                <a:lnTo>
                  <a:pt x="4572" y="1978"/>
                </a:lnTo>
                <a:lnTo>
                  <a:pt x="4575" y="1977"/>
                </a:lnTo>
                <a:lnTo>
                  <a:pt x="4585" y="1978"/>
                </a:lnTo>
                <a:lnTo>
                  <a:pt x="4595" y="1980"/>
                </a:lnTo>
                <a:lnTo>
                  <a:pt x="4604" y="1981"/>
                </a:lnTo>
                <a:lnTo>
                  <a:pt x="4614" y="1983"/>
                </a:lnTo>
                <a:lnTo>
                  <a:pt x="4619" y="1993"/>
                </a:lnTo>
                <a:lnTo>
                  <a:pt x="4625" y="2002"/>
                </a:lnTo>
                <a:lnTo>
                  <a:pt x="4630" y="2011"/>
                </a:lnTo>
                <a:lnTo>
                  <a:pt x="4637" y="2019"/>
                </a:lnTo>
                <a:lnTo>
                  <a:pt x="4639" y="2021"/>
                </a:lnTo>
                <a:lnTo>
                  <a:pt x="4642" y="2022"/>
                </a:lnTo>
                <a:lnTo>
                  <a:pt x="4644" y="2023"/>
                </a:lnTo>
                <a:lnTo>
                  <a:pt x="4647" y="2023"/>
                </a:lnTo>
                <a:lnTo>
                  <a:pt x="4653" y="2022"/>
                </a:lnTo>
                <a:lnTo>
                  <a:pt x="4660" y="2022"/>
                </a:lnTo>
                <a:lnTo>
                  <a:pt x="4666" y="2022"/>
                </a:lnTo>
                <a:lnTo>
                  <a:pt x="4671" y="2023"/>
                </a:lnTo>
                <a:lnTo>
                  <a:pt x="4673" y="2024"/>
                </a:lnTo>
                <a:lnTo>
                  <a:pt x="4674" y="2028"/>
                </a:lnTo>
                <a:lnTo>
                  <a:pt x="4675" y="2030"/>
                </a:lnTo>
                <a:lnTo>
                  <a:pt x="4675" y="2035"/>
                </a:lnTo>
                <a:lnTo>
                  <a:pt x="4675" y="2039"/>
                </a:lnTo>
                <a:lnTo>
                  <a:pt x="4674" y="2044"/>
                </a:lnTo>
                <a:lnTo>
                  <a:pt x="4673" y="2048"/>
                </a:lnTo>
                <a:lnTo>
                  <a:pt x="4671" y="2052"/>
                </a:lnTo>
                <a:lnTo>
                  <a:pt x="4665" y="2058"/>
                </a:lnTo>
                <a:lnTo>
                  <a:pt x="4658" y="2063"/>
                </a:lnTo>
                <a:lnTo>
                  <a:pt x="4643" y="2071"/>
                </a:lnTo>
                <a:lnTo>
                  <a:pt x="4627" y="2077"/>
                </a:lnTo>
                <a:close/>
                <a:moveTo>
                  <a:pt x="3754" y="2389"/>
                </a:moveTo>
                <a:lnTo>
                  <a:pt x="3713" y="2409"/>
                </a:lnTo>
                <a:lnTo>
                  <a:pt x="3673" y="2430"/>
                </a:lnTo>
                <a:lnTo>
                  <a:pt x="3652" y="2440"/>
                </a:lnTo>
                <a:lnTo>
                  <a:pt x="3632" y="2450"/>
                </a:lnTo>
                <a:lnTo>
                  <a:pt x="3610" y="2458"/>
                </a:lnTo>
                <a:lnTo>
                  <a:pt x="3589" y="2466"/>
                </a:lnTo>
                <a:lnTo>
                  <a:pt x="3565" y="2479"/>
                </a:lnTo>
                <a:lnTo>
                  <a:pt x="3541" y="2489"/>
                </a:lnTo>
                <a:lnTo>
                  <a:pt x="3535" y="2491"/>
                </a:lnTo>
                <a:lnTo>
                  <a:pt x="3528" y="2491"/>
                </a:lnTo>
                <a:lnTo>
                  <a:pt x="3522" y="2491"/>
                </a:lnTo>
                <a:lnTo>
                  <a:pt x="3515" y="2490"/>
                </a:lnTo>
                <a:lnTo>
                  <a:pt x="3507" y="2488"/>
                </a:lnTo>
                <a:lnTo>
                  <a:pt x="3501" y="2484"/>
                </a:lnTo>
                <a:lnTo>
                  <a:pt x="3493" y="2480"/>
                </a:lnTo>
                <a:lnTo>
                  <a:pt x="3486" y="2473"/>
                </a:lnTo>
                <a:lnTo>
                  <a:pt x="3481" y="2471"/>
                </a:lnTo>
                <a:lnTo>
                  <a:pt x="3478" y="2469"/>
                </a:lnTo>
                <a:lnTo>
                  <a:pt x="3473" y="2469"/>
                </a:lnTo>
                <a:lnTo>
                  <a:pt x="3469" y="2471"/>
                </a:lnTo>
                <a:lnTo>
                  <a:pt x="3458" y="2474"/>
                </a:lnTo>
                <a:lnTo>
                  <a:pt x="3447" y="2479"/>
                </a:lnTo>
                <a:lnTo>
                  <a:pt x="3435" y="2484"/>
                </a:lnTo>
                <a:lnTo>
                  <a:pt x="3421" y="2488"/>
                </a:lnTo>
                <a:lnTo>
                  <a:pt x="3413" y="2488"/>
                </a:lnTo>
                <a:lnTo>
                  <a:pt x="3407" y="2488"/>
                </a:lnTo>
                <a:lnTo>
                  <a:pt x="3399" y="2485"/>
                </a:lnTo>
                <a:lnTo>
                  <a:pt x="3391" y="2483"/>
                </a:lnTo>
                <a:lnTo>
                  <a:pt x="3422" y="2462"/>
                </a:lnTo>
                <a:lnTo>
                  <a:pt x="3454" y="2441"/>
                </a:lnTo>
                <a:lnTo>
                  <a:pt x="3486" y="2423"/>
                </a:lnTo>
                <a:lnTo>
                  <a:pt x="3518" y="2406"/>
                </a:lnTo>
                <a:lnTo>
                  <a:pt x="3549" y="2390"/>
                </a:lnTo>
                <a:lnTo>
                  <a:pt x="3582" y="2378"/>
                </a:lnTo>
                <a:lnTo>
                  <a:pt x="3616" y="2365"/>
                </a:lnTo>
                <a:lnTo>
                  <a:pt x="3651" y="2356"/>
                </a:lnTo>
                <a:lnTo>
                  <a:pt x="3647" y="2363"/>
                </a:lnTo>
                <a:lnTo>
                  <a:pt x="3642" y="2369"/>
                </a:lnTo>
                <a:lnTo>
                  <a:pt x="3636" y="2373"/>
                </a:lnTo>
                <a:lnTo>
                  <a:pt x="3630" y="2377"/>
                </a:lnTo>
                <a:lnTo>
                  <a:pt x="3616" y="2383"/>
                </a:lnTo>
                <a:lnTo>
                  <a:pt x="3601" y="2390"/>
                </a:lnTo>
                <a:lnTo>
                  <a:pt x="3595" y="2394"/>
                </a:lnTo>
                <a:lnTo>
                  <a:pt x="3588" y="2397"/>
                </a:lnTo>
                <a:lnTo>
                  <a:pt x="3581" y="2402"/>
                </a:lnTo>
                <a:lnTo>
                  <a:pt x="3575" y="2407"/>
                </a:lnTo>
                <a:lnTo>
                  <a:pt x="3571" y="2413"/>
                </a:lnTo>
                <a:lnTo>
                  <a:pt x="3566" y="2421"/>
                </a:lnTo>
                <a:lnTo>
                  <a:pt x="3563" y="2430"/>
                </a:lnTo>
                <a:lnTo>
                  <a:pt x="3559" y="2440"/>
                </a:lnTo>
                <a:lnTo>
                  <a:pt x="3584" y="2431"/>
                </a:lnTo>
                <a:lnTo>
                  <a:pt x="3608" y="2422"/>
                </a:lnTo>
                <a:lnTo>
                  <a:pt x="3632" y="2413"/>
                </a:lnTo>
                <a:lnTo>
                  <a:pt x="3655" y="2404"/>
                </a:lnTo>
                <a:lnTo>
                  <a:pt x="3678" y="2395"/>
                </a:lnTo>
                <a:lnTo>
                  <a:pt x="3701" y="2386"/>
                </a:lnTo>
                <a:lnTo>
                  <a:pt x="3722" y="2378"/>
                </a:lnTo>
                <a:lnTo>
                  <a:pt x="3745" y="2369"/>
                </a:lnTo>
                <a:lnTo>
                  <a:pt x="3750" y="2365"/>
                </a:lnTo>
                <a:lnTo>
                  <a:pt x="3755" y="2360"/>
                </a:lnTo>
                <a:lnTo>
                  <a:pt x="3759" y="2357"/>
                </a:lnTo>
                <a:lnTo>
                  <a:pt x="3761" y="2356"/>
                </a:lnTo>
                <a:lnTo>
                  <a:pt x="3763" y="2357"/>
                </a:lnTo>
                <a:lnTo>
                  <a:pt x="3764" y="2360"/>
                </a:lnTo>
                <a:lnTo>
                  <a:pt x="3768" y="2363"/>
                </a:lnTo>
                <a:lnTo>
                  <a:pt x="3769" y="2368"/>
                </a:lnTo>
                <a:lnTo>
                  <a:pt x="3770" y="2371"/>
                </a:lnTo>
                <a:lnTo>
                  <a:pt x="3769" y="2375"/>
                </a:lnTo>
                <a:lnTo>
                  <a:pt x="3768" y="2379"/>
                </a:lnTo>
                <a:lnTo>
                  <a:pt x="3764" y="2382"/>
                </a:lnTo>
                <a:lnTo>
                  <a:pt x="3760" y="2386"/>
                </a:lnTo>
                <a:lnTo>
                  <a:pt x="3754" y="2389"/>
                </a:lnTo>
                <a:lnTo>
                  <a:pt x="3754" y="2389"/>
                </a:lnTo>
                <a:close/>
                <a:moveTo>
                  <a:pt x="3258" y="2612"/>
                </a:moveTo>
                <a:lnTo>
                  <a:pt x="3246" y="2623"/>
                </a:lnTo>
                <a:lnTo>
                  <a:pt x="3232" y="2636"/>
                </a:lnTo>
                <a:lnTo>
                  <a:pt x="3218" y="2647"/>
                </a:lnTo>
                <a:lnTo>
                  <a:pt x="3202" y="2659"/>
                </a:lnTo>
                <a:lnTo>
                  <a:pt x="3187" y="2669"/>
                </a:lnTo>
                <a:lnTo>
                  <a:pt x="3172" y="2677"/>
                </a:lnTo>
                <a:lnTo>
                  <a:pt x="3159" y="2683"/>
                </a:lnTo>
                <a:lnTo>
                  <a:pt x="3149" y="2687"/>
                </a:lnTo>
                <a:lnTo>
                  <a:pt x="3140" y="2688"/>
                </a:lnTo>
                <a:lnTo>
                  <a:pt x="3133" y="2687"/>
                </a:lnTo>
                <a:lnTo>
                  <a:pt x="3128" y="2686"/>
                </a:lnTo>
                <a:lnTo>
                  <a:pt x="3125" y="2682"/>
                </a:lnTo>
                <a:lnTo>
                  <a:pt x="3123" y="2678"/>
                </a:lnTo>
                <a:lnTo>
                  <a:pt x="3123" y="2672"/>
                </a:lnTo>
                <a:lnTo>
                  <a:pt x="3124" y="2665"/>
                </a:lnTo>
                <a:lnTo>
                  <a:pt x="3125" y="2657"/>
                </a:lnTo>
                <a:lnTo>
                  <a:pt x="3129" y="2660"/>
                </a:lnTo>
                <a:lnTo>
                  <a:pt x="3134" y="2661"/>
                </a:lnTo>
                <a:lnTo>
                  <a:pt x="3137" y="2660"/>
                </a:lnTo>
                <a:lnTo>
                  <a:pt x="3141" y="2659"/>
                </a:lnTo>
                <a:lnTo>
                  <a:pt x="3146" y="2655"/>
                </a:lnTo>
                <a:lnTo>
                  <a:pt x="3151" y="2648"/>
                </a:lnTo>
                <a:lnTo>
                  <a:pt x="3162" y="2647"/>
                </a:lnTo>
                <a:lnTo>
                  <a:pt x="3171" y="2646"/>
                </a:lnTo>
                <a:lnTo>
                  <a:pt x="3180" y="2644"/>
                </a:lnTo>
                <a:lnTo>
                  <a:pt x="3188" y="2639"/>
                </a:lnTo>
                <a:lnTo>
                  <a:pt x="3195" y="2635"/>
                </a:lnTo>
                <a:lnTo>
                  <a:pt x="3201" y="2628"/>
                </a:lnTo>
                <a:lnTo>
                  <a:pt x="3205" y="2619"/>
                </a:lnTo>
                <a:lnTo>
                  <a:pt x="3210" y="2609"/>
                </a:lnTo>
                <a:lnTo>
                  <a:pt x="3204" y="2608"/>
                </a:lnTo>
                <a:lnTo>
                  <a:pt x="3198" y="2606"/>
                </a:lnTo>
                <a:lnTo>
                  <a:pt x="3193" y="2606"/>
                </a:lnTo>
                <a:lnTo>
                  <a:pt x="3188" y="2608"/>
                </a:lnTo>
                <a:lnTo>
                  <a:pt x="3179" y="2610"/>
                </a:lnTo>
                <a:lnTo>
                  <a:pt x="3171" y="2614"/>
                </a:lnTo>
                <a:lnTo>
                  <a:pt x="3155" y="2626"/>
                </a:lnTo>
                <a:lnTo>
                  <a:pt x="3142" y="2638"/>
                </a:lnTo>
                <a:lnTo>
                  <a:pt x="3134" y="2643"/>
                </a:lnTo>
                <a:lnTo>
                  <a:pt x="3125" y="2646"/>
                </a:lnTo>
                <a:lnTo>
                  <a:pt x="3116" y="2651"/>
                </a:lnTo>
                <a:lnTo>
                  <a:pt x="3106" y="2655"/>
                </a:lnTo>
                <a:lnTo>
                  <a:pt x="3113" y="2656"/>
                </a:lnTo>
                <a:lnTo>
                  <a:pt x="3123" y="2657"/>
                </a:lnTo>
                <a:lnTo>
                  <a:pt x="3113" y="2656"/>
                </a:lnTo>
                <a:lnTo>
                  <a:pt x="3106" y="2655"/>
                </a:lnTo>
                <a:lnTo>
                  <a:pt x="3090" y="2660"/>
                </a:lnTo>
                <a:lnTo>
                  <a:pt x="3074" y="2664"/>
                </a:lnTo>
                <a:lnTo>
                  <a:pt x="3065" y="2661"/>
                </a:lnTo>
                <a:lnTo>
                  <a:pt x="3057" y="2657"/>
                </a:lnTo>
                <a:lnTo>
                  <a:pt x="3086" y="2639"/>
                </a:lnTo>
                <a:lnTo>
                  <a:pt x="3117" y="2620"/>
                </a:lnTo>
                <a:lnTo>
                  <a:pt x="3147" y="2603"/>
                </a:lnTo>
                <a:lnTo>
                  <a:pt x="3178" y="2586"/>
                </a:lnTo>
                <a:lnTo>
                  <a:pt x="3209" y="2569"/>
                </a:lnTo>
                <a:lnTo>
                  <a:pt x="3239" y="2553"/>
                </a:lnTo>
                <a:lnTo>
                  <a:pt x="3270" y="2537"/>
                </a:lnTo>
                <a:lnTo>
                  <a:pt x="3300" y="2522"/>
                </a:lnTo>
                <a:lnTo>
                  <a:pt x="3306" y="2519"/>
                </a:lnTo>
                <a:lnTo>
                  <a:pt x="3312" y="2517"/>
                </a:lnTo>
                <a:lnTo>
                  <a:pt x="3316" y="2517"/>
                </a:lnTo>
                <a:lnTo>
                  <a:pt x="3321" y="2518"/>
                </a:lnTo>
                <a:lnTo>
                  <a:pt x="3330" y="2520"/>
                </a:lnTo>
                <a:lnTo>
                  <a:pt x="3340" y="2522"/>
                </a:lnTo>
                <a:lnTo>
                  <a:pt x="3342" y="2519"/>
                </a:lnTo>
                <a:lnTo>
                  <a:pt x="3342" y="2518"/>
                </a:lnTo>
                <a:lnTo>
                  <a:pt x="3343" y="2512"/>
                </a:lnTo>
                <a:lnTo>
                  <a:pt x="3344" y="2508"/>
                </a:lnTo>
                <a:lnTo>
                  <a:pt x="3347" y="2506"/>
                </a:lnTo>
                <a:lnTo>
                  <a:pt x="3349" y="2506"/>
                </a:lnTo>
                <a:lnTo>
                  <a:pt x="3352" y="2499"/>
                </a:lnTo>
                <a:lnTo>
                  <a:pt x="3356" y="2493"/>
                </a:lnTo>
                <a:lnTo>
                  <a:pt x="3359" y="2492"/>
                </a:lnTo>
                <a:lnTo>
                  <a:pt x="3364" y="2492"/>
                </a:lnTo>
                <a:lnTo>
                  <a:pt x="3368" y="2493"/>
                </a:lnTo>
                <a:lnTo>
                  <a:pt x="3375" y="2495"/>
                </a:lnTo>
                <a:lnTo>
                  <a:pt x="3374" y="2500"/>
                </a:lnTo>
                <a:lnTo>
                  <a:pt x="3373" y="2502"/>
                </a:lnTo>
                <a:lnTo>
                  <a:pt x="3369" y="2503"/>
                </a:lnTo>
                <a:lnTo>
                  <a:pt x="3366" y="2505"/>
                </a:lnTo>
                <a:lnTo>
                  <a:pt x="3357" y="2505"/>
                </a:lnTo>
                <a:lnTo>
                  <a:pt x="3349" y="2506"/>
                </a:lnTo>
                <a:lnTo>
                  <a:pt x="3349" y="2510"/>
                </a:lnTo>
                <a:lnTo>
                  <a:pt x="3349" y="2514"/>
                </a:lnTo>
                <a:lnTo>
                  <a:pt x="3348" y="2516"/>
                </a:lnTo>
                <a:lnTo>
                  <a:pt x="3346" y="2518"/>
                </a:lnTo>
                <a:lnTo>
                  <a:pt x="3341" y="2520"/>
                </a:lnTo>
                <a:lnTo>
                  <a:pt x="3340" y="2522"/>
                </a:lnTo>
                <a:lnTo>
                  <a:pt x="3332" y="2524"/>
                </a:lnTo>
                <a:lnTo>
                  <a:pt x="3325" y="2527"/>
                </a:lnTo>
                <a:lnTo>
                  <a:pt x="3322" y="2531"/>
                </a:lnTo>
                <a:lnTo>
                  <a:pt x="3321" y="2533"/>
                </a:lnTo>
                <a:lnTo>
                  <a:pt x="3319" y="2536"/>
                </a:lnTo>
                <a:lnTo>
                  <a:pt x="3319" y="2541"/>
                </a:lnTo>
                <a:lnTo>
                  <a:pt x="3323" y="2546"/>
                </a:lnTo>
                <a:lnTo>
                  <a:pt x="3326" y="2549"/>
                </a:lnTo>
                <a:lnTo>
                  <a:pt x="3331" y="2550"/>
                </a:lnTo>
                <a:lnTo>
                  <a:pt x="3335" y="2550"/>
                </a:lnTo>
                <a:lnTo>
                  <a:pt x="3344" y="2546"/>
                </a:lnTo>
                <a:lnTo>
                  <a:pt x="3352" y="2541"/>
                </a:lnTo>
                <a:lnTo>
                  <a:pt x="3360" y="2536"/>
                </a:lnTo>
                <a:lnTo>
                  <a:pt x="3368" y="2533"/>
                </a:lnTo>
                <a:lnTo>
                  <a:pt x="3376" y="2529"/>
                </a:lnTo>
                <a:lnTo>
                  <a:pt x="3385" y="2528"/>
                </a:lnTo>
                <a:lnTo>
                  <a:pt x="3395" y="2527"/>
                </a:lnTo>
                <a:lnTo>
                  <a:pt x="3405" y="2528"/>
                </a:lnTo>
                <a:lnTo>
                  <a:pt x="3418" y="2531"/>
                </a:lnTo>
                <a:lnTo>
                  <a:pt x="3430" y="2534"/>
                </a:lnTo>
                <a:lnTo>
                  <a:pt x="3409" y="2548"/>
                </a:lnTo>
                <a:lnTo>
                  <a:pt x="3387" y="2561"/>
                </a:lnTo>
                <a:lnTo>
                  <a:pt x="3367" y="2574"/>
                </a:lnTo>
                <a:lnTo>
                  <a:pt x="3347" y="2585"/>
                </a:lnTo>
                <a:lnTo>
                  <a:pt x="3326" y="2594"/>
                </a:lnTo>
                <a:lnTo>
                  <a:pt x="3305" y="2603"/>
                </a:lnTo>
                <a:lnTo>
                  <a:pt x="3293" y="2606"/>
                </a:lnTo>
                <a:lnTo>
                  <a:pt x="3282" y="2609"/>
                </a:lnTo>
                <a:lnTo>
                  <a:pt x="3271" y="2611"/>
                </a:lnTo>
                <a:lnTo>
                  <a:pt x="3258" y="2612"/>
                </a:lnTo>
                <a:lnTo>
                  <a:pt x="3258" y="2612"/>
                </a:ln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2"/>
                </a:lnTo>
                <a:lnTo>
                  <a:pt x="3258" y="2612"/>
                </a:lnTo>
                <a:close/>
                <a:moveTo>
                  <a:pt x="3258" y="2612"/>
                </a:moveTo>
                <a:lnTo>
                  <a:pt x="3258" y="2611"/>
                </a:lnTo>
                <a:lnTo>
                  <a:pt x="3258" y="2612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1"/>
                </a:lnTo>
                <a:lnTo>
                  <a:pt x="3258" y="2611"/>
                </a:lnTo>
                <a:close/>
                <a:moveTo>
                  <a:pt x="3258" y="2611"/>
                </a:moveTo>
                <a:lnTo>
                  <a:pt x="3258" y="2610"/>
                </a:lnTo>
                <a:lnTo>
                  <a:pt x="3258" y="2611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10"/>
                </a:lnTo>
                <a:lnTo>
                  <a:pt x="3258" y="2610"/>
                </a:lnTo>
                <a:close/>
                <a:moveTo>
                  <a:pt x="3258" y="2610"/>
                </a:moveTo>
                <a:lnTo>
                  <a:pt x="3258" y="2609"/>
                </a:lnTo>
                <a:lnTo>
                  <a:pt x="3258" y="2610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3258" y="2609"/>
                </a:moveTo>
                <a:lnTo>
                  <a:pt x="3258" y="2609"/>
                </a:lnTo>
                <a:lnTo>
                  <a:pt x="3258" y="2609"/>
                </a:lnTo>
                <a:close/>
                <a:moveTo>
                  <a:pt x="4309" y="2054"/>
                </a:moveTo>
                <a:lnTo>
                  <a:pt x="4335" y="2052"/>
                </a:lnTo>
                <a:lnTo>
                  <a:pt x="4361" y="2048"/>
                </a:lnTo>
                <a:lnTo>
                  <a:pt x="4373" y="2045"/>
                </a:lnTo>
                <a:lnTo>
                  <a:pt x="4386" y="2040"/>
                </a:lnTo>
                <a:lnTo>
                  <a:pt x="4398" y="2034"/>
                </a:lnTo>
                <a:lnTo>
                  <a:pt x="4409" y="2026"/>
                </a:lnTo>
                <a:lnTo>
                  <a:pt x="4414" y="2022"/>
                </a:lnTo>
                <a:lnTo>
                  <a:pt x="4420" y="2021"/>
                </a:lnTo>
                <a:lnTo>
                  <a:pt x="4423" y="2022"/>
                </a:lnTo>
                <a:lnTo>
                  <a:pt x="4426" y="2024"/>
                </a:lnTo>
                <a:lnTo>
                  <a:pt x="4430" y="2028"/>
                </a:lnTo>
                <a:lnTo>
                  <a:pt x="4431" y="2032"/>
                </a:lnTo>
                <a:lnTo>
                  <a:pt x="4431" y="2038"/>
                </a:lnTo>
                <a:lnTo>
                  <a:pt x="4429" y="2045"/>
                </a:lnTo>
                <a:lnTo>
                  <a:pt x="4424" y="2044"/>
                </a:lnTo>
                <a:lnTo>
                  <a:pt x="4420" y="2043"/>
                </a:lnTo>
                <a:lnTo>
                  <a:pt x="4416" y="2043"/>
                </a:lnTo>
                <a:lnTo>
                  <a:pt x="4413" y="2044"/>
                </a:lnTo>
                <a:lnTo>
                  <a:pt x="4411" y="2046"/>
                </a:lnTo>
                <a:lnTo>
                  <a:pt x="4408" y="2048"/>
                </a:lnTo>
                <a:lnTo>
                  <a:pt x="4407" y="2053"/>
                </a:lnTo>
                <a:lnTo>
                  <a:pt x="4406" y="2057"/>
                </a:lnTo>
                <a:lnTo>
                  <a:pt x="4389" y="2060"/>
                </a:lnTo>
                <a:lnTo>
                  <a:pt x="4372" y="2060"/>
                </a:lnTo>
                <a:lnTo>
                  <a:pt x="4368" y="2060"/>
                </a:lnTo>
                <a:lnTo>
                  <a:pt x="4364" y="2062"/>
                </a:lnTo>
                <a:lnTo>
                  <a:pt x="4360" y="2064"/>
                </a:lnTo>
                <a:lnTo>
                  <a:pt x="4357" y="2066"/>
                </a:lnTo>
                <a:lnTo>
                  <a:pt x="4355" y="2071"/>
                </a:lnTo>
                <a:lnTo>
                  <a:pt x="4353" y="2075"/>
                </a:lnTo>
                <a:lnTo>
                  <a:pt x="4352" y="2082"/>
                </a:lnTo>
                <a:lnTo>
                  <a:pt x="4352" y="2090"/>
                </a:lnTo>
                <a:lnTo>
                  <a:pt x="4351" y="2094"/>
                </a:lnTo>
                <a:lnTo>
                  <a:pt x="4348" y="2097"/>
                </a:lnTo>
                <a:lnTo>
                  <a:pt x="4345" y="2099"/>
                </a:lnTo>
                <a:lnTo>
                  <a:pt x="4340" y="2101"/>
                </a:lnTo>
                <a:lnTo>
                  <a:pt x="4336" y="2103"/>
                </a:lnTo>
                <a:lnTo>
                  <a:pt x="4333" y="2103"/>
                </a:lnTo>
                <a:lnTo>
                  <a:pt x="4328" y="2101"/>
                </a:lnTo>
                <a:lnTo>
                  <a:pt x="4326" y="2100"/>
                </a:lnTo>
                <a:lnTo>
                  <a:pt x="4316" y="2091"/>
                </a:lnTo>
                <a:lnTo>
                  <a:pt x="4308" y="2086"/>
                </a:lnTo>
                <a:lnTo>
                  <a:pt x="4301" y="2081"/>
                </a:lnTo>
                <a:lnTo>
                  <a:pt x="4295" y="2079"/>
                </a:lnTo>
                <a:lnTo>
                  <a:pt x="4291" y="2079"/>
                </a:lnTo>
                <a:lnTo>
                  <a:pt x="4286" y="2080"/>
                </a:lnTo>
                <a:lnTo>
                  <a:pt x="4283" y="2082"/>
                </a:lnTo>
                <a:lnTo>
                  <a:pt x="4280" y="2086"/>
                </a:lnTo>
                <a:lnTo>
                  <a:pt x="4275" y="2107"/>
                </a:lnTo>
                <a:lnTo>
                  <a:pt x="4270" y="2132"/>
                </a:lnTo>
                <a:lnTo>
                  <a:pt x="4262" y="2116"/>
                </a:lnTo>
                <a:lnTo>
                  <a:pt x="4257" y="2103"/>
                </a:lnTo>
                <a:lnTo>
                  <a:pt x="4256" y="2096"/>
                </a:lnTo>
                <a:lnTo>
                  <a:pt x="4256" y="2090"/>
                </a:lnTo>
                <a:lnTo>
                  <a:pt x="4257" y="2084"/>
                </a:lnTo>
                <a:lnTo>
                  <a:pt x="4258" y="2080"/>
                </a:lnTo>
                <a:lnTo>
                  <a:pt x="4261" y="2075"/>
                </a:lnTo>
                <a:lnTo>
                  <a:pt x="4265" y="2071"/>
                </a:lnTo>
                <a:lnTo>
                  <a:pt x="4269" y="2068"/>
                </a:lnTo>
                <a:lnTo>
                  <a:pt x="4275" y="2064"/>
                </a:lnTo>
                <a:lnTo>
                  <a:pt x="4282" y="2062"/>
                </a:lnTo>
                <a:lnTo>
                  <a:pt x="4289" y="2058"/>
                </a:lnTo>
                <a:lnTo>
                  <a:pt x="4299" y="2056"/>
                </a:lnTo>
                <a:lnTo>
                  <a:pt x="4309" y="2054"/>
                </a:lnTo>
                <a:lnTo>
                  <a:pt x="4309" y="2054"/>
                </a:lnTo>
                <a:close/>
                <a:moveTo>
                  <a:pt x="4491" y="718"/>
                </a:moveTo>
                <a:lnTo>
                  <a:pt x="4529" y="710"/>
                </a:lnTo>
                <a:lnTo>
                  <a:pt x="4568" y="703"/>
                </a:lnTo>
                <a:lnTo>
                  <a:pt x="4606" y="697"/>
                </a:lnTo>
                <a:lnTo>
                  <a:pt x="4644" y="692"/>
                </a:lnTo>
                <a:lnTo>
                  <a:pt x="4646" y="697"/>
                </a:lnTo>
                <a:lnTo>
                  <a:pt x="4649" y="704"/>
                </a:lnTo>
                <a:lnTo>
                  <a:pt x="4613" y="719"/>
                </a:lnTo>
                <a:lnTo>
                  <a:pt x="4577" y="733"/>
                </a:lnTo>
                <a:lnTo>
                  <a:pt x="4541" y="747"/>
                </a:lnTo>
                <a:lnTo>
                  <a:pt x="4503" y="763"/>
                </a:lnTo>
                <a:lnTo>
                  <a:pt x="4497" y="765"/>
                </a:lnTo>
                <a:lnTo>
                  <a:pt x="4490" y="767"/>
                </a:lnTo>
                <a:lnTo>
                  <a:pt x="4483" y="767"/>
                </a:lnTo>
                <a:lnTo>
                  <a:pt x="4476" y="765"/>
                </a:lnTo>
                <a:lnTo>
                  <a:pt x="4472" y="763"/>
                </a:lnTo>
                <a:lnTo>
                  <a:pt x="4467" y="760"/>
                </a:lnTo>
                <a:lnTo>
                  <a:pt x="4464" y="755"/>
                </a:lnTo>
                <a:lnTo>
                  <a:pt x="4462" y="750"/>
                </a:lnTo>
                <a:lnTo>
                  <a:pt x="4460" y="743"/>
                </a:lnTo>
                <a:lnTo>
                  <a:pt x="4462" y="737"/>
                </a:lnTo>
                <a:lnTo>
                  <a:pt x="4464" y="733"/>
                </a:lnTo>
                <a:lnTo>
                  <a:pt x="4467" y="728"/>
                </a:lnTo>
                <a:lnTo>
                  <a:pt x="4473" y="725"/>
                </a:lnTo>
                <a:lnTo>
                  <a:pt x="4479" y="721"/>
                </a:lnTo>
                <a:lnTo>
                  <a:pt x="4484" y="719"/>
                </a:lnTo>
                <a:lnTo>
                  <a:pt x="4491" y="718"/>
                </a:lnTo>
                <a:lnTo>
                  <a:pt x="4491" y="718"/>
                </a:lnTo>
                <a:close/>
                <a:moveTo>
                  <a:pt x="4773" y="510"/>
                </a:moveTo>
                <a:lnTo>
                  <a:pt x="4810" y="503"/>
                </a:lnTo>
                <a:lnTo>
                  <a:pt x="4848" y="495"/>
                </a:lnTo>
                <a:lnTo>
                  <a:pt x="4885" y="485"/>
                </a:lnTo>
                <a:lnTo>
                  <a:pt x="4922" y="474"/>
                </a:lnTo>
                <a:lnTo>
                  <a:pt x="4958" y="464"/>
                </a:lnTo>
                <a:lnTo>
                  <a:pt x="4995" y="454"/>
                </a:lnTo>
                <a:lnTo>
                  <a:pt x="5032" y="446"/>
                </a:lnTo>
                <a:lnTo>
                  <a:pt x="5068" y="438"/>
                </a:lnTo>
                <a:lnTo>
                  <a:pt x="5073" y="447"/>
                </a:lnTo>
                <a:lnTo>
                  <a:pt x="5074" y="454"/>
                </a:lnTo>
                <a:lnTo>
                  <a:pt x="5073" y="457"/>
                </a:lnTo>
                <a:lnTo>
                  <a:pt x="5070" y="460"/>
                </a:lnTo>
                <a:lnTo>
                  <a:pt x="5066" y="462"/>
                </a:lnTo>
                <a:lnTo>
                  <a:pt x="5058" y="464"/>
                </a:lnTo>
                <a:lnTo>
                  <a:pt x="5025" y="474"/>
                </a:lnTo>
                <a:lnTo>
                  <a:pt x="4992" y="485"/>
                </a:lnTo>
                <a:lnTo>
                  <a:pt x="4958" y="494"/>
                </a:lnTo>
                <a:lnTo>
                  <a:pt x="4924" y="504"/>
                </a:lnTo>
                <a:lnTo>
                  <a:pt x="4892" y="513"/>
                </a:lnTo>
                <a:lnTo>
                  <a:pt x="4858" y="523"/>
                </a:lnTo>
                <a:lnTo>
                  <a:pt x="4824" y="533"/>
                </a:lnTo>
                <a:lnTo>
                  <a:pt x="4789" y="542"/>
                </a:lnTo>
                <a:lnTo>
                  <a:pt x="4784" y="549"/>
                </a:lnTo>
                <a:lnTo>
                  <a:pt x="4780" y="558"/>
                </a:lnTo>
                <a:lnTo>
                  <a:pt x="4763" y="566"/>
                </a:lnTo>
                <a:lnTo>
                  <a:pt x="4746" y="573"/>
                </a:lnTo>
                <a:lnTo>
                  <a:pt x="4730" y="580"/>
                </a:lnTo>
                <a:lnTo>
                  <a:pt x="4712" y="584"/>
                </a:lnTo>
                <a:lnTo>
                  <a:pt x="4678" y="592"/>
                </a:lnTo>
                <a:lnTo>
                  <a:pt x="4643" y="598"/>
                </a:lnTo>
                <a:lnTo>
                  <a:pt x="4608" y="602"/>
                </a:lnTo>
                <a:lnTo>
                  <a:pt x="4571" y="608"/>
                </a:lnTo>
                <a:lnTo>
                  <a:pt x="4536" y="613"/>
                </a:lnTo>
                <a:lnTo>
                  <a:pt x="4500" y="620"/>
                </a:lnTo>
                <a:lnTo>
                  <a:pt x="4505" y="611"/>
                </a:lnTo>
                <a:lnTo>
                  <a:pt x="4511" y="603"/>
                </a:lnTo>
                <a:lnTo>
                  <a:pt x="4518" y="596"/>
                </a:lnTo>
                <a:lnTo>
                  <a:pt x="4527" y="588"/>
                </a:lnTo>
                <a:lnTo>
                  <a:pt x="4539" y="580"/>
                </a:lnTo>
                <a:lnTo>
                  <a:pt x="4551" y="572"/>
                </a:lnTo>
                <a:lnTo>
                  <a:pt x="4565" y="565"/>
                </a:lnTo>
                <a:lnTo>
                  <a:pt x="4580" y="558"/>
                </a:lnTo>
                <a:lnTo>
                  <a:pt x="4598" y="551"/>
                </a:lnTo>
                <a:lnTo>
                  <a:pt x="4618" y="545"/>
                </a:lnTo>
                <a:lnTo>
                  <a:pt x="4639" y="538"/>
                </a:lnTo>
                <a:lnTo>
                  <a:pt x="4662" y="532"/>
                </a:lnTo>
                <a:lnTo>
                  <a:pt x="4687" y="526"/>
                </a:lnTo>
                <a:lnTo>
                  <a:pt x="4714" y="521"/>
                </a:lnTo>
                <a:lnTo>
                  <a:pt x="4742" y="515"/>
                </a:lnTo>
                <a:lnTo>
                  <a:pt x="4773" y="510"/>
                </a:lnTo>
                <a:lnTo>
                  <a:pt x="4773" y="510"/>
                </a:lnTo>
                <a:close/>
                <a:moveTo>
                  <a:pt x="4990" y="568"/>
                </a:moveTo>
                <a:lnTo>
                  <a:pt x="4979" y="579"/>
                </a:lnTo>
                <a:lnTo>
                  <a:pt x="4966" y="587"/>
                </a:lnTo>
                <a:lnTo>
                  <a:pt x="4955" y="594"/>
                </a:lnTo>
                <a:lnTo>
                  <a:pt x="4943" y="600"/>
                </a:lnTo>
                <a:lnTo>
                  <a:pt x="4929" y="606"/>
                </a:lnTo>
                <a:lnTo>
                  <a:pt x="4917" y="610"/>
                </a:lnTo>
                <a:lnTo>
                  <a:pt x="4903" y="614"/>
                </a:lnTo>
                <a:lnTo>
                  <a:pt x="4889" y="616"/>
                </a:lnTo>
                <a:lnTo>
                  <a:pt x="4876" y="618"/>
                </a:lnTo>
                <a:lnTo>
                  <a:pt x="4862" y="619"/>
                </a:lnTo>
                <a:lnTo>
                  <a:pt x="4848" y="619"/>
                </a:lnTo>
                <a:lnTo>
                  <a:pt x="4833" y="620"/>
                </a:lnTo>
                <a:lnTo>
                  <a:pt x="4802" y="619"/>
                </a:lnTo>
                <a:lnTo>
                  <a:pt x="4769" y="617"/>
                </a:lnTo>
                <a:lnTo>
                  <a:pt x="4781" y="626"/>
                </a:lnTo>
                <a:lnTo>
                  <a:pt x="4792" y="635"/>
                </a:lnTo>
                <a:lnTo>
                  <a:pt x="4801" y="643"/>
                </a:lnTo>
                <a:lnTo>
                  <a:pt x="4811" y="649"/>
                </a:lnTo>
                <a:lnTo>
                  <a:pt x="4817" y="651"/>
                </a:lnTo>
                <a:lnTo>
                  <a:pt x="4821" y="652"/>
                </a:lnTo>
                <a:lnTo>
                  <a:pt x="4827" y="653"/>
                </a:lnTo>
                <a:lnTo>
                  <a:pt x="4833" y="653"/>
                </a:lnTo>
                <a:lnTo>
                  <a:pt x="4840" y="653"/>
                </a:lnTo>
                <a:lnTo>
                  <a:pt x="4846" y="652"/>
                </a:lnTo>
                <a:lnTo>
                  <a:pt x="4853" y="650"/>
                </a:lnTo>
                <a:lnTo>
                  <a:pt x="4861" y="647"/>
                </a:lnTo>
                <a:lnTo>
                  <a:pt x="4868" y="642"/>
                </a:lnTo>
                <a:lnTo>
                  <a:pt x="4877" y="637"/>
                </a:lnTo>
                <a:lnTo>
                  <a:pt x="4887" y="634"/>
                </a:lnTo>
                <a:lnTo>
                  <a:pt x="4898" y="632"/>
                </a:lnTo>
                <a:lnTo>
                  <a:pt x="4904" y="632"/>
                </a:lnTo>
                <a:lnTo>
                  <a:pt x="4910" y="633"/>
                </a:lnTo>
                <a:lnTo>
                  <a:pt x="4915" y="634"/>
                </a:lnTo>
                <a:lnTo>
                  <a:pt x="4920" y="636"/>
                </a:lnTo>
                <a:lnTo>
                  <a:pt x="4926" y="641"/>
                </a:lnTo>
                <a:lnTo>
                  <a:pt x="4930" y="645"/>
                </a:lnTo>
                <a:lnTo>
                  <a:pt x="4935" y="651"/>
                </a:lnTo>
                <a:lnTo>
                  <a:pt x="4938" y="659"/>
                </a:lnTo>
                <a:lnTo>
                  <a:pt x="4923" y="665"/>
                </a:lnTo>
                <a:lnTo>
                  <a:pt x="4909" y="669"/>
                </a:lnTo>
                <a:lnTo>
                  <a:pt x="4894" y="673"/>
                </a:lnTo>
                <a:lnTo>
                  <a:pt x="4879" y="675"/>
                </a:lnTo>
                <a:lnTo>
                  <a:pt x="4849" y="676"/>
                </a:lnTo>
                <a:lnTo>
                  <a:pt x="4818" y="676"/>
                </a:lnTo>
                <a:lnTo>
                  <a:pt x="4788" y="677"/>
                </a:lnTo>
                <a:lnTo>
                  <a:pt x="4758" y="679"/>
                </a:lnTo>
                <a:lnTo>
                  <a:pt x="4742" y="682"/>
                </a:lnTo>
                <a:lnTo>
                  <a:pt x="4728" y="686"/>
                </a:lnTo>
                <a:lnTo>
                  <a:pt x="4713" y="691"/>
                </a:lnTo>
                <a:lnTo>
                  <a:pt x="4698" y="699"/>
                </a:lnTo>
                <a:lnTo>
                  <a:pt x="4699" y="691"/>
                </a:lnTo>
                <a:lnTo>
                  <a:pt x="4700" y="685"/>
                </a:lnTo>
                <a:lnTo>
                  <a:pt x="4705" y="679"/>
                </a:lnTo>
                <a:lnTo>
                  <a:pt x="4709" y="674"/>
                </a:lnTo>
                <a:lnTo>
                  <a:pt x="4721" y="666"/>
                </a:lnTo>
                <a:lnTo>
                  <a:pt x="4732" y="658"/>
                </a:lnTo>
                <a:lnTo>
                  <a:pt x="4738" y="654"/>
                </a:lnTo>
                <a:lnTo>
                  <a:pt x="4742" y="650"/>
                </a:lnTo>
                <a:lnTo>
                  <a:pt x="4747" y="645"/>
                </a:lnTo>
                <a:lnTo>
                  <a:pt x="4749" y="640"/>
                </a:lnTo>
                <a:lnTo>
                  <a:pt x="4749" y="634"/>
                </a:lnTo>
                <a:lnTo>
                  <a:pt x="4748" y="627"/>
                </a:lnTo>
                <a:lnTo>
                  <a:pt x="4743" y="619"/>
                </a:lnTo>
                <a:lnTo>
                  <a:pt x="4738" y="610"/>
                </a:lnTo>
                <a:lnTo>
                  <a:pt x="4737" y="609"/>
                </a:lnTo>
                <a:lnTo>
                  <a:pt x="4737" y="608"/>
                </a:lnTo>
                <a:lnTo>
                  <a:pt x="4737" y="607"/>
                </a:lnTo>
                <a:lnTo>
                  <a:pt x="4738" y="606"/>
                </a:lnTo>
                <a:lnTo>
                  <a:pt x="4740" y="603"/>
                </a:lnTo>
                <a:lnTo>
                  <a:pt x="4745" y="602"/>
                </a:lnTo>
                <a:lnTo>
                  <a:pt x="4750" y="601"/>
                </a:lnTo>
                <a:lnTo>
                  <a:pt x="4756" y="600"/>
                </a:lnTo>
                <a:lnTo>
                  <a:pt x="4761" y="600"/>
                </a:lnTo>
                <a:lnTo>
                  <a:pt x="4766" y="601"/>
                </a:lnTo>
                <a:lnTo>
                  <a:pt x="4772" y="601"/>
                </a:lnTo>
                <a:lnTo>
                  <a:pt x="4777" y="602"/>
                </a:lnTo>
                <a:lnTo>
                  <a:pt x="4781" y="601"/>
                </a:lnTo>
                <a:lnTo>
                  <a:pt x="4784" y="601"/>
                </a:lnTo>
                <a:lnTo>
                  <a:pt x="4786" y="599"/>
                </a:lnTo>
                <a:lnTo>
                  <a:pt x="4788" y="598"/>
                </a:lnTo>
                <a:lnTo>
                  <a:pt x="4789" y="596"/>
                </a:lnTo>
                <a:lnTo>
                  <a:pt x="4790" y="593"/>
                </a:lnTo>
                <a:lnTo>
                  <a:pt x="4789" y="581"/>
                </a:lnTo>
                <a:lnTo>
                  <a:pt x="4786" y="568"/>
                </a:lnTo>
                <a:lnTo>
                  <a:pt x="4798" y="568"/>
                </a:lnTo>
                <a:lnTo>
                  <a:pt x="4810" y="568"/>
                </a:lnTo>
                <a:lnTo>
                  <a:pt x="4821" y="567"/>
                </a:lnTo>
                <a:lnTo>
                  <a:pt x="4833" y="565"/>
                </a:lnTo>
                <a:lnTo>
                  <a:pt x="4855" y="560"/>
                </a:lnTo>
                <a:lnTo>
                  <a:pt x="4878" y="555"/>
                </a:lnTo>
                <a:lnTo>
                  <a:pt x="4900" y="548"/>
                </a:lnTo>
                <a:lnTo>
                  <a:pt x="4921" y="540"/>
                </a:lnTo>
                <a:lnTo>
                  <a:pt x="4943" y="533"/>
                </a:lnTo>
                <a:lnTo>
                  <a:pt x="4964" y="526"/>
                </a:lnTo>
                <a:lnTo>
                  <a:pt x="4972" y="524"/>
                </a:lnTo>
                <a:lnTo>
                  <a:pt x="4980" y="522"/>
                </a:lnTo>
                <a:lnTo>
                  <a:pt x="4989" y="521"/>
                </a:lnTo>
                <a:lnTo>
                  <a:pt x="4997" y="520"/>
                </a:lnTo>
                <a:lnTo>
                  <a:pt x="5005" y="521"/>
                </a:lnTo>
                <a:lnTo>
                  <a:pt x="5013" y="523"/>
                </a:lnTo>
                <a:lnTo>
                  <a:pt x="5015" y="524"/>
                </a:lnTo>
                <a:lnTo>
                  <a:pt x="5018" y="526"/>
                </a:lnTo>
                <a:lnTo>
                  <a:pt x="5021" y="530"/>
                </a:lnTo>
                <a:lnTo>
                  <a:pt x="5023" y="532"/>
                </a:lnTo>
                <a:lnTo>
                  <a:pt x="5024" y="536"/>
                </a:lnTo>
                <a:lnTo>
                  <a:pt x="5024" y="539"/>
                </a:lnTo>
                <a:lnTo>
                  <a:pt x="5023" y="541"/>
                </a:lnTo>
                <a:lnTo>
                  <a:pt x="5022" y="543"/>
                </a:lnTo>
                <a:lnTo>
                  <a:pt x="5018" y="548"/>
                </a:lnTo>
                <a:lnTo>
                  <a:pt x="5014" y="551"/>
                </a:lnTo>
                <a:lnTo>
                  <a:pt x="5001" y="559"/>
                </a:lnTo>
                <a:lnTo>
                  <a:pt x="4990" y="568"/>
                </a:lnTo>
                <a:lnTo>
                  <a:pt x="4990" y="568"/>
                </a:lnTo>
                <a:close/>
                <a:moveTo>
                  <a:pt x="5272" y="656"/>
                </a:moveTo>
                <a:lnTo>
                  <a:pt x="5321" y="647"/>
                </a:lnTo>
                <a:lnTo>
                  <a:pt x="5369" y="637"/>
                </a:lnTo>
                <a:lnTo>
                  <a:pt x="5418" y="630"/>
                </a:lnTo>
                <a:lnTo>
                  <a:pt x="5468" y="623"/>
                </a:lnTo>
                <a:lnTo>
                  <a:pt x="5518" y="617"/>
                </a:lnTo>
                <a:lnTo>
                  <a:pt x="5569" y="613"/>
                </a:lnTo>
                <a:lnTo>
                  <a:pt x="5621" y="609"/>
                </a:lnTo>
                <a:lnTo>
                  <a:pt x="5675" y="607"/>
                </a:lnTo>
                <a:lnTo>
                  <a:pt x="5655" y="617"/>
                </a:lnTo>
                <a:lnTo>
                  <a:pt x="5635" y="626"/>
                </a:lnTo>
                <a:lnTo>
                  <a:pt x="5616" y="633"/>
                </a:lnTo>
                <a:lnTo>
                  <a:pt x="5598" y="639"/>
                </a:lnTo>
                <a:lnTo>
                  <a:pt x="5580" y="642"/>
                </a:lnTo>
                <a:lnTo>
                  <a:pt x="5562" y="644"/>
                </a:lnTo>
                <a:lnTo>
                  <a:pt x="5544" y="644"/>
                </a:lnTo>
                <a:lnTo>
                  <a:pt x="5525" y="643"/>
                </a:lnTo>
                <a:lnTo>
                  <a:pt x="5512" y="642"/>
                </a:lnTo>
                <a:lnTo>
                  <a:pt x="5498" y="640"/>
                </a:lnTo>
                <a:lnTo>
                  <a:pt x="5485" y="639"/>
                </a:lnTo>
                <a:lnTo>
                  <a:pt x="5472" y="640"/>
                </a:lnTo>
                <a:lnTo>
                  <a:pt x="5467" y="641"/>
                </a:lnTo>
                <a:lnTo>
                  <a:pt x="5461" y="643"/>
                </a:lnTo>
                <a:lnTo>
                  <a:pt x="5455" y="645"/>
                </a:lnTo>
                <a:lnTo>
                  <a:pt x="5451" y="650"/>
                </a:lnTo>
                <a:lnTo>
                  <a:pt x="5446" y="654"/>
                </a:lnTo>
                <a:lnTo>
                  <a:pt x="5442" y="660"/>
                </a:lnTo>
                <a:lnTo>
                  <a:pt x="5438" y="667"/>
                </a:lnTo>
                <a:lnTo>
                  <a:pt x="5435" y="676"/>
                </a:lnTo>
                <a:lnTo>
                  <a:pt x="5430" y="679"/>
                </a:lnTo>
                <a:lnTo>
                  <a:pt x="5425" y="683"/>
                </a:lnTo>
                <a:lnTo>
                  <a:pt x="5418" y="685"/>
                </a:lnTo>
                <a:lnTo>
                  <a:pt x="5412" y="685"/>
                </a:lnTo>
                <a:lnTo>
                  <a:pt x="5393" y="684"/>
                </a:lnTo>
                <a:lnTo>
                  <a:pt x="5374" y="683"/>
                </a:lnTo>
                <a:lnTo>
                  <a:pt x="5356" y="683"/>
                </a:lnTo>
                <a:lnTo>
                  <a:pt x="5336" y="684"/>
                </a:lnTo>
                <a:lnTo>
                  <a:pt x="5299" y="687"/>
                </a:lnTo>
                <a:lnTo>
                  <a:pt x="5262" y="693"/>
                </a:lnTo>
                <a:lnTo>
                  <a:pt x="5224" y="699"/>
                </a:lnTo>
                <a:lnTo>
                  <a:pt x="5187" y="705"/>
                </a:lnTo>
                <a:lnTo>
                  <a:pt x="5150" y="711"/>
                </a:lnTo>
                <a:lnTo>
                  <a:pt x="5113" y="714"/>
                </a:lnTo>
                <a:lnTo>
                  <a:pt x="5091" y="717"/>
                </a:lnTo>
                <a:lnTo>
                  <a:pt x="5069" y="720"/>
                </a:lnTo>
                <a:lnTo>
                  <a:pt x="5047" y="725"/>
                </a:lnTo>
                <a:lnTo>
                  <a:pt x="5025" y="730"/>
                </a:lnTo>
                <a:lnTo>
                  <a:pt x="4981" y="742"/>
                </a:lnTo>
                <a:lnTo>
                  <a:pt x="4938" y="754"/>
                </a:lnTo>
                <a:lnTo>
                  <a:pt x="4915" y="760"/>
                </a:lnTo>
                <a:lnTo>
                  <a:pt x="4894" y="764"/>
                </a:lnTo>
                <a:lnTo>
                  <a:pt x="4871" y="769"/>
                </a:lnTo>
                <a:lnTo>
                  <a:pt x="4849" y="772"/>
                </a:lnTo>
                <a:lnTo>
                  <a:pt x="4826" y="773"/>
                </a:lnTo>
                <a:lnTo>
                  <a:pt x="4803" y="774"/>
                </a:lnTo>
                <a:lnTo>
                  <a:pt x="4781" y="773"/>
                </a:lnTo>
                <a:lnTo>
                  <a:pt x="4757" y="770"/>
                </a:lnTo>
                <a:lnTo>
                  <a:pt x="4742" y="781"/>
                </a:lnTo>
                <a:lnTo>
                  <a:pt x="4724" y="793"/>
                </a:lnTo>
                <a:lnTo>
                  <a:pt x="4724" y="793"/>
                </a:lnTo>
                <a:lnTo>
                  <a:pt x="4707" y="796"/>
                </a:lnTo>
                <a:lnTo>
                  <a:pt x="4691" y="801"/>
                </a:lnTo>
                <a:lnTo>
                  <a:pt x="4675" y="806"/>
                </a:lnTo>
                <a:lnTo>
                  <a:pt x="4660" y="812"/>
                </a:lnTo>
                <a:lnTo>
                  <a:pt x="4644" y="816"/>
                </a:lnTo>
                <a:lnTo>
                  <a:pt x="4627" y="820"/>
                </a:lnTo>
                <a:lnTo>
                  <a:pt x="4618" y="820"/>
                </a:lnTo>
                <a:lnTo>
                  <a:pt x="4608" y="819"/>
                </a:lnTo>
                <a:lnTo>
                  <a:pt x="4598" y="817"/>
                </a:lnTo>
                <a:lnTo>
                  <a:pt x="4588" y="815"/>
                </a:lnTo>
                <a:lnTo>
                  <a:pt x="4605" y="807"/>
                </a:lnTo>
                <a:lnTo>
                  <a:pt x="4621" y="799"/>
                </a:lnTo>
                <a:lnTo>
                  <a:pt x="4638" y="794"/>
                </a:lnTo>
                <a:lnTo>
                  <a:pt x="4655" y="789"/>
                </a:lnTo>
                <a:lnTo>
                  <a:pt x="4672" y="787"/>
                </a:lnTo>
                <a:lnTo>
                  <a:pt x="4689" y="786"/>
                </a:lnTo>
                <a:lnTo>
                  <a:pt x="4698" y="787"/>
                </a:lnTo>
                <a:lnTo>
                  <a:pt x="4706" y="788"/>
                </a:lnTo>
                <a:lnTo>
                  <a:pt x="4715" y="789"/>
                </a:lnTo>
                <a:lnTo>
                  <a:pt x="4724" y="793"/>
                </a:lnTo>
                <a:lnTo>
                  <a:pt x="4726" y="786"/>
                </a:lnTo>
                <a:lnTo>
                  <a:pt x="4729" y="780"/>
                </a:lnTo>
                <a:lnTo>
                  <a:pt x="4732" y="776"/>
                </a:lnTo>
                <a:lnTo>
                  <a:pt x="4735" y="772"/>
                </a:lnTo>
                <a:lnTo>
                  <a:pt x="4740" y="770"/>
                </a:lnTo>
                <a:lnTo>
                  <a:pt x="4746" y="769"/>
                </a:lnTo>
                <a:lnTo>
                  <a:pt x="4751" y="769"/>
                </a:lnTo>
                <a:lnTo>
                  <a:pt x="4757" y="770"/>
                </a:lnTo>
                <a:lnTo>
                  <a:pt x="4757" y="770"/>
                </a:lnTo>
                <a:lnTo>
                  <a:pt x="4776" y="760"/>
                </a:lnTo>
                <a:lnTo>
                  <a:pt x="4797" y="750"/>
                </a:lnTo>
                <a:lnTo>
                  <a:pt x="4817" y="742"/>
                </a:lnTo>
                <a:lnTo>
                  <a:pt x="4837" y="735"/>
                </a:lnTo>
                <a:lnTo>
                  <a:pt x="4858" y="729"/>
                </a:lnTo>
                <a:lnTo>
                  <a:pt x="4879" y="725"/>
                </a:lnTo>
                <a:lnTo>
                  <a:pt x="4901" y="720"/>
                </a:lnTo>
                <a:lnTo>
                  <a:pt x="4922" y="718"/>
                </a:lnTo>
                <a:lnTo>
                  <a:pt x="4966" y="712"/>
                </a:lnTo>
                <a:lnTo>
                  <a:pt x="5009" y="705"/>
                </a:lnTo>
                <a:lnTo>
                  <a:pt x="5054" y="697"/>
                </a:lnTo>
                <a:lnTo>
                  <a:pt x="5098" y="690"/>
                </a:lnTo>
                <a:lnTo>
                  <a:pt x="5141" y="680"/>
                </a:lnTo>
                <a:lnTo>
                  <a:pt x="5185" y="673"/>
                </a:lnTo>
                <a:lnTo>
                  <a:pt x="5229" y="664"/>
                </a:lnTo>
                <a:lnTo>
                  <a:pt x="5272" y="656"/>
                </a:lnTo>
                <a:close/>
                <a:moveTo>
                  <a:pt x="4945" y="925"/>
                </a:moveTo>
                <a:lnTo>
                  <a:pt x="4973" y="918"/>
                </a:lnTo>
                <a:lnTo>
                  <a:pt x="5000" y="909"/>
                </a:lnTo>
                <a:lnTo>
                  <a:pt x="5027" y="899"/>
                </a:lnTo>
                <a:lnTo>
                  <a:pt x="5056" y="890"/>
                </a:lnTo>
                <a:lnTo>
                  <a:pt x="5070" y="887"/>
                </a:lnTo>
                <a:lnTo>
                  <a:pt x="5085" y="883"/>
                </a:lnTo>
                <a:lnTo>
                  <a:pt x="5100" y="880"/>
                </a:lnTo>
                <a:lnTo>
                  <a:pt x="5116" y="877"/>
                </a:lnTo>
                <a:lnTo>
                  <a:pt x="5132" y="876"/>
                </a:lnTo>
                <a:lnTo>
                  <a:pt x="5147" y="876"/>
                </a:lnTo>
                <a:lnTo>
                  <a:pt x="5164" y="877"/>
                </a:lnTo>
                <a:lnTo>
                  <a:pt x="5181" y="880"/>
                </a:lnTo>
                <a:lnTo>
                  <a:pt x="5151" y="891"/>
                </a:lnTo>
                <a:lnTo>
                  <a:pt x="5120" y="901"/>
                </a:lnTo>
                <a:lnTo>
                  <a:pt x="5091" y="910"/>
                </a:lnTo>
                <a:lnTo>
                  <a:pt x="5063" y="917"/>
                </a:lnTo>
                <a:lnTo>
                  <a:pt x="5033" y="923"/>
                </a:lnTo>
                <a:lnTo>
                  <a:pt x="5004" y="925"/>
                </a:lnTo>
                <a:lnTo>
                  <a:pt x="4990" y="926"/>
                </a:lnTo>
                <a:lnTo>
                  <a:pt x="4975" y="926"/>
                </a:lnTo>
                <a:lnTo>
                  <a:pt x="4960" y="926"/>
                </a:lnTo>
                <a:lnTo>
                  <a:pt x="4945" y="925"/>
                </a:lnTo>
                <a:lnTo>
                  <a:pt x="4945" y="925"/>
                </a:lnTo>
                <a:close/>
                <a:moveTo>
                  <a:pt x="3018" y="2749"/>
                </a:moveTo>
                <a:lnTo>
                  <a:pt x="2996" y="2766"/>
                </a:lnTo>
                <a:lnTo>
                  <a:pt x="2973" y="2783"/>
                </a:lnTo>
                <a:lnTo>
                  <a:pt x="2961" y="2790"/>
                </a:lnTo>
                <a:lnTo>
                  <a:pt x="2947" y="2796"/>
                </a:lnTo>
                <a:lnTo>
                  <a:pt x="2940" y="2798"/>
                </a:lnTo>
                <a:lnTo>
                  <a:pt x="2934" y="2799"/>
                </a:lnTo>
                <a:lnTo>
                  <a:pt x="2926" y="2800"/>
                </a:lnTo>
                <a:lnTo>
                  <a:pt x="2918" y="2800"/>
                </a:lnTo>
                <a:lnTo>
                  <a:pt x="2907" y="2810"/>
                </a:lnTo>
                <a:lnTo>
                  <a:pt x="2897" y="2818"/>
                </a:lnTo>
                <a:lnTo>
                  <a:pt x="2886" y="2826"/>
                </a:lnTo>
                <a:lnTo>
                  <a:pt x="2876" y="2834"/>
                </a:lnTo>
                <a:lnTo>
                  <a:pt x="2852" y="2848"/>
                </a:lnTo>
                <a:lnTo>
                  <a:pt x="2828" y="2860"/>
                </a:lnTo>
                <a:lnTo>
                  <a:pt x="2804" y="2873"/>
                </a:lnTo>
                <a:lnTo>
                  <a:pt x="2782" y="2885"/>
                </a:lnTo>
                <a:lnTo>
                  <a:pt x="2771" y="2892"/>
                </a:lnTo>
                <a:lnTo>
                  <a:pt x="2760" y="2899"/>
                </a:lnTo>
                <a:lnTo>
                  <a:pt x="2749" y="2907"/>
                </a:lnTo>
                <a:lnTo>
                  <a:pt x="2739" y="2914"/>
                </a:lnTo>
                <a:lnTo>
                  <a:pt x="2735" y="2916"/>
                </a:lnTo>
                <a:lnTo>
                  <a:pt x="2729" y="2916"/>
                </a:lnTo>
                <a:lnTo>
                  <a:pt x="2723" y="2914"/>
                </a:lnTo>
                <a:lnTo>
                  <a:pt x="2716" y="2914"/>
                </a:lnTo>
                <a:lnTo>
                  <a:pt x="2718" y="2905"/>
                </a:lnTo>
                <a:lnTo>
                  <a:pt x="2721" y="2896"/>
                </a:lnTo>
                <a:lnTo>
                  <a:pt x="2723" y="2888"/>
                </a:lnTo>
                <a:lnTo>
                  <a:pt x="2723" y="2878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79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0"/>
                </a:lnTo>
                <a:lnTo>
                  <a:pt x="2723" y="2882"/>
                </a:lnTo>
                <a:lnTo>
                  <a:pt x="2723" y="2882"/>
                </a:lnTo>
                <a:lnTo>
                  <a:pt x="2723" y="2882"/>
                </a:lnTo>
                <a:lnTo>
                  <a:pt x="2723" y="2882"/>
                </a:lnTo>
                <a:lnTo>
                  <a:pt x="2723" y="2882"/>
                </a:lnTo>
                <a:lnTo>
                  <a:pt x="2723" y="2882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6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5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4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2723" y="2878"/>
                </a:lnTo>
                <a:lnTo>
                  <a:pt x="3018" y="2749"/>
                </a:lnTo>
                <a:close/>
                <a:moveTo>
                  <a:pt x="2723" y="2878"/>
                </a:moveTo>
                <a:lnTo>
                  <a:pt x="2733" y="2878"/>
                </a:lnTo>
                <a:lnTo>
                  <a:pt x="2742" y="2876"/>
                </a:lnTo>
                <a:lnTo>
                  <a:pt x="2751" y="2873"/>
                </a:lnTo>
                <a:lnTo>
                  <a:pt x="2760" y="2869"/>
                </a:lnTo>
                <a:lnTo>
                  <a:pt x="2776" y="2859"/>
                </a:lnTo>
                <a:lnTo>
                  <a:pt x="2791" y="2848"/>
                </a:lnTo>
                <a:lnTo>
                  <a:pt x="2806" y="2836"/>
                </a:lnTo>
                <a:lnTo>
                  <a:pt x="2821" y="2825"/>
                </a:lnTo>
                <a:lnTo>
                  <a:pt x="2829" y="2820"/>
                </a:lnTo>
                <a:lnTo>
                  <a:pt x="2837" y="2816"/>
                </a:lnTo>
                <a:lnTo>
                  <a:pt x="2846" y="2813"/>
                </a:lnTo>
                <a:lnTo>
                  <a:pt x="2857" y="2810"/>
                </a:lnTo>
                <a:lnTo>
                  <a:pt x="2868" y="2807"/>
                </a:lnTo>
                <a:lnTo>
                  <a:pt x="2880" y="2803"/>
                </a:lnTo>
                <a:lnTo>
                  <a:pt x="2894" y="2799"/>
                </a:lnTo>
                <a:lnTo>
                  <a:pt x="2907" y="2794"/>
                </a:lnTo>
                <a:lnTo>
                  <a:pt x="2911" y="2791"/>
                </a:lnTo>
                <a:lnTo>
                  <a:pt x="2918" y="2780"/>
                </a:lnTo>
                <a:lnTo>
                  <a:pt x="2923" y="2769"/>
                </a:lnTo>
                <a:lnTo>
                  <a:pt x="2926" y="2764"/>
                </a:lnTo>
                <a:lnTo>
                  <a:pt x="2926" y="2758"/>
                </a:lnTo>
                <a:lnTo>
                  <a:pt x="2924" y="2753"/>
                </a:lnTo>
                <a:lnTo>
                  <a:pt x="2921" y="2746"/>
                </a:lnTo>
                <a:lnTo>
                  <a:pt x="2919" y="2742"/>
                </a:lnTo>
                <a:lnTo>
                  <a:pt x="2918" y="2742"/>
                </a:lnTo>
                <a:lnTo>
                  <a:pt x="2926" y="2740"/>
                </a:lnTo>
                <a:lnTo>
                  <a:pt x="2935" y="2738"/>
                </a:lnTo>
                <a:lnTo>
                  <a:pt x="2944" y="2734"/>
                </a:lnTo>
                <a:lnTo>
                  <a:pt x="2954" y="2732"/>
                </a:lnTo>
                <a:lnTo>
                  <a:pt x="2961" y="2736"/>
                </a:lnTo>
                <a:lnTo>
                  <a:pt x="2967" y="2736"/>
                </a:lnTo>
                <a:lnTo>
                  <a:pt x="2974" y="2736"/>
                </a:lnTo>
                <a:lnTo>
                  <a:pt x="2981" y="2734"/>
                </a:lnTo>
                <a:lnTo>
                  <a:pt x="2995" y="2730"/>
                </a:lnTo>
                <a:lnTo>
                  <a:pt x="3008" y="2726"/>
                </a:lnTo>
                <a:lnTo>
                  <a:pt x="3014" y="2725"/>
                </a:lnTo>
                <a:lnTo>
                  <a:pt x="3017" y="2725"/>
                </a:lnTo>
                <a:lnTo>
                  <a:pt x="3020" y="2726"/>
                </a:lnTo>
                <a:lnTo>
                  <a:pt x="3021" y="2728"/>
                </a:lnTo>
                <a:lnTo>
                  <a:pt x="3022" y="2731"/>
                </a:lnTo>
                <a:lnTo>
                  <a:pt x="3021" y="2734"/>
                </a:lnTo>
                <a:lnTo>
                  <a:pt x="3018" y="2739"/>
                </a:lnTo>
                <a:lnTo>
                  <a:pt x="3017" y="2743"/>
                </a:lnTo>
                <a:lnTo>
                  <a:pt x="3016" y="2745"/>
                </a:lnTo>
                <a:lnTo>
                  <a:pt x="3016" y="2747"/>
                </a:lnTo>
                <a:lnTo>
                  <a:pt x="3017" y="2748"/>
                </a:lnTo>
                <a:lnTo>
                  <a:pt x="3018" y="2749"/>
                </a:lnTo>
                <a:lnTo>
                  <a:pt x="3018" y="2749"/>
                </a:lnTo>
                <a:lnTo>
                  <a:pt x="2723" y="2878"/>
                </a:lnTo>
                <a:close/>
                <a:moveTo>
                  <a:pt x="2954" y="2878"/>
                </a:moveTo>
                <a:lnTo>
                  <a:pt x="2955" y="2870"/>
                </a:lnTo>
                <a:lnTo>
                  <a:pt x="2958" y="2863"/>
                </a:lnTo>
                <a:lnTo>
                  <a:pt x="2962" y="2859"/>
                </a:lnTo>
                <a:lnTo>
                  <a:pt x="2966" y="2857"/>
                </a:lnTo>
                <a:lnTo>
                  <a:pt x="2972" y="2856"/>
                </a:lnTo>
                <a:lnTo>
                  <a:pt x="2979" y="2856"/>
                </a:lnTo>
                <a:lnTo>
                  <a:pt x="2986" y="2857"/>
                </a:lnTo>
                <a:lnTo>
                  <a:pt x="2992" y="2859"/>
                </a:lnTo>
                <a:lnTo>
                  <a:pt x="2991" y="2868"/>
                </a:lnTo>
                <a:lnTo>
                  <a:pt x="2989" y="2875"/>
                </a:lnTo>
                <a:lnTo>
                  <a:pt x="2987" y="2877"/>
                </a:lnTo>
                <a:lnTo>
                  <a:pt x="2986" y="2879"/>
                </a:lnTo>
                <a:lnTo>
                  <a:pt x="2983" y="2880"/>
                </a:lnTo>
                <a:lnTo>
                  <a:pt x="2980" y="2880"/>
                </a:lnTo>
                <a:lnTo>
                  <a:pt x="2974" y="2882"/>
                </a:lnTo>
                <a:lnTo>
                  <a:pt x="2967" y="2880"/>
                </a:lnTo>
                <a:lnTo>
                  <a:pt x="2961" y="2879"/>
                </a:lnTo>
                <a:lnTo>
                  <a:pt x="2954" y="2878"/>
                </a:lnTo>
                <a:close/>
                <a:moveTo>
                  <a:pt x="2568" y="3015"/>
                </a:moveTo>
                <a:lnTo>
                  <a:pt x="2551" y="3030"/>
                </a:lnTo>
                <a:lnTo>
                  <a:pt x="2533" y="3045"/>
                </a:lnTo>
                <a:lnTo>
                  <a:pt x="2528" y="3047"/>
                </a:lnTo>
                <a:lnTo>
                  <a:pt x="2523" y="3049"/>
                </a:lnTo>
                <a:lnTo>
                  <a:pt x="2517" y="3050"/>
                </a:lnTo>
                <a:lnTo>
                  <a:pt x="2511" y="3051"/>
                </a:lnTo>
                <a:lnTo>
                  <a:pt x="2505" y="3051"/>
                </a:lnTo>
                <a:lnTo>
                  <a:pt x="2497" y="3051"/>
                </a:lnTo>
                <a:lnTo>
                  <a:pt x="2489" y="3049"/>
                </a:lnTo>
                <a:lnTo>
                  <a:pt x="2480" y="3047"/>
                </a:lnTo>
                <a:lnTo>
                  <a:pt x="2493" y="3037"/>
                </a:lnTo>
                <a:lnTo>
                  <a:pt x="2502" y="3031"/>
                </a:lnTo>
                <a:lnTo>
                  <a:pt x="2516" y="3019"/>
                </a:lnTo>
                <a:lnTo>
                  <a:pt x="2527" y="3004"/>
                </a:lnTo>
                <a:lnTo>
                  <a:pt x="2531" y="3000"/>
                </a:lnTo>
                <a:lnTo>
                  <a:pt x="2534" y="2998"/>
                </a:lnTo>
                <a:lnTo>
                  <a:pt x="2538" y="2996"/>
                </a:lnTo>
                <a:lnTo>
                  <a:pt x="2542" y="2995"/>
                </a:lnTo>
                <a:lnTo>
                  <a:pt x="2546" y="2995"/>
                </a:lnTo>
                <a:lnTo>
                  <a:pt x="2552" y="2995"/>
                </a:lnTo>
                <a:lnTo>
                  <a:pt x="2558" y="2996"/>
                </a:lnTo>
                <a:lnTo>
                  <a:pt x="2565" y="2998"/>
                </a:lnTo>
                <a:lnTo>
                  <a:pt x="2567" y="3000"/>
                </a:lnTo>
                <a:lnTo>
                  <a:pt x="2568" y="3005"/>
                </a:lnTo>
                <a:lnTo>
                  <a:pt x="2569" y="3011"/>
                </a:lnTo>
                <a:lnTo>
                  <a:pt x="2568" y="3015"/>
                </a:lnTo>
                <a:lnTo>
                  <a:pt x="2568" y="3015"/>
                </a:lnTo>
                <a:close/>
                <a:moveTo>
                  <a:pt x="2428" y="3109"/>
                </a:moveTo>
                <a:lnTo>
                  <a:pt x="2425" y="3116"/>
                </a:lnTo>
                <a:lnTo>
                  <a:pt x="2422" y="3122"/>
                </a:lnTo>
                <a:lnTo>
                  <a:pt x="2419" y="3127"/>
                </a:lnTo>
                <a:lnTo>
                  <a:pt x="2415" y="3131"/>
                </a:lnTo>
                <a:lnTo>
                  <a:pt x="2411" y="3134"/>
                </a:lnTo>
                <a:lnTo>
                  <a:pt x="2406" y="3135"/>
                </a:lnTo>
                <a:lnTo>
                  <a:pt x="2402" y="3137"/>
                </a:lnTo>
                <a:lnTo>
                  <a:pt x="2397" y="3137"/>
                </a:lnTo>
                <a:lnTo>
                  <a:pt x="2377" y="3137"/>
                </a:lnTo>
                <a:lnTo>
                  <a:pt x="2356" y="3137"/>
                </a:lnTo>
                <a:lnTo>
                  <a:pt x="2356" y="3144"/>
                </a:lnTo>
                <a:lnTo>
                  <a:pt x="2355" y="3150"/>
                </a:lnTo>
                <a:lnTo>
                  <a:pt x="2352" y="3154"/>
                </a:lnTo>
                <a:lnTo>
                  <a:pt x="2347" y="3158"/>
                </a:lnTo>
                <a:lnTo>
                  <a:pt x="2338" y="3162"/>
                </a:lnTo>
                <a:lnTo>
                  <a:pt x="2330" y="3167"/>
                </a:lnTo>
                <a:lnTo>
                  <a:pt x="2330" y="3174"/>
                </a:lnTo>
                <a:lnTo>
                  <a:pt x="2330" y="3181"/>
                </a:lnTo>
                <a:lnTo>
                  <a:pt x="2329" y="3183"/>
                </a:lnTo>
                <a:lnTo>
                  <a:pt x="2328" y="3184"/>
                </a:lnTo>
                <a:lnTo>
                  <a:pt x="2328" y="3178"/>
                </a:lnTo>
                <a:lnTo>
                  <a:pt x="2328" y="3174"/>
                </a:lnTo>
                <a:lnTo>
                  <a:pt x="2328" y="3171"/>
                </a:lnTo>
                <a:lnTo>
                  <a:pt x="2328" y="3169"/>
                </a:lnTo>
                <a:lnTo>
                  <a:pt x="2329" y="3168"/>
                </a:lnTo>
                <a:lnTo>
                  <a:pt x="2330" y="3167"/>
                </a:lnTo>
                <a:lnTo>
                  <a:pt x="2331" y="3162"/>
                </a:lnTo>
                <a:lnTo>
                  <a:pt x="2332" y="3158"/>
                </a:lnTo>
                <a:lnTo>
                  <a:pt x="2334" y="3153"/>
                </a:lnTo>
                <a:lnTo>
                  <a:pt x="2336" y="3149"/>
                </a:lnTo>
                <a:lnTo>
                  <a:pt x="2339" y="3145"/>
                </a:lnTo>
                <a:lnTo>
                  <a:pt x="2343" y="3142"/>
                </a:lnTo>
                <a:lnTo>
                  <a:pt x="2347" y="3140"/>
                </a:lnTo>
                <a:lnTo>
                  <a:pt x="2353" y="3137"/>
                </a:lnTo>
                <a:lnTo>
                  <a:pt x="2356" y="3137"/>
                </a:lnTo>
                <a:lnTo>
                  <a:pt x="2370" y="3125"/>
                </a:lnTo>
                <a:lnTo>
                  <a:pt x="2381" y="3110"/>
                </a:lnTo>
                <a:lnTo>
                  <a:pt x="2392" y="3096"/>
                </a:lnTo>
                <a:lnTo>
                  <a:pt x="2405" y="3083"/>
                </a:lnTo>
                <a:lnTo>
                  <a:pt x="2414" y="3077"/>
                </a:lnTo>
                <a:lnTo>
                  <a:pt x="2421" y="3075"/>
                </a:lnTo>
                <a:lnTo>
                  <a:pt x="2426" y="3075"/>
                </a:lnTo>
                <a:lnTo>
                  <a:pt x="2431" y="3077"/>
                </a:lnTo>
                <a:lnTo>
                  <a:pt x="2437" y="3085"/>
                </a:lnTo>
                <a:lnTo>
                  <a:pt x="2441" y="3096"/>
                </a:lnTo>
                <a:lnTo>
                  <a:pt x="2445" y="3104"/>
                </a:lnTo>
                <a:lnTo>
                  <a:pt x="2446" y="3108"/>
                </a:lnTo>
                <a:lnTo>
                  <a:pt x="2443" y="3109"/>
                </a:lnTo>
                <a:lnTo>
                  <a:pt x="2440" y="3109"/>
                </a:lnTo>
                <a:lnTo>
                  <a:pt x="2437" y="3109"/>
                </a:lnTo>
                <a:lnTo>
                  <a:pt x="2432" y="3108"/>
                </a:lnTo>
                <a:lnTo>
                  <a:pt x="2429" y="3108"/>
                </a:lnTo>
                <a:lnTo>
                  <a:pt x="2428" y="3109"/>
                </a:lnTo>
                <a:lnTo>
                  <a:pt x="2428" y="3109"/>
                </a:lnTo>
                <a:close/>
                <a:moveTo>
                  <a:pt x="2201" y="1428"/>
                </a:moveTo>
                <a:lnTo>
                  <a:pt x="2189" y="1432"/>
                </a:lnTo>
                <a:lnTo>
                  <a:pt x="2176" y="1437"/>
                </a:lnTo>
                <a:lnTo>
                  <a:pt x="2165" y="1444"/>
                </a:lnTo>
                <a:lnTo>
                  <a:pt x="2154" y="1449"/>
                </a:lnTo>
                <a:lnTo>
                  <a:pt x="2131" y="1464"/>
                </a:lnTo>
                <a:lnTo>
                  <a:pt x="2110" y="1479"/>
                </a:lnTo>
                <a:lnTo>
                  <a:pt x="2087" y="1493"/>
                </a:lnTo>
                <a:lnTo>
                  <a:pt x="2064" y="1508"/>
                </a:lnTo>
                <a:lnTo>
                  <a:pt x="2052" y="1514"/>
                </a:lnTo>
                <a:lnTo>
                  <a:pt x="2039" y="1519"/>
                </a:lnTo>
                <a:lnTo>
                  <a:pt x="2027" y="1525"/>
                </a:lnTo>
                <a:lnTo>
                  <a:pt x="2013" y="1529"/>
                </a:lnTo>
                <a:lnTo>
                  <a:pt x="1976" y="1539"/>
                </a:lnTo>
                <a:lnTo>
                  <a:pt x="1941" y="1551"/>
                </a:lnTo>
                <a:lnTo>
                  <a:pt x="1905" y="1564"/>
                </a:lnTo>
                <a:lnTo>
                  <a:pt x="1868" y="1577"/>
                </a:lnTo>
                <a:lnTo>
                  <a:pt x="1833" y="1592"/>
                </a:lnTo>
                <a:lnTo>
                  <a:pt x="1798" y="1607"/>
                </a:lnTo>
                <a:lnTo>
                  <a:pt x="1763" y="1621"/>
                </a:lnTo>
                <a:lnTo>
                  <a:pt x="1727" y="1636"/>
                </a:lnTo>
                <a:lnTo>
                  <a:pt x="1700" y="1646"/>
                </a:lnTo>
                <a:lnTo>
                  <a:pt x="1673" y="1658"/>
                </a:lnTo>
                <a:lnTo>
                  <a:pt x="1645" y="1670"/>
                </a:lnTo>
                <a:lnTo>
                  <a:pt x="1619" y="1683"/>
                </a:lnTo>
                <a:lnTo>
                  <a:pt x="1592" y="1695"/>
                </a:lnTo>
                <a:lnTo>
                  <a:pt x="1566" y="1706"/>
                </a:lnTo>
                <a:lnTo>
                  <a:pt x="1540" y="1718"/>
                </a:lnTo>
                <a:lnTo>
                  <a:pt x="1513" y="1727"/>
                </a:lnTo>
                <a:lnTo>
                  <a:pt x="1496" y="1732"/>
                </a:lnTo>
                <a:lnTo>
                  <a:pt x="1480" y="1738"/>
                </a:lnTo>
                <a:lnTo>
                  <a:pt x="1464" y="1745"/>
                </a:lnTo>
                <a:lnTo>
                  <a:pt x="1448" y="1753"/>
                </a:lnTo>
                <a:lnTo>
                  <a:pt x="1418" y="1769"/>
                </a:lnTo>
                <a:lnTo>
                  <a:pt x="1387" y="1786"/>
                </a:lnTo>
                <a:lnTo>
                  <a:pt x="1373" y="1793"/>
                </a:lnTo>
                <a:lnTo>
                  <a:pt x="1357" y="1801"/>
                </a:lnTo>
                <a:lnTo>
                  <a:pt x="1341" y="1808"/>
                </a:lnTo>
                <a:lnTo>
                  <a:pt x="1325" y="1814"/>
                </a:lnTo>
                <a:lnTo>
                  <a:pt x="1309" y="1820"/>
                </a:lnTo>
                <a:lnTo>
                  <a:pt x="1292" y="1823"/>
                </a:lnTo>
                <a:lnTo>
                  <a:pt x="1275" y="1826"/>
                </a:lnTo>
                <a:lnTo>
                  <a:pt x="1257" y="1827"/>
                </a:lnTo>
                <a:lnTo>
                  <a:pt x="1252" y="1829"/>
                </a:lnTo>
                <a:lnTo>
                  <a:pt x="1244" y="1831"/>
                </a:lnTo>
                <a:lnTo>
                  <a:pt x="1236" y="1832"/>
                </a:lnTo>
                <a:lnTo>
                  <a:pt x="1229" y="1832"/>
                </a:lnTo>
                <a:lnTo>
                  <a:pt x="1226" y="1832"/>
                </a:lnTo>
                <a:lnTo>
                  <a:pt x="1223" y="1831"/>
                </a:lnTo>
                <a:lnTo>
                  <a:pt x="1221" y="1829"/>
                </a:lnTo>
                <a:lnTo>
                  <a:pt x="1220" y="1825"/>
                </a:lnTo>
                <a:lnTo>
                  <a:pt x="1220" y="1821"/>
                </a:lnTo>
                <a:lnTo>
                  <a:pt x="1220" y="1816"/>
                </a:lnTo>
                <a:lnTo>
                  <a:pt x="1222" y="1809"/>
                </a:lnTo>
                <a:lnTo>
                  <a:pt x="1224" y="1801"/>
                </a:lnTo>
                <a:lnTo>
                  <a:pt x="1244" y="1793"/>
                </a:lnTo>
                <a:lnTo>
                  <a:pt x="1262" y="1786"/>
                </a:lnTo>
                <a:lnTo>
                  <a:pt x="1279" y="1777"/>
                </a:lnTo>
                <a:lnTo>
                  <a:pt x="1296" y="1769"/>
                </a:lnTo>
                <a:lnTo>
                  <a:pt x="1290" y="1761"/>
                </a:lnTo>
                <a:lnTo>
                  <a:pt x="1284" y="1753"/>
                </a:lnTo>
                <a:lnTo>
                  <a:pt x="1276" y="1746"/>
                </a:lnTo>
                <a:lnTo>
                  <a:pt x="1270" y="1738"/>
                </a:lnTo>
                <a:lnTo>
                  <a:pt x="1262" y="1731"/>
                </a:lnTo>
                <a:lnTo>
                  <a:pt x="1256" y="1723"/>
                </a:lnTo>
                <a:lnTo>
                  <a:pt x="1250" y="1715"/>
                </a:lnTo>
                <a:lnTo>
                  <a:pt x="1247" y="1707"/>
                </a:lnTo>
                <a:lnTo>
                  <a:pt x="1250" y="1715"/>
                </a:lnTo>
                <a:lnTo>
                  <a:pt x="1256" y="1723"/>
                </a:lnTo>
                <a:lnTo>
                  <a:pt x="1262" y="1731"/>
                </a:lnTo>
                <a:lnTo>
                  <a:pt x="1270" y="1738"/>
                </a:lnTo>
                <a:lnTo>
                  <a:pt x="1276" y="1746"/>
                </a:lnTo>
                <a:lnTo>
                  <a:pt x="1284" y="1753"/>
                </a:lnTo>
                <a:lnTo>
                  <a:pt x="1290" y="1761"/>
                </a:lnTo>
                <a:lnTo>
                  <a:pt x="1296" y="1769"/>
                </a:lnTo>
                <a:lnTo>
                  <a:pt x="1299" y="1772"/>
                </a:lnTo>
                <a:lnTo>
                  <a:pt x="1299" y="1772"/>
                </a:lnTo>
                <a:lnTo>
                  <a:pt x="1305" y="1772"/>
                </a:lnTo>
                <a:lnTo>
                  <a:pt x="1306" y="1772"/>
                </a:lnTo>
                <a:lnTo>
                  <a:pt x="1308" y="1773"/>
                </a:lnTo>
                <a:lnTo>
                  <a:pt x="1310" y="1773"/>
                </a:lnTo>
                <a:lnTo>
                  <a:pt x="1313" y="1772"/>
                </a:lnTo>
                <a:lnTo>
                  <a:pt x="1315" y="1771"/>
                </a:lnTo>
                <a:lnTo>
                  <a:pt x="1317" y="1767"/>
                </a:lnTo>
                <a:lnTo>
                  <a:pt x="1318" y="1763"/>
                </a:lnTo>
                <a:lnTo>
                  <a:pt x="1325" y="1760"/>
                </a:lnTo>
                <a:lnTo>
                  <a:pt x="1330" y="1756"/>
                </a:lnTo>
                <a:lnTo>
                  <a:pt x="1335" y="1753"/>
                </a:lnTo>
                <a:lnTo>
                  <a:pt x="1340" y="1748"/>
                </a:lnTo>
                <a:lnTo>
                  <a:pt x="1350" y="1738"/>
                </a:lnTo>
                <a:lnTo>
                  <a:pt x="1359" y="1729"/>
                </a:lnTo>
                <a:lnTo>
                  <a:pt x="1368" y="1720"/>
                </a:lnTo>
                <a:lnTo>
                  <a:pt x="1379" y="1713"/>
                </a:lnTo>
                <a:lnTo>
                  <a:pt x="1385" y="1710"/>
                </a:lnTo>
                <a:lnTo>
                  <a:pt x="1392" y="1709"/>
                </a:lnTo>
                <a:lnTo>
                  <a:pt x="1399" y="1707"/>
                </a:lnTo>
                <a:lnTo>
                  <a:pt x="1407" y="1707"/>
                </a:lnTo>
                <a:lnTo>
                  <a:pt x="1420" y="1698"/>
                </a:lnTo>
                <a:lnTo>
                  <a:pt x="1435" y="1692"/>
                </a:lnTo>
                <a:lnTo>
                  <a:pt x="1450" y="1685"/>
                </a:lnTo>
                <a:lnTo>
                  <a:pt x="1464" y="1679"/>
                </a:lnTo>
                <a:lnTo>
                  <a:pt x="1478" y="1672"/>
                </a:lnTo>
                <a:lnTo>
                  <a:pt x="1491" y="1666"/>
                </a:lnTo>
                <a:lnTo>
                  <a:pt x="1498" y="1661"/>
                </a:lnTo>
                <a:lnTo>
                  <a:pt x="1505" y="1656"/>
                </a:lnTo>
                <a:lnTo>
                  <a:pt x="1511" y="1651"/>
                </a:lnTo>
                <a:lnTo>
                  <a:pt x="1516" y="1645"/>
                </a:lnTo>
                <a:lnTo>
                  <a:pt x="1554" y="1635"/>
                </a:lnTo>
                <a:lnTo>
                  <a:pt x="1591" y="1623"/>
                </a:lnTo>
                <a:lnTo>
                  <a:pt x="1626" y="1608"/>
                </a:lnTo>
                <a:lnTo>
                  <a:pt x="1662" y="1592"/>
                </a:lnTo>
                <a:lnTo>
                  <a:pt x="1696" y="1575"/>
                </a:lnTo>
                <a:lnTo>
                  <a:pt x="1730" y="1556"/>
                </a:lnTo>
                <a:lnTo>
                  <a:pt x="1763" y="1535"/>
                </a:lnTo>
                <a:lnTo>
                  <a:pt x="1796" y="1513"/>
                </a:lnTo>
                <a:lnTo>
                  <a:pt x="1821" y="1497"/>
                </a:lnTo>
                <a:lnTo>
                  <a:pt x="1846" y="1483"/>
                </a:lnTo>
                <a:lnTo>
                  <a:pt x="1873" y="1471"/>
                </a:lnTo>
                <a:lnTo>
                  <a:pt x="1899" y="1459"/>
                </a:lnTo>
                <a:lnTo>
                  <a:pt x="1926" y="1447"/>
                </a:lnTo>
                <a:lnTo>
                  <a:pt x="1952" y="1435"/>
                </a:lnTo>
                <a:lnTo>
                  <a:pt x="1978" y="1421"/>
                </a:lnTo>
                <a:lnTo>
                  <a:pt x="2003" y="1405"/>
                </a:lnTo>
                <a:lnTo>
                  <a:pt x="2005" y="1403"/>
                </a:lnTo>
                <a:lnTo>
                  <a:pt x="2008" y="1402"/>
                </a:lnTo>
                <a:lnTo>
                  <a:pt x="2010" y="1401"/>
                </a:lnTo>
                <a:lnTo>
                  <a:pt x="2013" y="1402"/>
                </a:lnTo>
                <a:lnTo>
                  <a:pt x="2027" y="1405"/>
                </a:lnTo>
                <a:lnTo>
                  <a:pt x="2040" y="1406"/>
                </a:lnTo>
                <a:lnTo>
                  <a:pt x="2053" y="1405"/>
                </a:lnTo>
                <a:lnTo>
                  <a:pt x="2065" y="1404"/>
                </a:lnTo>
                <a:lnTo>
                  <a:pt x="2077" y="1401"/>
                </a:lnTo>
                <a:lnTo>
                  <a:pt x="2088" y="1396"/>
                </a:lnTo>
                <a:lnTo>
                  <a:pt x="2098" y="1392"/>
                </a:lnTo>
                <a:lnTo>
                  <a:pt x="2108" y="1386"/>
                </a:lnTo>
                <a:lnTo>
                  <a:pt x="2128" y="1372"/>
                </a:lnTo>
                <a:lnTo>
                  <a:pt x="2147" y="1358"/>
                </a:lnTo>
                <a:lnTo>
                  <a:pt x="2166" y="1342"/>
                </a:lnTo>
                <a:lnTo>
                  <a:pt x="2184" y="1328"/>
                </a:lnTo>
                <a:lnTo>
                  <a:pt x="2193" y="1321"/>
                </a:lnTo>
                <a:lnTo>
                  <a:pt x="2202" y="1315"/>
                </a:lnTo>
                <a:lnTo>
                  <a:pt x="2214" y="1307"/>
                </a:lnTo>
                <a:lnTo>
                  <a:pt x="2227" y="1300"/>
                </a:lnTo>
                <a:lnTo>
                  <a:pt x="2234" y="1298"/>
                </a:lnTo>
                <a:lnTo>
                  <a:pt x="2241" y="1295"/>
                </a:lnTo>
                <a:lnTo>
                  <a:pt x="2249" y="1294"/>
                </a:lnTo>
                <a:lnTo>
                  <a:pt x="2256" y="1294"/>
                </a:lnTo>
                <a:lnTo>
                  <a:pt x="2263" y="1295"/>
                </a:lnTo>
                <a:lnTo>
                  <a:pt x="2271" y="1299"/>
                </a:lnTo>
                <a:lnTo>
                  <a:pt x="2280" y="1302"/>
                </a:lnTo>
                <a:lnTo>
                  <a:pt x="2288" y="1308"/>
                </a:lnTo>
                <a:lnTo>
                  <a:pt x="2293" y="1310"/>
                </a:lnTo>
                <a:lnTo>
                  <a:pt x="2295" y="1310"/>
                </a:lnTo>
                <a:lnTo>
                  <a:pt x="2297" y="1308"/>
                </a:lnTo>
                <a:lnTo>
                  <a:pt x="2299" y="1304"/>
                </a:lnTo>
                <a:lnTo>
                  <a:pt x="2301" y="1295"/>
                </a:lnTo>
                <a:lnTo>
                  <a:pt x="2304" y="1289"/>
                </a:lnTo>
                <a:lnTo>
                  <a:pt x="2312" y="1282"/>
                </a:lnTo>
                <a:lnTo>
                  <a:pt x="2319" y="1276"/>
                </a:lnTo>
                <a:lnTo>
                  <a:pt x="2327" y="1270"/>
                </a:lnTo>
                <a:lnTo>
                  <a:pt x="2335" y="1266"/>
                </a:lnTo>
                <a:lnTo>
                  <a:pt x="2352" y="1258"/>
                </a:lnTo>
                <a:lnTo>
                  <a:pt x="2369" y="1250"/>
                </a:lnTo>
                <a:lnTo>
                  <a:pt x="2386" y="1243"/>
                </a:lnTo>
                <a:lnTo>
                  <a:pt x="2403" y="1235"/>
                </a:lnTo>
                <a:lnTo>
                  <a:pt x="2411" y="1231"/>
                </a:lnTo>
                <a:lnTo>
                  <a:pt x="2420" y="1226"/>
                </a:lnTo>
                <a:lnTo>
                  <a:pt x="2426" y="1221"/>
                </a:lnTo>
                <a:lnTo>
                  <a:pt x="2434" y="1214"/>
                </a:lnTo>
                <a:lnTo>
                  <a:pt x="2437" y="1213"/>
                </a:lnTo>
                <a:lnTo>
                  <a:pt x="2439" y="1212"/>
                </a:lnTo>
                <a:lnTo>
                  <a:pt x="2440" y="1213"/>
                </a:lnTo>
                <a:lnTo>
                  <a:pt x="2442" y="1214"/>
                </a:lnTo>
                <a:lnTo>
                  <a:pt x="2443" y="1217"/>
                </a:lnTo>
                <a:lnTo>
                  <a:pt x="2445" y="1221"/>
                </a:lnTo>
                <a:lnTo>
                  <a:pt x="2445" y="1226"/>
                </a:lnTo>
                <a:lnTo>
                  <a:pt x="2446" y="1232"/>
                </a:lnTo>
                <a:lnTo>
                  <a:pt x="2446" y="1236"/>
                </a:lnTo>
                <a:lnTo>
                  <a:pt x="2445" y="1240"/>
                </a:lnTo>
                <a:lnTo>
                  <a:pt x="2429" y="1252"/>
                </a:lnTo>
                <a:lnTo>
                  <a:pt x="2414" y="1265"/>
                </a:lnTo>
                <a:lnTo>
                  <a:pt x="2399" y="1278"/>
                </a:lnTo>
                <a:lnTo>
                  <a:pt x="2386" y="1291"/>
                </a:lnTo>
                <a:lnTo>
                  <a:pt x="2359" y="1319"/>
                </a:lnTo>
                <a:lnTo>
                  <a:pt x="2331" y="1346"/>
                </a:lnTo>
                <a:lnTo>
                  <a:pt x="2317" y="1360"/>
                </a:lnTo>
                <a:lnTo>
                  <a:pt x="2303" y="1372"/>
                </a:lnTo>
                <a:lnTo>
                  <a:pt x="2288" y="1384"/>
                </a:lnTo>
                <a:lnTo>
                  <a:pt x="2272" y="1395"/>
                </a:lnTo>
                <a:lnTo>
                  <a:pt x="2256" y="1405"/>
                </a:lnTo>
                <a:lnTo>
                  <a:pt x="2239" y="1414"/>
                </a:lnTo>
                <a:lnTo>
                  <a:pt x="2220" y="1422"/>
                </a:lnTo>
                <a:lnTo>
                  <a:pt x="2201" y="1428"/>
                </a:lnTo>
                <a:close/>
                <a:moveTo>
                  <a:pt x="1714" y="3544"/>
                </a:moveTo>
                <a:lnTo>
                  <a:pt x="1718" y="3536"/>
                </a:lnTo>
                <a:lnTo>
                  <a:pt x="1722" y="3527"/>
                </a:lnTo>
                <a:lnTo>
                  <a:pt x="1729" y="3517"/>
                </a:lnTo>
                <a:lnTo>
                  <a:pt x="1738" y="3505"/>
                </a:lnTo>
                <a:lnTo>
                  <a:pt x="1748" y="3494"/>
                </a:lnTo>
                <a:lnTo>
                  <a:pt x="1761" y="3482"/>
                </a:lnTo>
                <a:lnTo>
                  <a:pt x="1774" y="3468"/>
                </a:lnTo>
                <a:lnTo>
                  <a:pt x="1789" y="3455"/>
                </a:lnTo>
                <a:lnTo>
                  <a:pt x="1823" y="3426"/>
                </a:lnTo>
                <a:lnTo>
                  <a:pt x="1860" y="3396"/>
                </a:lnTo>
                <a:lnTo>
                  <a:pt x="1900" y="3365"/>
                </a:lnTo>
                <a:lnTo>
                  <a:pt x="1942" y="3334"/>
                </a:lnTo>
                <a:lnTo>
                  <a:pt x="1984" y="3305"/>
                </a:lnTo>
                <a:lnTo>
                  <a:pt x="2026" y="3278"/>
                </a:lnTo>
                <a:lnTo>
                  <a:pt x="2066" y="3252"/>
                </a:lnTo>
                <a:lnTo>
                  <a:pt x="2104" y="3230"/>
                </a:lnTo>
                <a:lnTo>
                  <a:pt x="2139" y="3212"/>
                </a:lnTo>
                <a:lnTo>
                  <a:pt x="2168" y="3197"/>
                </a:lnTo>
                <a:lnTo>
                  <a:pt x="2182" y="3193"/>
                </a:lnTo>
                <a:lnTo>
                  <a:pt x="2193" y="3190"/>
                </a:lnTo>
                <a:lnTo>
                  <a:pt x="2202" y="3187"/>
                </a:lnTo>
                <a:lnTo>
                  <a:pt x="2210" y="3186"/>
                </a:lnTo>
                <a:lnTo>
                  <a:pt x="2147" y="3230"/>
                </a:lnTo>
                <a:lnTo>
                  <a:pt x="2085" y="3273"/>
                </a:lnTo>
                <a:lnTo>
                  <a:pt x="2021" y="3316"/>
                </a:lnTo>
                <a:lnTo>
                  <a:pt x="1959" y="3361"/>
                </a:lnTo>
                <a:lnTo>
                  <a:pt x="1897" y="3405"/>
                </a:lnTo>
                <a:lnTo>
                  <a:pt x="1836" y="3450"/>
                </a:lnTo>
                <a:lnTo>
                  <a:pt x="1774" y="3495"/>
                </a:lnTo>
                <a:lnTo>
                  <a:pt x="1714" y="3544"/>
                </a:lnTo>
                <a:close/>
                <a:moveTo>
                  <a:pt x="2165" y="1217"/>
                </a:moveTo>
                <a:lnTo>
                  <a:pt x="2169" y="1209"/>
                </a:lnTo>
                <a:lnTo>
                  <a:pt x="2171" y="1204"/>
                </a:lnTo>
                <a:lnTo>
                  <a:pt x="2171" y="1200"/>
                </a:lnTo>
                <a:lnTo>
                  <a:pt x="2168" y="1198"/>
                </a:lnTo>
                <a:lnTo>
                  <a:pt x="2171" y="1200"/>
                </a:lnTo>
                <a:lnTo>
                  <a:pt x="2171" y="1204"/>
                </a:lnTo>
                <a:lnTo>
                  <a:pt x="2169" y="1209"/>
                </a:lnTo>
                <a:lnTo>
                  <a:pt x="2165" y="1217"/>
                </a:lnTo>
                <a:lnTo>
                  <a:pt x="2162" y="1219"/>
                </a:lnTo>
                <a:lnTo>
                  <a:pt x="2159" y="1221"/>
                </a:lnTo>
                <a:lnTo>
                  <a:pt x="2162" y="1219"/>
                </a:lnTo>
                <a:lnTo>
                  <a:pt x="2165" y="1217"/>
                </a:lnTo>
                <a:close/>
                <a:moveTo>
                  <a:pt x="1542" y="3661"/>
                </a:moveTo>
                <a:lnTo>
                  <a:pt x="1547" y="3652"/>
                </a:lnTo>
                <a:lnTo>
                  <a:pt x="1551" y="3642"/>
                </a:lnTo>
                <a:lnTo>
                  <a:pt x="1557" y="3635"/>
                </a:lnTo>
                <a:lnTo>
                  <a:pt x="1563" y="3628"/>
                </a:lnTo>
                <a:lnTo>
                  <a:pt x="1575" y="3615"/>
                </a:lnTo>
                <a:lnTo>
                  <a:pt x="1590" y="3604"/>
                </a:lnTo>
                <a:lnTo>
                  <a:pt x="1623" y="3585"/>
                </a:lnTo>
                <a:lnTo>
                  <a:pt x="1659" y="3563"/>
                </a:lnTo>
                <a:lnTo>
                  <a:pt x="1648" y="3582"/>
                </a:lnTo>
                <a:lnTo>
                  <a:pt x="1635" y="3599"/>
                </a:lnTo>
                <a:lnTo>
                  <a:pt x="1623" y="3614"/>
                </a:lnTo>
                <a:lnTo>
                  <a:pt x="1609" y="3628"/>
                </a:lnTo>
                <a:lnTo>
                  <a:pt x="1602" y="3633"/>
                </a:lnTo>
                <a:lnTo>
                  <a:pt x="1596" y="3638"/>
                </a:lnTo>
                <a:lnTo>
                  <a:pt x="1588" y="3644"/>
                </a:lnTo>
                <a:lnTo>
                  <a:pt x="1580" y="3647"/>
                </a:lnTo>
                <a:lnTo>
                  <a:pt x="1562" y="3655"/>
                </a:lnTo>
                <a:lnTo>
                  <a:pt x="1542" y="3661"/>
                </a:lnTo>
                <a:close/>
                <a:moveTo>
                  <a:pt x="1026" y="4007"/>
                </a:moveTo>
                <a:lnTo>
                  <a:pt x="1030" y="4001"/>
                </a:lnTo>
                <a:lnTo>
                  <a:pt x="1034" y="3996"/>
                </a:lnTo>
                <a:lnTo>
                  <a:pt x="1040" y="3991"/>
                </a:lnTo>
                <a:lnTo>
                  <a:pt x="1047" y="3988"/>
                </a:lnTo>
                <a:lnTo>
                  <a:pt x="1051" y="3988"/>
                </a:lnTo>
                <a:lnTo>
                  <a:pt x="1058" y="3987"/>
                </a:lnTo>
                <a:lnTo>
                  <a:pt x="1064" y="3983"/>
                </a:lnTo>
                <a:lnTo>
                  <a:pt x="1070" y="3981"/>
                </a:lnTo>
                <a:lnTo>
                  <a:pt x="1075" y="3980"/>
                </a:lnTo>
                <a:lnTo>
                  <a:pt x="1079" y="3980"/>
                </a:lnTo>
                <a:lnTo>
                  <a:pt x="1081" y="3982"/>
                </a:lnTo>
                <a:lnTo>
                  <a:pt x="1082" y="3984"/>
                </a:lnTo>
                <a:lnTo>
                  <a:pt x="1082" y="3987"/>
                </a:lnTo>
                <a:lnTo>
                  <a:pt x="1082" y="3991"/>
                </a:lnTo>
                <a:lnTo>
                  <a:pt x="1082" y="3996"/>
                </a:lnTo>
                <a:lnTo>
                  <a:pt x="1081" y="4000"/>
                </a:lnTo>
                <a:lnTo>
                  <a:pt x="1078" y="4004"/>
                </a:lnTo>
                <a:lnTo>
                  <a:pt x="1076" y="4006"/>
                </a:lnTo>
                <a:lnTo>
                  <a:pt x="1073" y="4007"/>
                </a:lnTo>
                <a:lnTo>
                  <a:pt x="1069" y="4008"/>
                </a:lnTo>
                <a:lnTo>
                  <a:pt x="1066" y="4009"/>
                </a:lnTo>
                <a:lnTo>
                  <a:pt x="1061" y="4009"/>
                </a:lnTo>
                <a:lnTo>
                  <a:pt x="1043" y="4008"/>
                </a:lnTo>
                <a:lnTo>
                  <a:pt x="1026" y="4007"/>
                </a:lnTo>
                <a:lnTo>
                  <a:pt x="1026" y="4007"/>
                </a:lnTo>
                <a:close/>
                <a:moveTo>
                  <a:pt x="1017" y="2923"/>
                </a:moveTo>
                <a:lnTo>
                  <a:pt x="1013" y="2916"/>
                </a:lnTo>
                <a:lnTo>
                  <a:pt x="1007" y="2908"/>
                </a:lnTo>
                <a:lnTo>
                  <a:pt x="1021" y="2893"/>
                </a:lnTo>
                <a:lnTo>
                  <a:pt x="1034" y="2879"/>
                </a:lnTo>
                <a:lnTo>
                  <a:pt x="1050" y="2867"/>
                </a:lnTo>
                <a:lnTo>
                  <a:pt x="1066" y="2856"/>
                </a:lnTo>
                <a:lnTo>
                  <a:pt x="1083" y="2845"/>
                </a:lnTo>
                <a:lnTo>
                  <a:pt x="1101" y="2836"/>
                </a:lnTo>
                <a:lnTo>
                  <a:pt x="1119" y="2827"/>
                </a:lnTo>
                <a:lnTo>
                  <a:pt x="1137" y="2820"/>
                </a:lnTo>
                <a:lnTo>
                  <a:pt x="1142" y="2828"/>
                </a:lnTo>
                <a:lnTo>
                  <a:pt x="1146" y="2836"/>
                </a:lnTo>
                <a:lnTo>
                  <a:pt x="1115" y="2858"/>
                </a:lnTo>
                <a:lnTo>
                  <a:pt x="1083" y="2880"/>
                </a:lnTo>
                <a:lnTo>
                  <a:pt x="1050" y="2902"/>
                </a:lnTo>
                <a:lnTo>
                  <a:pt x="1017" y="2923"/>
                </a:lnTo>
                <a:close/>
                <a:moveTo>
                  <a:pt x="875" y="3005"/>
                </a:moveTo>
                <a:lnTo>
                  <a:pt x="884" y="3008"/>
                </a:lnTo>
                <a:lnTo>
                  <a:pt x="894" y="3011"/>
                </a:lnTo>
                <a:lnTo>
                  <a:pt x="904" y="3010"/>
                </a:lnTo>
                <a:lnTo>
                  <a:pt x="913" y="3008"/>
                </a:lnTo>
                <a:lnTo>
                  <a:pt x="904" y="3010"/>
                </a:lnTo>
                <a:lnTo>
                  <a:pt x="894" y="3011"/>
                </a:lnTo>
                <a:lnTo>
                  <a:pt x="884" y="3008"/>
                </a:lnTo>
                <a:lnTo>
                  <a:pt x="875" y="3005"/>
                </a:lnTo>
                <a:lnTo>
                  <a:pt x="875" y="3005"/>
                </a:lnTo>
                <a:lnTo>
                  <a:pt x="864" y="3006"/>
                </a:lnTo>
                <a:lnTo>
                  <a:pt x="855" y="3007"/>
                </a:lnTo>
                <a:lnTo>
                  <a:pt x="845" y="3011"/>
                </a:lnTo>
                <a:lnTo>
                  <a:pt x="835" y="3015"/>
                </a:lnTo>
                <a:lnTo>
                  <a:pt x="824" y="3027"/>
                </a:lnTo>
                <a:lnTo>
                  <a:pt x="810" y="3038"/>
                </a:lnTo>
                <a:lnTo>
                  <a:pt x="803" y="3042"/>
                </a:lnTo>
                <a:lnTo>
                  <a:pt x="797" y="3046"/>
                </a:lnTo>
                <a:lnTo>
                  <a:pt x="789" y="3049"/>
                </a:lnTo>
                <a:lnTo>
                  <a:pt x="781" y="3050"/>
                </a:lnTo>
                <a:lnTo>
                  <a:pt x="793" y="3039"/>
                </a:lnTo>
                <a:lnTo>
                  <a:pt x="807" y="3029"/>
                </a:lnTo>
                <a:lnTo>
                  <a:pt x="821" y="3021"/>
                </a:lnTo>
                <a:lnTo>
                  <a:pt x="835" y="3015"/>
                </a:lnTo>
                <a:lnTo>
                  <a:pt x="855" y="2991"/>
                </a:lnTo>
                <a:lnTo>
                  <a:pt x="877" y="2970"/>
                </a:lnTo>
                <a:lnTo>
                  <a:pt x="889" y="2961"/>
                </a:lnTo>
                <a:lnTo>
                  <a:pt x="902" y="2953"/>
                </a:lnTo>
                <a:lnTo>
                  <a:pt x="909" y="2951"/>
                </a:lnTo>
                <a:lnTo>
                  <a:pt x="917" y="2948"/>
                </a:lnTo>
                <a:lnTo>
                  <a:pt x="924" y="2947"/>
                </a:lnTo>
                <a:lnTo>
                  <a:pt x="932" y="2946"/>
                </a:lnTo>
                <a:lnTo>
                  <a:pt x="931" y="2953"/>
                </a:lnTo>
                <a:lnTo>
                  <a:pt x="930" y="2959"/>
                </a:lnTo>
                <a:lnTo>
                  <a:pt x="927" y="2963"/>
                </a:lnTo>
                <a:lnTo>
                  <a:pt x="924" y="2968"/>
                </a:lnTo>
                <a:lnTo>
                  <a:pt x="917" y="2974"/>
                </a:lnTo>
                <a:lnTo>
                  <a:pt x="907" y="2979"/>
                </a:lnTo>
                <a:lnTo>
                  <a:pt x="897" y="2985"/>
                </a:lnTo>
                <a:lnTo>
                  <a:pt x="888" y="2990"/>
                </a:lnTo>
                <a:lnTo>
                  <a:pt x="885" y="2993"/>
                </a:lnTo>
                <a:lnTo>
                  <a:pt x="880" y="2997"/>
                </a:lnTo>
                <a:lnTo>
                  <a:pt x="877" y="3000"/>
                </a:lnTo>
                <a:lnTo>
                  <a:pt x="875" y="3005"/>
                </a:lnTo>
                <a:lnTo>
                  <a:pt x="875" y="3005"/>
                </a:lnTo>
                <a:close/>
                <a:moveTo>
                  <a:pt x="5875" y="269"/>
                </a:moveTo>
                <a:lnTo>
                  <a:pt x="5914" y="269"/>
                </a:lnTo>
                <a:lnTo>
                  <a:pt x="5951" y="269"/>
                </a:lnTo>
                <a:lnTo>
                  <a:pt x="5990" y="269"/>
                </a:lnTo>
                <a:lnTo>
                  <a:pt x="6028" y="268"/>
                </a:lnTo>
                <a:lnTo>
                  <a:pt x="6047" y="267"/>
                </a:lnTo>
                <a:lnTo>
                  <a:pt x="6065" y="265"/>
                </a:lnTo>
                <a:lnTo>
                  <a:pt x="6085" y="263"/>
                </a:lnTo>
                <a:lnTo>
                  <a:pt x="6104" y="260"/>
                </a:lnTo>
                <a:lnTo>
                  <a:pt x="6122" y="256"/>
                </a:lnTo>
                <a:lnTo>
                  <a:pt x="6140" y="251"/>
                </a:lnTo>
                <a:lnTo>
                  <a:pt x="6159" y="245"/>
                </a:lnTo>
                <a:lnTo>
                  <a:pt x="6177" y="238"/>
                </a:lnTo>
                <a:lnTo>
                  <a:pt x="6183" y="236"/>
                </a:lnTo>
                <a:lnTo>
                  <a:pt x="6189" y="233"/>
                </a:lnTo>
                <a:lnTo>
                  <a:pt x="6196" y="231"/>
                </a:lnTo>
                <a:lnTo>
                  <a:pt x="6202" y="231"/>
                </a:lnTo>
                <a:lnTo>
                  <a:pt x="6205" y="232"/>
                </a:lnTo>
                <a:lnTo>
                  <a:pt x="6207" y="233"/>
                </a:lnTo>
                <a:lnTo>
                  <a:pt x="6209" y="236"/>
                </a:lnTo>
                <a:lnTo>
                  <a:pt x="6210" y="238"/>
                </a:lnTo>
                <a:lnTo>
                  <a:pt x="6211" y="241"/>
                </a:lnTo>
                <a:lnTo>
                  <a:pt x="6211" y="246"/>
                </a:lnTo>
                <a:lnTo>
                  <a:pt x="6211" y="250"/>
                </a:lnTo>
                <a:lnTo>
                  <a:pt x="6210" y="257"/>
                </a:lnTo>
                <a:lnTo>
                  <a:pt x="6205" y="263"/>
                </a:lnTo>
                <a:lnTo>
                  <a:pt x="6198" y="266"/>
                </a:lnTo>
                <a:lnTo>
                  <a:pt x="6192" y="268"/>
                </a:lnTo>
                <a:lnTo>
                  <a:pt x="6185" y="271"/>
                </a:lnTo>
                <a:lnTo>
                  <a:pt x="6172" y="272"/>
                </a:lnTo>
                <a:lnTo>
                  <a:pt x="6157" y="271"/>
                </a:lnTo>
                <a:lnTo>
                  <a:pt x="6144" y="269"/>
                </a:lnTo>
                <a:lnTo>
                  <a:pt x="6129" y="269"/>
                </a:lnTo>
                <a:lnTo>
                  <a:pt x="6122" y="271"/>
                </a:lnTo>
                <a:lnTo>
                  <a:pt x="6115" y="273"/>
                </a:lnTo>
                <a:lnTo>
                  <a:pt x="6110" y="275"/>
                </a:lnTo>
                <a:lnTo>
                  <a:pt x="6103" y="280"/>
                </a:lnTo>
                <a:lnTo>
                  <a:pt x="6087" y="283"/>
                </a:lnTo>
                <a:lnTo>
                  <a:pt x="6071" y="285"/>
                </a:lnTo>
                <a:lnTo>
                  <a:pt x="6054" y="286"/>
                </a:lnTo>
                <a:lnTo>
                  <a:pt x="6037" y="286"/>
                </a:lnTo>
                <a:lnTo>
                  <a:pt x="6004" y="284"/>
                </a:lnTo>
                <a:lnTo>
                  <a:pt x="5970" y="283"/>
                </a:lnTo>
                <a:lnTo>
                  <a:pt x="5961" y="283"/>
                </a:lnTo>
                <a:lnTo>
                  <a:pt x="5954" y="284"/>
                </a:lnTo>
                <a:lnTo>
                  <a:pt x="5948" y="286"/>
                </a:lnTo>
                <a:lnTo>
                  <a:pt x="5942" y="289"/>
                </a:lnTo>
                <a:lnTo>
                  <a:pt x="5938" y="292"/>
                </a:lnTo>
                <a:lnTo>
                  <a:pt x="5932" y="297"/>
                </a:lnTo>
                <a:lnTo>
                  <a:pt x="5928" y="302"/>
                </a:lnTo>
                <a:lnTo>
                  <a:pt x="5924" y="309"/>
                </a:lnTo>
                <a:lnTo>
                  <a:pt x="5902" y="309"/>
                </a:lnTo>
                <a:lnTo>
                  <a:pt x="5881" y="309"/>
                </a:lnTo>
                <a:lnTo>
                  <a:pt x="5858" y="309"/>
                </a:lnTo>
                <a:lnTo>
                  <a:pt x="5837" y="309"/>
                </a:lnTo>
                <a:lnTo>
                  <a:pt x="5841" y="303"/>
                </a:lnTo>
                <a:lnTo>
                  <a:pt x="5847" y="300"/>
                </a:lnTo>
                <a:lnTo>
                  <a:pt x="5854" y="297"/>
                </a:lnTo>
                <a:lnTo>
                  <a:pt x="5859" y="293"/>
                </a:lnTo>
                <a:lnTo>
                  <a:pt x="5866" y="290"/>
                </a:lnTo>
                <a:lnTo>
                  <a:pt x="5871" y="284"/>
                </a:lnTo>
                <a:lnTo>
                  <a:pt x="5873" y="282"/>
                </a:lnTo>
                <a:lnTo>
                  <a:pt x="5874" y="279"/>
                </a:lnTo>
                <a:lnTo>
                  <a:pt x="5875" y="274"/>
                </a:lnTo>
                <a:lnTo>
                  <a:pt x="5875" y="269"/>
                </a:lnTo>
                <a:close/>
                <a:moveTo>
                  <a:pt x="6317" y="208"/>
                </a:moveTo>
                <a:lnTo>
                  <a:pt x="6339" y="208"/>
                </a:lnTo>
                <a:lnTo>
                  <a:pt x="6361" y="208"/>
                </a:lnTo>
                <a:lnTo>
                  <a:pt x="6382" y="208"/>
                </a:lnTo>
                <a:lnTo>
                  <a:pt x="6405" y="208"/>
                </a:lnTo>
                <a:lnTo>
                  <a:pt x="6426" y="208"/>
                </a:lnTo>
                <a:lnTo>
                  <a:pt x="6448" y="208"/>
                </a:lnTo>
                <a:lnTo>
                  <a:pt x="6471" y="208"/>
                </a:lnTo>
                <a:lnTo>
                  <a:pt x="6492" y="208"/>
                </a:lnTo>
                <a:lnTo>
                  <a:pt x="6494" y="217"/>
                </a:lnTo>
                <a:lnTo>
                  <a:pt x="6494" y="224"/>
                </a:lnTo>
                <a:lnTo>
                  <a:pt x="6493" y="226"/>
                </a:lnTo>
                <a:lnTo>
                  <a:pt x="6491" y="229"/>
                </a:lnTo>
                <a:lnTo>
                  <a:pt x="6490" y="230"/>
                </a:lnTo>
                <a:lnTo>
                  <a:pt x="6488" y="231"/>
                </a:lnTo>
                <a:lnTo>
                  <a:pt x="6475" y="232"/>
                </a:lnTo>
                <a:lnTo>
                  <a:pt x="6463" y="231"/>
                </a:lnTo>
                <a:lnTo>
                  <a:pt x="6422" y="231"/>
                </a:lnTo>
                <a:lnTo>
                  <a:pt x="6381" y="231"/>
                </a:lnTo>
                <a:lnTo>
                  <a:pt x="6342" y="231"/>
                </a:lnTo>
                <a:lnTo>
                  <a:pt x="6301" y="231"/>
                </a:lnTo>
                <a:lnTo>
                  <a:pt x="6301" y="224"/>
                </a:lnTo>
                <a:lnTo>
                  <a:pt x="6301" y="219"/>
                </a:lnTo>
                <a:lnTo>
                  <a:pt x="6309" y="213"/>
                </a:lnTo>
                <a:lnTo>
                  <a:pt x="6317" y="208"/>
                </a:lnTo>
                <a:close/>
                <a:moveTo>
                  <a:pt x="6574" y="192"/>
                </a:moveTo>
                <a:lnTo>
                  <a:pt x="6645" y="192"/>
                </a:lnTo>
                <a:lnTo>
                  <a:pt x="6716" y="192"/>
                </a:lnTo>
                <a:lnTo>
                  <a:pt x="6789" y="192"/>
                </a:lnTo>
                <a:lnTo>
                  <a:pt x="6861" y="192"/>
                </a:lnTo>
                <a:lnTo>
                  <a:pt x="6934" y="192"/>
                </a:lnTo>
                <a:lnTo>
                  <a:pt x="7008" y="192"/>
                </a:lnTo>
                <a:lnTo>
                  <a:pt x="7083" y="192"/>
                </a:lnTo>
                <a:lnTo>
                  <a:pt x="7160" y="192"/>
                </a:lnTo>
                <a:lnTo>
                  <a:pt x="7152" y="197"/>
                </a:lnTo>
                <a:lnTo>
                  <a:pt x="7143" y="202"/>
                </a:lnTo>
                <a:lnTo>
                  <a:pt x="7135" y="205"/>
                </a:lnTo>
                <a:lnTo>
                  <a:pt x="7127" y="207"/>
                </a:lnTo>
                <a:lnTo>
                  <a:pt x="7111" y="211"/>
                </a:lnTo>
                <a:lnTo>
                  <a:pt x="7095" y="212"/>
                </a:lnTo>
                <a:lnTo>
                  <a:pt x="7081" y="212"/>
                </a:lnTo>
                <a:lnTo>
                  <a:pt x="7067" y="213"/>
                </a:lnTo>
                <a:lnTo>
                  <a:pt x="7061" y="214"/>
                </a:lnTo>
                <a:lnTo>
                  <a:pt x="7055" y="216"/>
                </a:lnTo>
                <a:lnTo>
                  <a:pt x="7049" y="219"/>
                </a:lnTo>
                <a:lnTo>
                  <a:pt x="7043" y="221"/>
                </a:lnTo>
                <a:lnTo>
                  <a:pt x="6989" y="220"/>
                </a:lnTo>
                <a:lnTo>
                  <a:pt x="6934" y="220"/>
                </a:lnTo>
                <a:lnTo>
                  <a:pt x="6879" y="219"/>
                </a:lnTo>
                <a:lnTo>
                  <a:pt x="6825" y="219"/>
                </a:lnTo>
                <a:lnTo>
                  <a:pt x="6771" y="219"/>
                </a:lnTo>
                <a:lnTo>
                  <a:pt x="6716" y="219"/>
                </a:lnTo>
                <a:lnTo>
                  <a:pt x="6662" y="219"/>
                </a:lnTo>
                <a:lnTo>
                  <a:pt x="6609" y="219"/>
                </a:lnTo>
                <a:lnTo>
                  <a:pt x="6602" y="219"/>
                </a:lnTo>
                <a:lnTo>
                  <a:pt x="6596" y="217"/>
                </a:lnTo>
                <a:lnTo>
                  <a:pt x="6589" y="216"/>
                </a:lnTo>
                <a:lnTo>
                  <a:pt x="6584" y="215"/>
                </a:lnTo>
                <a:lnTo>
                  <a:pt x="6578" y="212"/>
                </a:lnTo>
                <a:lnTo>
                  <a:pt x="6575" y="207"/>
                </a:lnTo>
                <a:lnTo>
                  <a:pt x="6574" y="204"/>
                </a:lnTo>
                <a:lnTo>
                  <a:pt x="6572" y="200"/>
                </a:lnTo>
                <a:lnTo>
                  <a:pt x="6572" y="197"/>
                </a:lnTo>
                <a:lnTo>
                  <a:pt x="6574" y="192"/>
                </a:lnTo>
                <a:lnTo>
                  <a:pt x="6574" y="192"/>
                </a:lnTo>
                <a:close/>
                <a:moveTo>
                  <a:pt x="6479" y="1379"/>
                </a:moveTo>
                <a:lnTo>
                  <a:pt x="6516" y="1379"/>
                </a:lnTo>
                <a:lnTo>
                  <a:pt x="6552" y="1379"/>
                </a:lnTo>
                <a:lnTo>
                  <a:pt x="6588" y="1381"/>
                </a:lnTo>
                <a:lnTo>
                  <a:pt x="6625" y="1382"/>
                </a:lnTo>
                <a:lnTo>
                  <a:pt x="6661" y="1384"/>
                </a:lnTo>
                <a:lnTo>
                  <a:pt x="6697" y="1385"/>
                </a:lnTo>
                <a:lnTo>
                  <a:pt x="6732" y="1385"/>
                </a:lnTo>
                <a:lnTo>
                  <a:pt x="6767" y="1382"/>
                </a:lnTo>
                <a:lnTo>
                  <a:pt x="6783" y="1381"/>
                </a:lnTo>
                <a:lnTo>
                  <a:pt x="6799" y="1378"/>
                </a:lnTo>
                <a:lnTo>
                  <a:pt x="6815" y="1375"/>
                </a:lnTo>
                <a:lnTo>
                  <a:pt x="6829" y="1370"/>
                </a:lnTo>
                <a:lnTo>
                  <a:pt x="6845" y="1366"/>
                </a:lnTo>
                <a:lnTo>
                  <a:pt x="6861" y="1363"/>
                </a:lnTo>
                <a:lnTo>
                  <a:pt x="6869" y="1363"/>
                </a:lnTo>
                <a:lnTo>
                  <a:pt x="6877" y="1363"/>
                </a:lnTo>
                <a:lnTo>
                  <a:pt x="6886" y="1364"/>
                </a:lnTo>
                <a:lnTo>
                  <a:pt x="6894" y="1367"/>
                </a:lnTo>
                <a:lnTo>
                  <a:pt x="6909" y="1370"/>
                </a:lnTo>
                <a:lnTo>
                  <a:pt x="6923" y="1372"/>
                </a:lnTo>
                <a:lnTo>
                  <a:pt x="6938" y="1373"/>
                </a:lnTo>
                <a:lnTo>
                  <a:pt x="6953" y="1373"/>
                </a:lnTo>
                <a:lnTo>
                  <a:pt x="6983" y="1375"/>
                </a:lnTo>
                <a:lnTo>
                  <a:pt x="7014" y="1377"/>
                </a:lnTo>
                <a:lnTo>
                  <a:pt x="6956" y="1385"/>
                </a:lnTo>
                <a:lnTo>
                  <a:pt x="6897" y="1392"/>
                </a:lnTo>
                <a:lnTo>
                  <a:pt x="6840" y="1398"/>
                </a:lnTo>
                <a:lnTo>
                  <a:pt x="6781" y="1404"/>
                </a:lnTo>
                <a:lnTo>
                  <a:pt x="6723" y="1411"/>
                </a:lnTo>
                <a:lnTo>
                  <a:pt x="6665" y="1419"/>
                </a:lnTo>
                <a:lnTo>
                  <a:pt x="6637" y="1423"/>
                </a:lnTo>
                <a:lnTo>
                  <a:pt x="6608" y="1428"/>
                </a:lnTo>
                <a:lnTo>
                  <a:pt x="6579" y="1435"/>
                </a:lnTo>
                <a:lnTo>
                  <a:pt x="6550" y="1441"/>
                </a:lnTo>
                <a:lnTo>
                  <a:pt x="6527" y="1441"/>
                </a:lnTo>
                <a:lnTo>
                  <a:pt x="6505" y="1441"/>
                </a:lnTo>
                <a:lnTo>
                  <a:pt x="6481" y="1441"/>
                </a:lnTo>
                <a:lnTo>
                  <a:pt x="6457" y="1441"/>
                </a:lnTo>
                <a:lnTo>
                  <a:pt x="6434" y="1441"/>
                </a:lnTo>
                <a:lnTo>
                  <a:pt x="6411" y="1441"/>
                </a:lnTo>
                <a:lnTo>
                  <a:pt x="6387" y="1441"/>
                </a:lnTo>
                <a:lnTo>
                  <a:pt x="6362" y="1441"/>
                </a:lnTo>
                <a:lnTo>
                  <a:pt x="6365" y="1435"/>
                </a:lnTo>
                <a:lnTo>
                  <a:pt x="6368" y="1430"/>
                </a:lnTo>
                <a:lnTo>
                  <a:pt x="6372" y="1427"/>
                </a:lnTo>
                <a:lnTo>
                  <a:pt x="6376" y="1423"/>
                </a:lnTo>
                <a:lnTo>
                  <a:pt x="6385" y="1420"/>
                </a:lnTo>
                <a:lnTo>
                  <a:pt x="6394" y="1418"/>
                </a:lnTo>
                <a:lnTo>
                  <a:pt x="6403" y="1416"/>
                </a:lnTo>
                <a:lnTo>
                  <a:pt x="6412" y="1414"/>
                </a:lnTo>
                <a:lnTo>
                  <a:pt x="6416" y="1413"/>
                </a:lnTo>
                <a:lnTo>
                  <a:pt x="6420" y="1411"/>
                </a:lnTo>
                <a:lnTo>
                  <a:pt x="6424" y="1409"/>
                </a:lnTo>
                <a:lnTo>
                  <a:pt x="6428" y="1405"/>
                </a:lnTo>
                <a:lnTo>
                  <a:pt x="6420" y="1402"/>
                </a:lnTo>
                <a:lnTo>
                  <a:pt x="6412" y="1399"/>
                </a:lnTo>
                <a:lnTo>
                  <a:pt x="6404" y="1398"/>
                </a:lnTo>
                <a:lnTo>
                  <a:pt x="6396" y="1397"/>
                </a:lnTo>
                <a:lnTo>
                  <a:pt x="6380" y="1396"/>
                </a:lnTo>
                <a:lnTo>
                  <a:pt x="6364" y="1396"/>
                </a:lnTo>
                <a:lnTo>
                  <a:pt x="6333" y="1398"/>
                </a:lnTo>
                <a:lnTo>
                  <a:pt x="6301" y="1399"/>
                </a:lnTo>
                <a:lnTo>
                  <a:pt x="6311" y="1393"/>
                </a:lnTo>
                <a:lnTo>
                  <a:pt x="6321" y="1388"/>
                </a:lnTo>
                <a:lnTo>
                  <a:pt x="6333" y="1385"/>
                </a:lnTo>
                <a:lnTo>
                  <a:pt x="6344" y="1381"/>
                </a:lnTo>
                <a:lnTo>
                  <a:pt x="6355" y="1379"/>
                </a:lnTo>
                <a:lnTo>
                  <a:pt x="6366" y="1378"/>
                </a:lnTo>
                <a:lnTo>
                  <a:pt x="6378" y="1377"/>
                </a:lnTo>
                <a:lnTo>
                  <a:pt x="6389" y="1377"/>
                </a:lnTo>
                <a:lnTo>
                  <a:pt x="6412" y="1378"/>
                </a:lnTo>
                <a:lnTo>
                  <a:pt x="6434" y="1379"/>
                </a:lnTo>
                <a:lnTo>
                  <a:pt x="6457" y="1380"/>
                </a:lnTo>
                <a:lnTo>
                  <a:pt x="6479" y="1379"/>
                </a:lnTo>
                <a:close/>
                <a:moveTo>
                  <a:pt x="5639" y="2158"/>
                </a:moveTo>
                <a:lnTo>
                  <a:pt x="5644" y="2159"/>
                </a:lnTo>
                <a:lnTo>
                  <a:pt x="5649" y="2160"/>
                </a:lnTo>
                <a:lnTo>
                  <a:pt x="5652" y="2163"/>
                </a:lnTo>
                <a:lnTo>
                  <a:pt x="5655" y="2164"/>
                </a:lnTo>
                <a:lnTo>
                  <a:pt x="5656" y="2167"/>
                </a:lnTo>
                <a:lnTo>
                  <a:pt x="5657" y="2169"/>
                </a:lnTo>
                <a:lnTo>
                  <a:pt x="5656" y="2173"/>
                </a:lnTo>
                <a:lnTo>
                  <a:pt x="5656" y="2177"/>
                </a:lnTo>
                <a:lnTo>
                  <a:pt x="5641" y="2180"/>
                </a:lnTo>
                <a:lnTo>
                  <a:pt x="5630" y="2181"/>
                </a:lnTo>
                <a:lnTo>
                  <a:pt x="5617" y="2182"/>
                </a:lnTo>
                <a:lnTo>
                  <a:pt x="5607" y="2184"/>
                </a:lnTo>
                <a:lnTo>
                  <a:pt x="5601" y="2186"/>
                </a:lnTo>
                <a:lnTo>
                  <a:pt x="5597" y="2189"/>
                </a:lnTo>
                <a:lnTo>
                  <a:pt x="5592" y="2193"/>
                </a:lnTo>
                <a:lnTo>
                  <a:pt x="5587" y="2197"/>
                </a:lnTo>
                <a:lnTo>
                  <a:pt x="5575" y="2197"/>
                </a:lnTo>
                <a:lnTo>
                  <a:pt x="5564" y="2197"/>
                </a:lnTo>
                <a:lnTo>
                  <a:pt x="5557" y="2199"/>
                </a:lnTo>
                <a:lnTo>
                  <a:pt x="5550" y="2201"/>
                </a:lnTo>
                <a:lnTo>
                  <a:pt x="5542" y="2202"/>
                </a:lnTo>
                <a:lnTo>
                  <a:pt x="5536" y="2202"/>
                </a:lnTo>
                <a:lnTo>
                  <a:pt x="5530" y="2201"/>
                </a:lnTo>
                <a:lnTo>
                  <a:pt x="5523" y="2198"/>
                </a:lnTo>
                <a:lnTo>
                  <a:pt x="5518" y="2193"/>
                </a:lnTo>
                <a:lnTo>
                  <a:pt x="5513" y="2188"/>
                </a:lnTo>
                <a:lnTo>
                  <a:pt x="5544" y="2175"/>
                </a:lnTo>
                <a:lnTo>
                  <a:pt x="5574" y="2166"/>
                </a:lnTo>
                <a:lnTo>
                  <a:pt x="5590" y="2161"/>
                </a:lnTo>
                <a:lnTo>
                  <a:pt x="5606" y="2159"/>
                </a:lnTo>
                <a:lnTo>
                  <a:pt x="5622" y="2158"/>
                </a:lnTo>
                <a:lnTo>
                  <a:pt x="5639" y="2158"/>
                </a:lnTo>
                <a:lnTo>
                  <a:pt x="5639" y="2158"/>
                </a:lnTo>
                <a:close/>
                <a:moveTo>
                  <a:pt x="5960" y="2217"/>
                </a:moveTo>
                <a:lnTo>
                  <a:pt x="5968" y="2210"/>
                </a:lnTo>
                <a:lnTo>
                  <a:pt x="5977" y="2203"/>
                </a:lnTo>
                <a:lnTo>
                  <a:pt x="5979" y="2202"/>
                </a:lnTo>
                <a:lnTo>
                  <a:pt x="5982" y="2201"/>
                </a:lnTo>
                <a:lnTo>
                  <a:pt x="5984" y="2201"/>
                </a:lnTo>
                <a:lnTo>
                  <a:pt x="5986" y="2202"/>
                </a:lnTo>
                <a:lnTo>
                  <a:pt x="5988" y="2205"/>
                </a:lnTo>
                <a:lnTo>
                  <a:pt x="5990" y="2207"/>
                </a:lnTo>
                <a:lnTo>
                  <a:pt x="5991" y="2211"/>
                </a:lnTo>
                <a:lnTo>
                  <a:pt x="5993" y="2217"/>
                </a:lnTo>
                <a:lnTo>
                  <a:pt x="5993" y="2223"/>
                </a:lnTo>
                <a:lnTo>
                  <a:pt x="5992" y="2227"/>
                </a:lnTo>
                <a:lnTo>
                  <a:pt x="5990" y="2231"/>
                </a:lnTo>
                <a:lnTo>
                  <a:pt x="5986" y="2233"/>
                </a:lnTo>
                <a:lnTo>
                  <a:pt x="5977" y="2234"/>
                </a:lnTo>
                <a:lnTo>
                  <a:pt x="5967" y="2236"/>
                </a:lnTo>
                <a:lnTo>
                  <a:pt x="5936" y="2245"/>
                </a:lnTo>
                <a:lnTo>
                  <a:pt x="5905" y="2253"/>
                </a:lnTo>
                <a:lnTo>
                  <a:pt x="5874" y="2262"/>
                </a:lnTo>
                <a:lnTo>
                  <a:pt x="5842" y="2271"/>
                </a:lnTo>
                <a:lnTo>
                  <a:pt x="5812" y="2280"/>
                </a:lnTo>
                <a:lnTo>
                  <a:pt x="5780" y="2289"/>
                </a:lnTo>
                <a:lnTo>
                  <a:pt x="5748" y="2298"/>
                </a:lnTo>
                <a:lnTo>
                  <a:pt x="5717" y="2308"/>
                </a:lnTo>
                <a:lnTo>
                  <a:pt x="5717" y="2294"/>
                </a:lnTo>
                <a:lnTo>
                  <a:pt x="5717" y="2281"/>
                </a:lnTo>
                <a:lnTo>
                  <a:pt x="5746" y="2270"/>
                </a:lnTo>
                <a:lnTo>
                  <a:pt x="5777" y="2261"/>
                </a:lnTo>
                <a:lnTo>
                  <a:pt x="5806" y="2253"/>
                </a:lnTo>
                <a:lnTo>
                  <a:pt x="5837" y="2245"/>
                </a:lnTo>
                <a:lnTo>
                  <a:pt x="5868" y="2238"/>
                </a:lnTo>
                <a:lnTo>
                  <a:pt x="5899" y="2232"/>
                </a:lnTo>
                <a:lnTo>
                  <a:pt x="5930" y="2225"/>
                </a:lnTo>
                <a:lnTo>
                  <a:pt x="5960" y="2217"/>
                </a:lnTo>
                <a:close/>
                <a:moveTo>
                  <a:pt x="6129" y="2188"/>
                </a:moveTo>
                <a:lnTo>
                  <a:pt x="6124" y="2193"/>
                </a:lnTo>
                <a:lnTo>
                  <a:pt x="6119" y="2199"/>
                </a:lnTo>
                <a:lnTo>
                  <a:pt x="6113" y="2203"/>
                </a:lnTo>
                <a:lnTo>
                  <a:pt x="6107" y="2207"/>
                </a:lnTo>
                <a:lnTo>
                  <a:pt x="6102" y="2210"/>
                </a:lnTo>
                <a:lnTo>
                  <a:pt x="6096" y="2212"/>
                </a:lnTo>
                <a:lnTo>
                  <a:pt x="6089" y="2214"/>
                </a:lnTo>
                <a:lnTo>
                  <a:pt x="6084" y="2216"/>
                </a:lnTo>
                <a:lnTo>
                  <a:pt x="6056" y="2217"/>
                </a:lnTo>
                <a:lnTo>
                  <a:pt x="6028" y="2217"/>
                </a:lnTo>
                <a:lnTo>
                  <a:pt x="6033" y="2206"/>
                </a:lnTo>
                <a:lnTo>
                  <a:pt x="6037" y="2197"/>
                </a:lnTo>
                <a:lnTo>
                  <a:pt x="6042" y="2189"/>
                </a:lnTo>
                <a:lnTo>
                  <a:pt x="6047" y="2182"/>
                </a:lnTo>
                <a:lnTo>
                  <a:pt x="6053" y="2176"/>
                </a:lnTo>
                <a:lnTo>
                  <a:pt x="6057" y="2172"/>
                </a:lnTo>
                <a:lnTo>
                  <a:pt x="6064" y="2168"/>
                </a:lnTo>
                <a:lnTo>
                  <a:pt x="6070" y="2167"/>
                </a:lnTo>
                <a:lnTo>
                  <a:pt x="6077" y="2166"/>
                </a:lnTo>
                <a:lnTo>
                  <a:pt x="6084" y="2166"/>
                </a:lnTo>
                <a:lnTo>
                  <a:pt x="6090" y="2167"/>
                </a:lnTo>
                <a:lnTo>
                  <a:pt x="6097" y="2169"/>
                </a:lnTo>
                <a:lnTo>
                  <a:pt x="6105" y="2173"/>
                </a:lnTo>
                <a:lnTo>
                  <a:pt x="6112" y="2177"/>
                </a:lnTo>
                <a:lnTo>
                  <a:pt x="6121" y="2182"/>
                </a:lnTo>
                <a:lnTo>
                  <a:pt x="6129" y="2188"/>
                </a:lnTo>
                <a:lnTo>
                  <a:pt x="6129" y="2188"/>
                </a:lnTo>
                <a:close/>
                <a:moveTo>
                  <a:pt x="6116" y="2304"/>
                </a:moveTo>
                <a:lnTo>
                  <a:pt x="6106" y="2310"/>
                </a:lnTo>
                <a:lnTo>
                  <a:pt x="6096" y="2313"/>
                </a:lnTo>
                <a:lnTo>
                  <a:pt x="6087" y="2314"/>
                </a:lnTo>
                <a:lnTo>
                  <a:pt x="6077" y="2314"/>
                </a:lnTo>
                <a:lnTo>
                  <a:pt x="6068" y="2312"/>
                </a:lnTo>
                <a:lnTo>
                  <a:pt x="6059" y="2308"/>
                </a:lnTo>
                <a:lnTo>
                  <a:pt x="6050" y="2302"/>
                </a:lnTo>
                <a:lnTo>
                  <a:pt x="6042" y="2294"/>
                </a:lnTo>
                <a:lnTo>
                  <a:pt x="6051" y="2293"/>
                </a:lnTo>
                <a:lnTo>
                  <a:pt x="6060" y="2292"/>
                </a:lnTo>
                <a:lnTo>
                  <a:pt x="6069" y="2289"/>
                </a:lnTo>
                <a:lnTo>
                  <a:pt x="6077" y="2288"/>
                </a:lnTo>
                <a:lnTo>
                  <a:pt x="6087" y="2286"/>
                </a:lnTo>
                <a:lnTo>
                  <a:pt x="6099" y="2285"/>
                </a:lnTo>
                <a:lnTo>
                  <a:pt x="6105" y="2280"/>
                </a:lnTo>
                <a:lnTo>
                  <a:pt x="6113" y="2275"/>
                </a:lnTo>
                <a:lnTo>
                  <a:pt x="6113" y="2275"/>
                </a:lnTo>
                <a:lnTo>
                  <a:pt x="6122" y="2270"/>
                </a:lnTo>
                <a:lnTo>
                  <a:pt x="6132" y="2266"/>
                </a:lnTo>
                <a:lnTo>
                  <a:pt x="6139" y="2271"/>
                </a:lnTo>
                <a:lnTo>
                  <a:pt x="6145" y="2276"/>
                </a:lnTo>
                <a:lnTo>
                  <a:pt x="6148" y="2280"/>
                </a:lnTo>
                <a:lnTo>
                  <a:pt x="6150" y="2284"/>
                </a:lnTo>
                <a:lnTo>
                  <a:pt x="6150" y="2286"/>
                </a:lnTo>
                <a:lnTo>
                  <a:pt x="6149" y="2288"/>
                </a:lnTo>
                <a:lnTo>
                  <a:pt x="6147" y="2291"/>
                </a:lnTo>
                <a:lnTo>
                  <a:pt x="6145" y="2292"/>
                </a:lnTo>
                <a:lnTo>
                  <a:pt x="6137" y="2295"/>
                </a:lnTo>
                <a:lnTo>
                  <a:pt x="6129" y="2297"/>
                </a:lnTo>
                <a:lnTo>
                  <a:pt x="6121" y="2300"/>
                </a:lnTo>
                <a:lnTo>
                  <a:pt x="6116" y="2304"/>
                </a:lnTo>
                <a:close/>
                <a:moveTo>
                  <a:pt x="2723" y="2882"/>
                </a:moveTo>
                <a:lnTo>
                  <a:pt x="2723" y="2882"/>
                </a:lnTo>
                <a:lnTo>
                  <a:pt x="2723" y="2882"/>
                </a:lnTo>
                <a:close/>
              </a:path>
            </a:pathLst>
          </a:custGeom>
          <a:pattFill prst="lgCheck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xtLst/>
        </p:spPr>
        <p:txBody>
          <a:bodyPr/>
          <a:lstStyle>
            <a:lvl1pPr>
              <a:defRPr lang="ru-RU" sz="80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2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1976770" y="4445732"/>
            <a:ext cx="10928334" cy="4824536"/>
          </a:xfrm>
          <a:prstGeom prst="rect">
            <a:avLst/>
          </a:prstGeom>
        </p:spPr>
        <p:txBody>
          <a:bodyPr numCol="2" spcCol="1080000"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5610" y="5633864"/>
            <a:ext cx="7831990" cy="24482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WELCOM MESSAGER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5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1976770" y="4445732"/>
            <a:ext cx="10928334" cy="4824536"/>
          </a:xfrm>
          <a:prstGeom prst="rect">
            <a:avLst/>
          </a:prstGeom>
        </p:spPr>
        <p:txBody>
          <a:bodyPr numCol="1" spcCol="1080000"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35610" y="5633864"/>
            <a:ext cx="7831990" cy="24482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WELCOM MESSAGER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75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/>
          <p:cNvSpPr>
            <a:spLocks noGrp="1"/>
          </p:cNvSpPr>
          <p:nvPr>
            <p:ph type="pic" sz="quarter" idx="25"/>
          </p:nvPr>
        </p:nvSpPr>
        <p:spPr>
          <a:xfrm>
            <a:off x="1391594" y="2061135"/>
            <a:ext cx="9001000" cy="9593730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0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83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6"/>
          </p:nvPr>
        </p:nvSpPr>
        <p:spPr>
          <a:xfrm>
            <a:off x="14065002" y="2157994"/>
            <a:ext cx="9001000" cy="9400010"/>
          </a:xfrm>
          <a:custGeom>
            <a:avLst/>
            <a:gdLst>
              <a:gd name="connsiteX0" fmla="*/ 4501826 w 9001000"/>
              <a:gd name="connsiteY0" fmla="*/ 3827919 h 9400010"/>
              <a:gd name="connsiteX1" fmla="*/ 4291732 w 9001000"/>
              <a:gd name="connsiteY1" fmla="*/ 3881836 h 9400010"/>
              <a:gd name="connsiteX2" fmla="*/ 3874198 w 9001000"/>
              <a:gd name="connsiteY2" fmla="*/ 4114620 h 9400010"/>
              <a:gd name="connsiteX3" fmla="*/ 3665430 w 9001000"/>
              <a:gd name="connsiteY3" fmla="*/ 4467221 h 9400010"/>
              <a:gd name="connsiteX4" fmla="*/ 3665430 w 9001000"/>
              <a:gd name="connsiteY4" fmla="*/ 4932790 h 9400010"/>
              <a:gd name="connsiteX5" fmla="*/ 3874198 w 9001000"/>
              <a:gd name="connsiteY5" fmla="*/ 5285390 h 9400010"/>
              <a:gd name="connsiteX6" fmla="*/ 4291732 w 9001000"/>
              <a:gd name="connsiteY6" fmla="*/ 5518175 h 9400010"/>
              <a:gd name="connsiteX7" fmla="*/ 4709266 w 9001000"/>
              <a:gd name="connsiteY7" fmla="*/ 5518175 h 9400010"/>
              <a:gd name="connsiteX8" fmla="*/ 5126800 w 9001000"/>
              <a:gd name="connsiteY8" fmla="*/ 5285390 h 9400010"/>
              <a:gd name="connsiteX9" fmla="*/ 5335568 w 9001000"/>
              <a:gd name="connsiteY9" fmla="*/ 4932790 h 9400010"/>
              <a:gd name="connsiteX10" fmla="*/ 5335568 w 9001000"/>
              <a:gd name="connsiteY10" fmla="*/ 4467221 h 9400010"/>
              <a:gd name="connsiteX11" fmla="*/ 5126800 w 9001000"/>
              <a:gd name="connsiteY11" fmla="*/ 4114620 h 9400010"/>
              <a:gd name="connsiteX12" fmla="*/ 4709266 w 9001000"/>
              <a:gd name="connsiteY12" fmla="*/ 3881836 h 9400010"/>
              <a:gd name="connsiteX13" fmla="*/ 4501826 w 9001000"/>
              <a:gd name="connsiteY13" fmla="*/ 3827919 h 9400010"/>
              <a:gd name="connsiteX14" fmla="*/ 4507652 w 9001000"/>
              <a:gd name="connsiteY14" fmla="*/ 0 h 9400010"/>
              <a:gd name="connsiteX15" fmla="*/ 5625626 w 9001000"/>
              <a:gd name="connsiteY15" fmla="*/ 290579 h 9400010"/>
              <a:gd name="connsiteX16" fmla="*/ 7875874 w 9001000"/>
              <a:gd name="connsiteY16" fmla="*/ 1545144 h 9400010"/>
              <a:gd name="connsiteX17" fmla="*/ 9001000 w 9001000"/>
              <a:gd name="connsiteY17" fmla="*/ 3445440 h 9400010"/>
              <a:gd name="connsiteX18" fmla="*/ 9001000 w 9001000"/>
              <a:gd name="connsiteY18" fmla="*/ 5954570 h 9400010"/>
              <a:gd name="connsiteX19" fmla="*/ 7875874 w 9001000"/>
              <a:gd name="connsiteY19" fmla="*/ 7854866 h 9400010"/>
              <a:gd name="connsiteX20" fmla="*/ 5625626 w 9001000"/>
              <a:gd name="connsiteY20" fmla="*/ 9109431 h 9400010"/>
              <a:gd name="connsiteX21" fmla="*/ 3375374 w 9001000"/>
              <a:gd name="connsiteY21" fmla="*/ 9109431 h 9400010"/>
              <a:gd name="connsiteX22" fmla="*/ 1125125 w 9001000"/>
              <a:gd name="connsiteY22" fmla="*/ 7854866 h 9400010"/>
              <a:gd name="connsiteX23" fmla="*/ 0 w 9001000"/>
              <a:gd name="connsiteY23" fmla="*/ 5954570 h 9400010"/>
              <a:gd name="connsiteX24" fmla="*/ 0 w 9001000"/>
              <a:gd name="connsiteY24" fmla="*/ 3445440 h 9400010"/>
              <a:gd name="connsiteX25" fmla="*/ 1125125 w 9001000"/>
              <a:gd name="connsiteY25" fmla="*/ 1545144 h 9400010"/>
              <a:gd name="connsiteX26" fmla="*/ 3375374 w 9001000"/>
              <a:gd name="connsiteY26" fmla="*/ 290579 h 9400010"/>
              <a:gd name="connsiteX27" fmla="*/ 4507652 w 9001000"/>
              <a:gd name="connsiteY27" fmla="*/ 0 h 940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1000" h="9400010">
                <a:moveTo>
                  <a:pt x="4501826" y="3827919"/>
                </a:moveTo>
                <a:cubicBezTo>
                  <a:pt x="4429732" y="3827919"/>
                  <a:pt x="4357194" y="3845891"/>
                  <a:pt x="4291732" y="3881836"/>
                </a:cubicBezTo>
                <a:cubicBezTo>
                  <a:pt x="4291732" y="3881836"/>
                  <a:pt x="4291732" y="3881836"/>
                  <a:pt x="3874198" y="4114620"/>
                </a:cubicBezTo>
                <a:cubicBezTo>
                  <a:pt x="3743276" y="4186510"/>
                  <a:pt x="3665430" y="4323442"/>
                  <a:pt x="3665430" y="4467221"/>
                </a:cubicBezTo>
                <a:lnTo>
                  <a:pt x="3665430" y="4932790"/>
                </a:lnTo>
                <a:cubicBezTo>
                  <a:pt x="3665430" y="5076569"/>
                  <a:pt x="3743276" y="5210077"/>
                  <a:pt x="3874198" y="5285390"/>
                </a:cubicBezTo>
                <a:cubicBezTo>
                  <a:pt x="3874198" y="5285390"/>
                  <a:pt x="3874198" y="5285390"/>
                  <a:pt x="4291732" y="5518175"/>
                </a:cubicBezTo>
                <a:cubicBezTo>
                  <a:pt x="4422654" y="5590064"/>
                  <a:pt x="4581884" y="5590064"/>
                  <a:pt x="4709266" y="5518175"/>
                </a:cubicBezTo>
                <a:cubicBezTo>
                  <a:pt x="4709266" y="5518175"/>
                  <a:pt x="4709266" y="5518175"/>
                  <a:pt x="5126800" y="5285390"/>
                </a:cubicBezTo>
                <a:cubicBezTo>
                  <a:pt x="5257722" y="5210077"/>
                  <a:pt x="5335568" y="5076569"/>
                  <a:pt x="5335568" y="4932790"/>
                </a:cubicBezTo>
                <a:cubicBezTo>
                  <a:pt x="5335568" y="4932790"/>
                  <a:pt x="5335568" y="4932790"/>
                  <a:pt x="5335568" y="4467221"/>
                </a:cubicBezTo>
                <a:cubicBezTo>
                  <a:pt x="5335568" y="4323442"/>
                  <a:pt x="5257722" y="4186510"/>
                  <a:pt x="5126800" y="4114620"/>
                </a:cubicBezTo>
                <a:cubicBezTo>
                  <a:pt x="5126800" y="4114620"/>
                  <a:pt x="5126800" y="4114620"/>
                  <a:pt x="4709266" y="3881836"/>
                </a:cubicBezTo>
                <a:cubicBezTo>
                  <a:pt x="4645574" y="3845891"/>
                  <a:pt x="4573922" y="3827919"/>
                  <a:pt x="4501826" y="3827919"/>
                </a:cubicBezTo>
                <a:close/>
                <a:moveTo>
                  <a:pt x="4507652" y="0"/>
                </a:moveTo>
                <a:cubicBezTo>
                  <a:pt x="4896202" y="0"/>
                  <a:pt x="5282368" y="96860"/>
                  <a:pt x="5625626" y="290579"/>
                </a:cubicBezTo>
                <a:cubicBezTo>
                  <a:pt x="7875874" y="1545144"/>
                  <a:pt x="7875874" y="1545144"/>
                  <a:pt x="7875874" y="1545144"/>
                </a:cubicBezTo>
                <a:cubicBezTo>
                  <a:pt x="8581462" y="1932583"/>
                  <a:pt x="9001000" y="2670562"/>
                  <a:pt x="9001000" y="3445440"/>
                </a:cubicBezTo>
                <a:cubicBezTo>
                  <a:pt x="9001000" y="5954570"/>
                  <a:pt x="9001000" y="5954570"/>
                  <a:pt x="9001000" y="5954570"/>
                </a:cubicBezTo>
                <a:cubicBezTo>
                  <a:pt x="9001000" y="6729448"/>
                  <a:pt x="8581462" y="7448977"/>
                  <a:pt x="7875874" y="7854866"/>
                </a:cubicBezTo>
                <a:cubicBezTo>
                  <a:pt x="5625626" y="9109431"/>
                  <a:pt x="5625626" y="9109431"/>
                  <a:pt x="5625626" y="9109431"/>
                </a:cubicBezTo>
                <a:cubicBezTo>
                  <a:pt x="4939108" y="9496870"/>
                  <a:pt x="4080962" y="9496870"/>
                  <a:pt x="3375374" y="9109431"/>
                </a:cubicBezTo>
                <a:cubicBezTo>
                  <a:pt x="1125125" y="7854866"/>
                  <a:pt x="1125125" y="7854866"/>
                  <a:pt x="1125125" y="7854866"/>
                </a:cubicBezTo>
                <a:cubicBezTo>
                  <a:pt x="419538" y="7448977"/>
                  <a:pt x="0" y="6729448"/>
                  <a:pt x="0" y="5954570"/>
                </a:cubicBezTo>
                <a:lnTo>
                  <a:pt x="0" y="3445440"/>
                </a:lnTo>
                <a:cubicBezTo>
                  <a:pt x="0" y="2670562"/>
                  <a:pt x="419538" y="1932583"/>
                  <a:pt x="1125125" y="1545144"/>
                </a:cubicBezTo>
                <a:cubicBezTo>
                  <a:pt x="3375374" y="290579"/>
                  <a:pt x="3375374" y="290579"/>
                  <a:pt x="3375374" y="290579"/>
                </a:cubicBezTo>
                <a:cubicBezTo>
                  <a:pt x="3728168" y="96860"/>
                  <a:pt x="4119102" y="0"/>
                  <a:pt x="450765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20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 userDrawn="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/>
          <p:cNvSpPr>
            <a:spLocks noGrp="1"/>
          </p:cNvSpPr>
          <p:nvPr>
            <p:ph type="pic" sz="quarter" idx="25"/>
          </p:nvPr>
        </p:nvSpPr>
        <p:spPr>
          <a:xfrm>
            <a:off x="887538" y="4338514"/>
            <a:ext cx="8182727" cy="872157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0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5" name="Рисунок 1"/>
          <p:cNvSpPr>
            <a:spLocks noGrp="1"/>
          </p:cNvSpPr>
          <p:nvPr>
            <p:ph type="pic" sz="quarter" idx="26" hasCustomPrompt="1"/>
          </p:nvPr>
        </p:nvSpPr>
        <p:spPr>
          <a:xfrm>
            <a:off x="6782912" y="666106"/>
            <a:ext cx="4574705" cy="4875957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0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10639508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6" name="Рисунок 1"/>
          <p:cNvSpPr>
            <a:spLocks noGrp="1"/>
          </p:cNvSpPr>
          <p:nvPr>
            <p:ph type="pic" sz="quarter" idx="25"/>
          </p:nvPr>
        </p:nvSpPr>
        <p:spPr>
          <a:xfrm>
            <a:off x="15609138" y="810122"/>
            <a:ext cx="7784936" cy="8297586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7" name="Рисунок 1"/>
          <p:cNvSpPr>
            <a:spLocks noGrp="1"/>
          </p:cNvSpPr>
          <p:nvPr>
            <p:ph type="pic" sz="quarter" idx="26"/>
          </p:nvPr>
        </p:nvSpPr>
        <p:spPr>
          <a:xfrm>
            <a:off x="13128898" y="8010922"/>
            <a:ext cx="4328864" cy="4613926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</p:spTree>
    <p:extLst>
      <p:ext uri="{BB962C8B-B14F-4D97-AF65-F5344CB8AC3E}">
        <p14:creationId xmlns:p14="http://schemas.microsoft.com/office/powerpoint/2010/main" xmlns="" val="138326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8552070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11832754" y="959833"/>
            <a:ext cx="11809312" cy="11799510"/>
          </a:xfrm>
          <a:custGeom>
            <a:avLst/>
            <a:gdLst>
              <a:gd name="connsiteX0" fmla="*/ 11202146 w 13746366"/>
              <a:gd name="connsiteY0" fmla="*/ 6372560 h 13734956"/>
              <a:gd name="connsiteX1" fmla="*/ 11835164 w 13746366"/>
              <a:gd name="connsiteY1" fmla="*/ 6537092 h 13734956"/>
              <a:gd name="connsiteX2" fmla="*/ 13109298 w 13746366"/>
              <a:gd name="connsiteY2" fmla="*/ 7247450 h 13734956"/>
              <a:gd name="connsiteX3" fmla="*/ 13746366 w 13746366"/>
              <a:gd name="connsiteY3" fmla="*/ 8323435 h 13734956"/>
              <a:gd name="connsiteX4" fmla="*/ 13746366 w 13746366"/>
              <a:gd name="connsiteY4" fmla="*/ 9744152 h 13734956"/>
              <a:gd name="connsiteX5" fmla="*/ 13109298 w 13746366"/>
              <a:gd name="connsiteY5" fmla="*/ 10820136 h 13734956"/>
              <a:gd name="connsiteX6" fmla="*/ 11835164 w 13746366"/>
              <a:gd name="connsiteY6" fmla="*/ 11530494 h 13734956"/>
              <a:gd name="connsiteX7" fmla="*/ 10561028 w 13746366"/>
              <a:gd name="connsiteY7" fmla="*/ 11530494 h 13734956"/>
              <a:gd name="connsiteX8" fmla="*/ 9286894 w 13746366"/>
              <a:gd name="connsiteY8" fmla="*/ 10820136 h 13734956"/>
              <a:gd name="connsiteX9" fmla="*/ 8649826 w 13746366"/>
              <a:gd name="connsiteY9" fmla="*/ 9744152 h 13734956"/>
              <a:gd name="connsiteX10" fmla="*/ 8649826 w 13746366"/>
              <a:gd name="connsiteY10" fmla="*/ 8323435 h 13734956"/>
              <a:gd name="connsiteX11" fmla="*/ 9286894 w 13746366"/>
              <a:gd name="connsiteY11" fmla="*/ 7247450 h 13734956"/>
              <a:gd name="connsiteX12" fmla="*/ 10561028 w 13746366"/>
              <a:gd name="connsiteY12" fmla="*/ 6537092 h 13734956"/>
              <a:gd name="connsiteX13" fmla="*/ 11202146 w 13746366"/>
              <a:gd name="connsiteY13" fmla="*/ 6372560 h 13734956"/>
              <a:gd name="connsiteX14" fmla="*/ 3898654 w 13746366"/>
              <a:gd name="connsiteY14" fmla="*/ 5604918 h 13734956"/>
              <a:gd name="connsiteX15" fmla="*/ 4865586 w 13746366"/>
              <a:gd name="connsiteY15" fmla="*/ 5856239 h 13734956"/>
              <a:gd name="connsiteX16" fmla="*/ 6811818 w 13746366"/>
              <a:gd name="connsiteY16" fmla="*/ 6941308 h 13734956"/>
              <a:gd name="connsiteX17" fmla="*/ 7784936 w 13746366"/>
              <a:gd name="connsiteY17" fmla="*/ 8584868 h 13734956"/>
              <a:gd name="connsiteX18" fmla="*/ 7784936 w 13746366"/>
              <a:gd name="connsiteY18" fmla="*/ 10755006 h 13734956"/>
              <a:gd name="connsiteX19" fmla="*/ 6811818 w 13746366"/>
              <a:gd name="connsiteY19" fmla="*/ 12398566 h 13734956"/>
              <a:gd name="connsiteX20" fmla="*/ 4865586 w 13746366"/>
              <a:gd name="connsiteY20" fmla="*/ 13483635 h 13734956"/>
              <a:gd name="connsiteX21" fmla="*/ 2919351 w 13746366"/>
              <a:gd name="connsiteY21" fmla="*/ 13483635 h 13734956"/>
              <a:gd name="connsiteX22" fmla="*/ 973117 w 13746366"/>
              <a:gd name="connsiteY22" fmla="*/ 12398566 h 13734956"/>
              <a:gd name="connsiteX23" fmla="*/ 0 w 13746366"/>
              <a:gd name="connsiteY23" fmla="*/ 10755006 h 13734956"/>
              <a:gd name="connsiteX24" fmla="*/ 0 w 13746366"/>
              <a:gd name="connsiteY24" fmla="*/ 8584868 h 13734956"/>
              <a:gd name="connsiteX25" fmla="*/ 973117 w 13746366"/>
              <a:gd name="connsiteY25" fmla="*/ 6941308 h 13734956"/>
              <a:gd name="connsiteX26" fmla="*/ 2919351 w 13746366"/>
              <a:gd name="connsiteY26" fmla="*/ 5856239 h 13734956"/>
              <a:gd name="connsiteX27" fmla="*/ 3898654 w 13746366"/>
              <a:gd name="connsiteY27" fmla="*/ 5604918 h 13734956"/>
              <a:gd name="connsiteX28" fmla="*/ 8125404 w 13746366"/>
              <a:gd name="connsiteY28" fmla="*/ 0 h 13734956"/>
              <a:gd name="connsiteX29" fmla="*/ 8922404 w 13746366"/>
              <a:gd name="connsiteY29" fmla="*/ 207153 h 13734956"/>
              <a:gd name="connsiteX30" fmla="*/ 10526600 w 13746366"/>
              <a:gd name="connsiteY30" fmla="*/ 1101528 h 13734956"/>
              <a:gd name="connsiteX31" fmla="*/ 11328698 w 13746366"/>
              <a:gd name="connsiteY31" fmla="*/ 2456244 h 13734956"/>
              <a:gd name="connsiteX32" fmla="*/ 11328698 w 13746366"/>
              <a:gd name="connsiteY32" fmla="*/ 4244994 h 13734956"/>
              <a:gd name="connsiteX33" fmla="*/ 10526600 w 13746366"/>
              <a:gd name="connsiteY33" fmla="*/ 5599709 h 13734956"/>
              <a:gd name="connsiteX34" fmla="*/ 8922404 w 13746366"/>
              <a:gd name="connsiteY34" fmla="*/ 6494085 h 13734956"/>
              <a:gd name="connsiteX35" fmla="*/ 7318208 w 13746366"/>
              <a:gd name="connsiteY35" fmla="*/ 6494085 h 13734956"/>
              <a:gd name="connsiteX36" fmla="*/ 5714012 w 13746366"/>
              <a:gd name="connsiteY36" fmla="*/ 5599709 h 13734956"/>
              <a:gd name="connsiteX37" fmla="*/ 4911914 w 13746366"/>
              <a:gd name="connsiteY37" fmla="*/ 4244994 h 13734956"/>
              <a:gd name="connsiteX38" fmla="*/ 4911914 w 13746366"/>
              <a:gd name="connsiteY38" fmla="*/ 2456244 h 13734956"/>
              <a:gd name="connsiteX39" fmla="*/ 5714012 w 13746366"/>
              <a:gd name="connsiteY39" fmla="*/ 1101528 h 13734956"/>
              <a:gd name="connsiteX40" fmla="*/ 7318208 w 13746366"/>
              <a:gd name="connsiteY40" fmla="*/ 207153 h 13734956"/>
              <a:gd name="connsiteX41" fmla="*/ 8125404 w 13746366"/>
              <a:gd name="connsiteY41" fmla="*/ 0 h 1373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746366" h="13734956">
                <a:moveTo>
                  <a:pt x="11202146" y="6372560"/>
                </a:moveTo>
                <a:cubicBezTo>
                  <a:pt x="11422150" y="6372560"/>
                  <a:pt x="11640804" y="6427404"/>
                  <a:pt x="11835164" y="6537092"/>
                </a:cubicBezTo>
                <a:cubicBezTo>
                  <a:pt x="13109298" y="7247450"/>
                  <a:pt x="13109298" y="7247450"/>
                  <a:pt x="13109298" y="7247450"/>
                </a:cubicBezTo>
                <a:cubicBezTo>
                  <a:pt x="13508816" y="7466826"/>
                  <a:pt x="13746366" y="7884684"/>
                  <a:pt x="13746366" y="8323435"/>
                </a:cubicBezTo>
                <a:cubicBezTo>
                  <a:pt x="13746366" y="9744152"/>
                  <a:pt x="13746366" y="9744152"/>
                  <a:pt x="13746366" y="9744152"/>
                </a:cubicBezTo>
                <a:cubicBezTo>
                  <a:pt x="13746366" y="10182903"/>
                  <a:pt x="13508816" y="10590314"/>
                  <a:pt x="13109298" y="10820136"/>
                </a:cubicBezTo>
                <a:cubicBezTo>
                  <a:pt x="11835164" y="11530494"/>
                  <a:pt x="11835164" y="11530494"/>
                  <a:pt x="11835164" y="11530494"/>
                </a:cubicBezTo>
                <a:cubicBezTo>
                  <a:pt x="11446444" y="11749870"/>
                  <a:pt x="10960546" y="11749870"/>
                  <a:pt x="10561028" y="11530494"/>
                </a:cubicBezTo>
                <a:cubicBezTo>
                  <a:pt x="9286894" y="10820136"/>
                  <a:pt x="9286894" y="10820136"/>
                  <a:pt x="9286894" y="10820136"/>
                </a:cubicBezTo>
                <a:cubicBezTo>
                  <a:pt x="8887376" y="10590314"/>
                  <a:pt x="8649826" y="10182903"/>
                  <a:pt x="8649826" y="9744152"/>
                </a:cubicBezTo>
                <a:lnTo>
                  <a:pt x="8649826" y="8323435"/>
                </a:lnTo>
                <a:cubicBezTo>
                  <a:pt x="8649826" y="7884684"/>
                  <a:pt x="8887376" y="7466826"/>
                  <a:pt x="9286894" y="7247450"/>
                </a:cubicBezTo>
                <a:cubicBezTo>
                  <a:pt x="10561028" y="6537092"/>
                  <a:pt x="10561028" y="6537092"/>
                  <a:pt x="10561028" y="6537092"/>
                </a:cubicBezTo>
                <a:cubicBezTo>
                  <a:pt x="10760788" y="6427404"/>
                  <a:pt x="10982142" y="6372560"/>
                  <a:pt x="11202146" y="6372560"/>
                </a:cubicBezTo>
                <a:close/>
                <a:moveTo>
                  <a:pt x="3898654" y="5604918"/>
                </a:moveTo>
                <a:cubicBezTo>
                  <a:pt x="4234708" y="5604918"/>
                  <a:pt x="4568702" y="5688691"/>
                  <a:pt x="4865586" y="5856239"/>
                </a:cubicBezTo>
                <a:cubicBezTo>
                  <a:pt x="6811818" y="6941308"/>
                  <a:pt x="6811818" y="6941308"/>
                  <a:pt x="6811818" y="6941308"/>
                </a:cubicBezTo>
                <a:cubicBezTo>
                  <a:pt x="7422078" y="7276403"/>
                  <a:pt x="7784936" y="7914679"/>
                  <a:pt x="7784936" y="8584868"/>
                </a:cubicBezTo>
                <a:cubicBezTo>
                  <a:pt x="7784936" y="10755006"/>
                  <a:pt x="7784936" y="10755006"/>
                  <a:pt x="7784936" y="10755006"/>
                </a:cubicBezTo>
                <a:cubicBezTo>
                  <a:pt x="7784936" y="11425196"/>
                  <a:pt x="7422078" y="12047514"/>
                  <a:pt x="6811818" y="12398566"/>
                </a:cubicBezTo>
                <a:cubicBezTo>
                  <a:pt x="4865586" y="13483635"/>
                  <a:pt x="4865586" y="13483635"/>
                  <a:pt x="4865586" y="13483635"/>
                </a:cubicBezTo>
                <a:cubicBezTo>
                  <a:pt x="4271818" y="13818730"/>
                  <a:pt x="3529611" y="13818730"/>
                  <a:pt x="2919351" y="13483635"/>
                </a:cubicBezTo>
                <a:cubicBezTo>
                  <a:pt x="973117" y="12398566"/>
                  <a:pt x="973117" y="12398566"/>
                  <a:pt x="973117" y="12398566"/>
                </a:cubicBezTo>
                <a:cubicBezTo>
                  <a:pt x="362857" y="12047514"/>
                  <a:pt x="0" y="11425196"/>
                  <a:pt x="0" y="10755006"/>
                </a:cubicBezTo>
                <a:lnTo>
                  <a:pt x="0" y="8584868"/>
                </a:lnTo>
                <a:cubicBezTo>
                  <a:pt x="0" y="7914679"/>
                  <a:pt x="362857" y="7276403"/>
                  <a:pt x="973117" y="6941308"/>
                </a:cubicBezTo>
                <a:cubicBezTo>
                  <a:pt x="2919351" y="5856239"/>
                  <a:pt x="2919351" y="5856239"/>
                  <a:pt x="2919351" y="5856239"/>
                </a:cubicBezTo>
                <a:cubicBezTo>
                  <a:pt x="3224481" y="5688691"/>
                  <a:pt x="3562598" y="5604918"/>
                  <a:pt x="3898654" y="5604918"/>
                </a:cubicBezTo>
                <a:close/>
                <a:moveTo>
                  <a:pt x="8125404" y="0"/>
                </a:moveTo>
                <a:cubicBezTo>
                  <a:pt x="8402400" y="0"/>
                  <a:pt x="8677696" y="69051"/>
                  <a:pt x="8922404" y="207153"/>
                </a:cubicBezTo>
                <a:cubicBezTo>
                  <a:pt x="10526600" y="1101528"/>
                  <a:pt x="10526600" y="1101528"/>
                  <a:pt x="10526600" y="1101528"/>
                </a:cubicBezTo>
                <a:cubicBezTo>
                  <a:pt x="11029610" y="1377732"/>
                  <a:pt x="11328698" y="1903835"/>
                  <a:pt x="11328698" y="2456244"/>
                </a:cubicBezTo>
                <a:cubicBezTo>
                  <a:pt x="11328698" y="4244994"/>
                  <a:pt x="11328698" y="4244994"/>
                  <a:pt x="11328698" y="4244994"/>
                </a:cubicBezTo>
                <a:cubicBezTo>
                  <a:pt x="11328698" y="4797402"/>
                  <a:pt x="11029610" y="5310352"/>
                  <a:pt x="10526600" y="5599709"/>
                </a:cubicBezTo>
                <a:cubicBezTo>
                  <a:pt x="8922404" y="6494085"/>
                  <a:pt x="8922404" y="6494085"/>
                  <a:pt x="8922404" y="6494085"/>
                </a:cubicBezTo>
                <a:cubicBezTo>
                  <a:pt x="8432988" y="6770289"/>
                  <a:pt x="7821218" y="6770289"/>
                  <a:pt x="7318208" y="6494085"/>
                </a:cubicBezTo>
                <a:cubicBezTo>
                  <a:pt x="5714012" y="5599709"/>
                  <a:pt x="5714012" y="5599709"/>
                  <a:pt x="5714012" y="5599709"/>
                </a:cubicBezTo>
                <a:cubicBezTo>
                  <a:pt x="5211002" y="5310352"/>
                  <a:pt x="4911914" y="4797402"/>
                  <a:pt x="4911914" y="4244994"/>
                </a:cubicBezTo>
                <a:lnTo>
                  <a:pt x="4911914" y="2456244"/>
                </a:lnTo>
                <a:cubicBezTo>
                  <a:pt x="4911914" y="1903835"/>
                  <a:pt x="5211002" y="1377732"/>
                  <a:pt x="5714012" y="1101528"/>
                </a:cubicBezTo>
                <a:cubicBezTo>
                  <a:pt x="7318208" y="207153"/>
                  <a:pt x="7318208" y="207153"/>
                  <a:pt x="7318208" y="207153"/>
                </a:cubicBezTo>
                <a:cubicBezTo>
                  <a:pt x="7569714" y="69051"/>
                  <a:pt x="7848408" y="0"/>
                  <a:pt x="812540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</p:spTree>
    <p:extLst>
      <p:ext uri="{BB962C8B-B14F-4D97-AF65-F5344CB8AC3E}">
        <p14:creationId xmlns:p14="http://schemas.microsoft.com/office/powerpoint/2010/main" xmlns="" val="181165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4413484" y="6858000"/>
            <a:ext cx="8552070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7"/>
          </p:nvPr>
        </p:nvSpPr>
        <p:spPr>
          <a:xfrm flipH="1">
            <a:off x="671514" y="958245"/>
            <a:ext cx="11809312" cy="11799510"/>
          </a:xfrm>
          <a:custGeom>
            <a:avLst/>
            <a:gdLst>
              <a:gd name="connsiteX0" fmla="*/ 11202146 w 13746366"/>
              <a:gd name="connsiteY0" fmla="*/ 6372560 h 13734956"/>
              <a:gd name="connsiteX1" fmla="*/ 11835164 w 13746366"/>
              <a:gd name="connsiteY1" fmla="*/ 6537092 h 13734956"/>
              <a:gd name="connsiteX2" fmla="*/ 13109298 w 13746366"/>
              <a:gd name="connsiteY2" fmla="*/ 7247450 h 13734956"/>
              <a:gd name="connsiteX3" fmla="*/ 13746366 w 13746366"/>
              <a:gd name="connsiteY3" fmla="*/ 8323435 h 13734956"/>
              <a:gd name="connsiteX4" fmla="*/ 13746366 w 13746366"/>
              <a:gd name="connsiteY4" fmla="*/ 9744152 h 13734956"/>
              <a:gd name="connsiteX5" fmla="*/ 13109298 w 13746366"/>
              <a:gd name="connsiteY5" fmla="*/ 10820136 h 13734956"/>
              <a:gd name="connsiteX6" fmla="*/ 11835164 w 13746366"/>
              <a:gd name="connsiteY6" fmla="*/ 11530494 h 13734956"/>
              <a:gd name="connsiteX7" fmla="*/ 10561028 w 13746366"/>
              <a:gd name="connsiteY7" fmla="*/ 11530494 h 13734956"/>
              <a:gd name="connsiteX8" fmla="*/ 9286894 w 13746366"/>
              <a:gd name="connsiteY8" fmla="*/ 10820136 h 13734956"/>
              <a:gd name="connsiteX9" fmla="*/ 8649826 w 13746366"/>
              <a:gd name="connsiteY9" fmla="*/ 9744152 h 13734956"/>
              <a:gd name="connsiteX10" fmla="*/ 8649826 w 13746366"/>
              <a:gd name="connsiteY10" fmla="*/ 8323435 h 13734956"/>
              <a:gd name="connsiteX11" fmla="*/ 9286894 w 13746366"/>
              <a:gd name="connsiteY11" fmla="*/ 7247450 h 13734956"/>
              <a:gd name="connsiteX12" fmla="*/ 10561028 w 13746366"/>
              <a:gd name="connsiteY12" fmla="*/ 6537092 h 13734956"/>
              <a:gd name="connsiteX13" fmla="*/ 11202146 w 13746366"/>
              <a:gd name="connsiteY13" fmla="*/ 6372560 h 13734956"/>
              <a:gd name="connsiteX14" fmla="*/ 3898654 w 13746366"/>
              <a:gd name="connsiteY14" fmla="*/ 5604918 h 13734956"/>
              <a:gd name="connsiteX15" fmla="*/ 4865586 w 13746366"/>
              <a:gd name="connsiteY15" fmla="*/ 5856239 h 13734956"/>
              <a:gd name="connsiteX16" fmla="*/ 6811818 w 13746366"/>
              <a:gd name="connsiteY16" fmla="*/ 6941308 h 13734956"/>
              <a:gd name="connsiteX17" fmla="*/ 7784936 w 13746366"/>
              <a:gd name="connsiteY17" fmla="*/ 8584868 h 13734956"/>
              <a:gd name="connsiteX18" fmla="*/ 7784936 w 13746366"/>
              <a:gd name="connsiteY18" fmla="*/ 10755006 h 13734956"/>
              <a:gd name="connsiteX19" fmla="*/ 6811818 w 13746366"/>
              <a:gd name="connsiteY19" fmla="*/ 12398566 h 13734956"/>
              <a:gd name="connsiteX20" fmla="*/ 4865586 w 13746366"/>
              <a:gd name="connsiteY20" fmla="*/ 13483635 h 13734956"/>
              <a:gd name="connsiteX21" fmla="*/ 2919351 w 13746366"/>
              <a:gd name="connsiteY21" fmla="*/ 13483635 h 13734956"/>
              <a:gd name="connsiteX22" fmla="*/ 973117 w 13746366"/>
              <a:gd name="connsiteY22" fmla="*/ 12398566 h 13734956"/>
              <a:gd name="connsiteX23" fmla="*/ 0 w 13746366"/>
              <a:gd name="connsiteY23" fmla="*/ 10755006 h 13734956"/>
              <a:gd name="connsiteX24" fmla="*/ 0 w 13746366"/>
              <a:gd name="connsiteY24" fmla="*/ 8584868 h 13734956"/>
              <a:gd name="connsiteX25" fmla="*/ 973117 w 13746366"/>
              <a:gd name="connsiteY25" fmla="*/ 6941308 h 13734956"/>
              <a:gd name="connsiteX26" fmla="*/ 2919351 w 13746366"/>
              <a:gd name="connsiteY26" fmla="*/ 5856239 h 13734956"/>
              <a:gd name="connsiteX27" fmla="*/ 3898654 w 13746366"/>
              <a:gd name="connsiteY27" fmla="*/ 5604918 h 13734956"/>
              <a:gd name="connsiteX28" fmla="*/ 8125404 w 13746366"/>
              <a:gd name="connsiteY28" fmla="*/ 0 h 13734956"/>
              <a:gd name="connsiteX29" fmla="*/ 8922404 w 13746366"/>
              <a:gd name="connsiteY29" fmla="*/ 207153 h 13734956"/>
              <a:gd name="connsiteX30" fmla="*/ 10526600 w 13746366"/>
              <a:gd name="connsiteY30" fmla="*/ 1101528 h 13734956"/>
              <a:gd name="connsiteX31" fmla="*/ 11328698 w 13746366"/>
              <a:gd name="connsiteY31" fmla="*/ 2456244 h 13734956"/>
              <a:gd name="connsiteX32" fmla="*/ 11328698 w 13746366"/>
              <a:gd name="connsiteY32" fmla="*/ 4244994 h 13734956"/>
              <a:gd name="connsiteX33" fmla="*/ 10526600 w 13746366"/>
              <a:gd name="connsiteY33" fmla="*/ 5599709 h 13734956"/>
              <a:gd name="connsiteX34" fmla="*/ 8922404 w 13746366"/>
              <a:gd name="connsiteY34" fmla="*/ 6494085 h 13734956"/>
              <a:gd name="connsiteX35" fmla="*/ 7318208 w 13746366"/>
              <a:gd name="connsiteY35" fmla="*/ 6494085 h 13734956"/>
              <a:gd name="connsiteX36" fmla="*/ 5714012 w 13746366"/>
              <a:gd name="connsiteY36" fmla="*/ 5599709 h 13734956"/>
              <a:gd name="connsiteX37" fmla="*/ 4911914 w 13746366"/>
              <a:gd name="connsiteY37" fmla="*/ 4244994 h 13734956"/>
              <a:gd name="connsiteX38" fmla="*/ 4911914 w 13746366"/>
              <a:gd name="connsiteY38" fmla="*/ 2456244 h 13734956"/>
              <a:gd name="connsiteX39" fmla="*/ 5714012 w 13746366"/>
              <a:gd name="connsiteY39" fmla="*/ 1101528 h 13734956"/>
              <a:gd name="connsiteX40" fmla="*/ 7318208 w 13746366"/>
              <a:gd name="connsiteY40" fmla="*/ 207153 h 13734956"/>
              <a:gd name="connsiteX41" fmla="*/ 8125404 w 13746366"/>
              <a:gd name="connsiteY41" fmla="*/ 0 h 1373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746366" h="13734956">
                <a:moveTo>
                  <a:pt x="11202146" y="6372560"/>
                </a:moveTo>
                <a:cubicBezTo>
                  <a:pt x="11422150" y="6372560"/>
                  <a:pt x="11640804" y="6427404"/>
                  <a:pt x="11835164" y="6537092"/>
                </a:cubicBezTo>
                <a:cubicBezTo>
                  <a:pt x="13109298" y="7247450"/>
                  <a:pt x="13109298" y="7247450"/>
                  <a:pt x="13109298" y="7247450"/>
                </a:cubicBezTo>
                <a:cubicBezTo>
                  <a:pt x="13508816" y="7466826"/>
                  <a:pt x="13746366" y="7884684"/>
                  <a:pt x="13746366" y="8323435"/>
                </a:cubicBezTo>
                <a:cubicBezTo>
                  <a:pt x="13746366" y="9744152"/>
                  <a:pt x="13746366" y="9744152"/>
                  <a:pt x="13746366" y="9744152"/>
                </a:cubicBezTo>
                <a:cubicBezTo>
                  <a:pt x="13746366" y="10182903"/>
                  <a:pt x="13508816" y="10590314"/>
                  <a:pt x="13109298" y="10820136"/>
                </a:cubicBezTo>
                <a:cubicBezTo>
                  <a:pt x="11835164" y="11530494"/>
                  <a:pt x="11835164" y="11530494"/>
                  <a:pt x="11835164" y="11530494"/>
                </a:cubicBezTo>
                <a:cubicBezTo>
                  <a:pt x="11446444" y="11749870"/>
                  <a:pt x="10960546" y="11749870"/>
                  <a:pt x="10561028" y="11530494"/>
                </a:cubicBezTo>
                <a:cubicBezTo>
                  <a:pt x="9286894" y="10820136"/>
                  <a:pt x="9286894" y="10820136"/>
                  <a:pt x="9286894" y="10820136"/>
                </a:cubicBezTo>
                <a:cubicBezTo>
                  <a:pt x="8887376" y="10590314"/>
                  <a:pt x="8649826" y="10182903"/>
                  <a:pt x="8649826" y="9744152"/>
                </a:cubicBezTo>
                <a:lnTo>
                  <a:pt x="8649826" y="8323435"/>
                </a:lnTo>
                <a:cubicBezTo>
                  <a:pt x="8649826" y="7884684"/>
                  <a:pt x="8887376" y="7466826"/>
                  <a:pt x="9286894" y="7247450"/>
                </a:cubicBezTo>
                <a:cubicBezTo>
                  <a:pt x="10561028" y="6537092"/>
                  <a:pt x="10561028" y="6537092"/>
                  <a:pt x="10561028" y="6537092"/>
                </a:cubicBezTo>
                <a:cubicBezTo>
                  <a:pt x="10760788" y="6427404"/>
                  <a:pt x="10982142" y="6372560"/>
                  <a:pt x="11202146" y="6372560"/>
                </a:cubicBezTo>
                <a:close/>
                <a:moveTo>
                  <a:pt x="3898654" y="5604918"/>
                </a:moveTo>
                <a:cubicBezTo>
                  <a:pt x="4234708" y="5604918"/>
                  <a:pt x="4568702" y="5688691"/>
                  <a:pt x="4865586" y="5856239"/>
                </a:cubicBezTo>
                <a:cubicBezTo>
                  <a:pt x="6811818" y="6941308"/>
                  <a:pt x="6811818" y="6941308"/>
                  <a:pt x="6811818" y="6941308"/>
                </a:cubicBezTo>
                <a:cubicBezTo>
                  <a:pt x="7422078" y="7276403"/>
                  <a:pt x="7784936" y="7914679"/>
                  <a:pt x="7784936" y="8584868"/>
                </a:cubicBezTo>
                <a:cubicBezTo>
                  <a:pt x="7784936" y="10755006"/>
                  <a:pt x="7784936" y="10755006"/>
                  <a:pt x="7784936" y="10755006"/>
                </a:cubicBezTo>
                <a:cubicBezTo>
                  <a:pt x="7784936" y="11425196"/>
                  <a:pt x="7422078" y="12047514"/>
                  <a:pt x="6811818" y="12398566"/>
                </a:cubicBezTo>
                <a:cubicBezTo>
                  <a:pt x="4865586" y="13483635"/>
                  <a:pt x="4865586" y="13483635"/>
                  <a:pt x="4865586" y="13483635"/>
                </a:cubicBezTo>
                <a:cubicBezTo>
                  <a:pt x="4271818" y="13818730"/>
                  <a:pt x="3529611" y="13818730"/>
                  <a:pt x="2919351" y="13483635"/>
                </a:cubicBezTo>
                <a:cubicBezTo>
                  <a:pt x="973117" y="12398566"/>
                  <a:pt x="973117" y="12398566"/>
                  <a:pt x="973117" y="12398566"/>
                </a:cubicBezTo>
                <a:cubicBezTo>
                  <a:pt x="362857" y="12047514"/>
                  <a:pt x="0" y="11425196"/>
                  <a:pt x="0" y="10755006"/>
                </a:cubicBezTo>
                <a:lnTo>
                  <a:pt x="0" y="8584868"/>
                </a:lnTo>
                <a:cubicBezTo>
                  <a:pt x="0" y="7914679"/>
                  <a:pt x="362857" y="7276403"/>
                  <a:pt x="973117" y="6941308"/>
                </a:cubicBezTo>
                <a:cubicBezTo>
                  <a:pt x="2919351" y="5856239"/>
                  <a:pt x="2919351" y="5856239"/>
                  <a:pt x="2919351" y="5856239"/>
                </a:cubicBezTo>
                <a:cubicBezTo>
                  <a:pt x="3224481" y="5688691"/>
                  <a:pt x="3562598" y="5604918"/>
                  <a:pt x="3898654" y="5604918"/>
                </a:cubicBezTo>
                <a:close/>
                <a:moveTo>
                  <a:pt x="8125404" y="0"/>
                </a:moveTo>
                <a:cubicBezTo>
                  <a:pt x="8402400" y="0"/>
                  <a:pt x="8677696" y="69051"/>
                  <a:pt x="8922404" y="207153"/>
                </a:cubicBezTo>
                <a:cubicBezTo>
                  <a:pt x="10526600" y="1101528"/>
                  <a:pt x="10526600" y="1101528"/>
                  <a:pt x="10526600" y="1101528"/>
                </a:cubicBezTo>
                <a:cubicBezTo>
                  <a:pt x="11029610" y="1377732"/>
                  <a:pt x="11328698" y="1903835"/>
                  <a:pt x="11328698" y="2456244"/>
                </a:cubicBezTo>
                <a:cubicBezTo>
                  <a:pt x="11328698" y="4244994"/>
                  <a:pt x="11328698" y="4244994"/>
                  <a:pt x="11328698" y="4244994"/>
                </a:cubicBezTo>
                <a:cubicBezTo>
                  <a:pt x="11328698" y="4797402"/>
                  <a:pt x="11029610" y="5310352"/>
                  <a:pt x="10526600" y="5599709"/>
                </a:cubicBezTo>
                <a:cubicBezTo>
                  <a:pt x="8922404" y="6494085"/>
                  <a:pt x="8922404" y="6494085"/>
                  <a:pt x="8922404" y="6494085"/>
                </a:cubicBezTo>
                <a:cubicBezTo>
                  <a:pt x="8432988" y="6770289"/>
                  <a:pt x="7821218" y="6770289"/>
                  <a:pt x="7318208" y="6494085"/>
                </a:cubicBezTo>
                <a:cubicBezTo>
                  <a:pt x="5714012" y="5599709"/>
                  <a:pt x="5714012" y="5599709"/>
                  <a:pt x="5714012" y="5599709"/>
                </a:cubicBezTo>
                <a:cubicBezTo>
                  <a:pt x="5211002" y="5310352"/>
                  <a:pt x="4911914" y="4797402"/>
                  <a:pt x="4911914" y="4244994"/>
                </a:cubicBezTo>
                <a:lnTo>
                  <a:pt x="4911914" y="2456244"/>
                </a:lnTo>
                <a:cubicBezTo>
                  <a:pt x="4911914" y="1903835"/>
                  <a:pt x="5211002" y="1377732"/>
                  <a:pt x="5714012" y="1101528"/>
                </a:cubicBezTo>
                <a:cubicBezTo>
                  <a:pt x="7318208" y="207153"/>
                  <a:pt x="7318208" y="207153"/>
                  <a:pt x="7318208" y="207153"/>
                </a:cubicBezTo>
                <a:cubicBezTo>
                  <a:pt x="7569714" y="69051"/>
                  <a:pt x="7848408" y="0"/>
                  <a:pt x="812540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</p:spTree>
    <p:extLst>
      <p:ext uri="{BB962C8B-B14F-4D97-AF65-F5344CB8AC3E}">
        <p14:creationId xmlns:p14="http://schemas.microsoft.com/office/powerpoint/2010/main" xmlns="" val="105705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10639508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3"/>
          </p:nvPr>
        </p:nvSpPr>
        <p:spPr>
          <a:xfrm>
            <a:off x="9908421" y="-1"/>
            <a:ext cx="14477167" cy="13717588"/>
          </a:xfrm>
          <a:custGeom>
            <a:avLst/>
            <a:gdLst>
              <a:gd name="connsiteX0" fmla="*/ 14477167 w 14477167"/>
              <a:gd name="connsiteY0" fmla="*/ 11528602 h 13717588"/>
              <a:gd name="connsiteX1" fmla="*/ 14477167 w 14477167"/>
              <a:gd name="connsiteY1" fmla="*/ 13717588 h 13717588"/>
              <a:gd name="connsiteX2" fmla="*/ 13342699 w 14477167"/>
              <a:gd name="connsiteY2" fmla="*/ 13717588 h 13717588"/>
              <a:gd name="connsiteX3" fmla="*/ 13339691 w 14477167"/>
              <a:gd name="connsiteY3" fmla="*/ 13677279 h 13717588"/>
              <a:gd name="connsiteX4" fmla="*/ 13499703 w 14477167"/>
              <a:gd name="connsiteY4" fmla="*/ 13066961 h 13717588"/>
              <a:gd name="connsiteX5" fmla="*/ 14201091 w 14477167"/>
              <a:gd name="connsiteY5" fmla="*/ 11852122 h 13717588"/>
              <a:gd name="connsiteX6" fmla="*/ 14397319 w 14477167"/>
              <a:gd name="connsiteY6" fmla="*/ 11597872 h 13717588"/>
              <a:gd name="connsiteX7" fmla="*/ 6381552 w 14477167"/>
              <a:gd name="connsiteY7" fmla="*/ 11064653 h 13717588"/>
              <a:gd name="connsiteX8" fmla="*/ 7821739 w 14477167"/>
              <a:gd name="connsiteY8" fmla="*/ 11086256 h 13717588"/>
              <a:gd name="connsiteX9" fmla="*/ 8911239 w 14477167"/>
              <a:gd name="connsiteY9" fmla="*/ 11715278 h 13717588"/>
              <a:gd name="connsiteX10" fmla="*/ 9650043 w 14477167"/>
              <a:gd name="connsiteY10" fmla="*/ 12951721 h 13717588"/>
              <a:gd name="connsiteX11" fmla="*/ 9825543 w 14477167"/>
              <a:gd name="connsiteY11" fmla="*/ 13572625 h 13717588"/>
              <a:gd name="connsiteX12" fmla="*/ 9816891 w 14477167"/>
              <a:gd name="connsiteY12" fmla="*/ 13717588 h 13717588"/>
              <a:gd name="connsiteX13" fmla="*/ 4469094 w 14477167"/>
              <a:gd name="connsiteY13" fmla="*/ 13717588 h 13717588"/>
              <a:gd name="connsiteX14" fmla="*/ 4456101 w 14477167"/>
              <a:gd name="connsiteY14" fmla="*/ 13654874 h 13717588"/>
              <a:gd name="connsiteX15" fmla="*/ 4604217 w 14477167"/>
              <a:gd name="connsiteY15" fmla="*/ 12885043 h 13717588"/>
              <a:gd name="connsiteX16" fmla="*/ 5305605 w 14477167"/>
              <a:gd name="connsiteY16" fmla="*/ 11670204 h 13717588"/>
              <a:gd name="connsiteX17" fmla="*/ 6381552 w 14477167"/>
              <a:gd name="connsiteY17" fmla="*/ 11064653 h 13717588"/>
              <a:gd name="connsiteX18" fmla="*/ 10812543 w 14477167"/>
              <a:gd name="connsiteY18" fmla="*/ 8760395 h 13717588"/>
              <a:gd name="connsiteX19" fmla="*/ 12252735 w 14477167"/>
              <a:gd name="connsiteY19" fmla="*/ 8781997 h 13717588"/>
              <a:gd name="connsiteX20" fmla="*/ 13342231 w 14477167"/>
              <a:gd name="connsiteY20" fmla="*/ 9411019 h 13717588"/>
              <a:gd name="connsiteX21" fmla="*/ 14081039 w 14477167"/>
              <a:gd name="connsiteY21" fmla="*/ 10647462 h 13717588"/>
              <a:gd name="connsiteX22" fmla="*/ 14094587 w 14477167"/>
              <a:gd name="connsiteY22" fmla="*/ 11882034 h 13717588"/>
              <a:gd name="connsiteX23" fmla="*/ 13393199 w 14477167"/>
              <a:gd name="connsiteY23" fmla="*/ 13096873 h 13717588"/>
              <a:gd name="connsiteX24" fmla="*/ 12317251 w 14477167"/>
              <a:gd name="connsiteY24" fmla="*/ 13702423 h 13717588"/>
              <a:gd name="connsiteX25" fmla="*/ 10877059 w 14477167"/>
              <a:gd name="connsiteY25" fmla="*/ 13680821 h 13717588"/>
              <a:gd name="connsiteX26" fmla="*/ 9787563 w 14477167"/>
              <a:gd name="connsiteY26" fmla="*/ 13051801 h 13717588"/>
              <a:gd name="connsiteX27" fmla="*/ 9048759 w 14477167"/>
              <a:gd name="connsiteY27" fmla="*/ 11815358 h 13717588"/>
              <a:gd name="connsiteX28" fmla="*/ 9035207 w 14477167"/>
              <a:gd name="connsiteY28" fmla="*/ 10580785 h 13717588"/>
              <a:gd name="connsiteX29" fmla="*/ 9736595 w 14477167"/>
              <a:gd name="connsiteY29" fmla="*/ 9365946 h 13717588"/>
              <a:gd name="connsiteX30" fmla="*/ 10812543 w 14477167"/>
              <a:gd name="connsiteY30" fmla="*/ 8760395 h 13717588"/>
              <a:gd name="connsiteX31" fmla="*/ 14477167 w 14477167"/>
              <a:gd name="connsiteY31" fmla="*/ 6514190 h 13717588"/>
              <a:gd name="connsiteX32" fmla="*/ 14477167 w 14477167"/>
              <a:gd name="connsiteY32" fmla="*/ 10889621 h 13717588"/>
              <a:gd name="connsiteX33" fmla="*/ 14405007 w 14477167"/>
              <a:gd name="connsiteY33" fmla="*/ 10827549 h 13717588"/>
              <a:gd name="connsiteX34" fmla="*/ 14198311 w 14477167"/>
              <a:gd name="connsiteY34" fmla="*/ 10567525 h 13717588"/>
              <a:gd name="connsiteX35" fmla="*/ 13459503 w 14477167"/>
              <a:gd name="connsiteY35" fmla="*/ 9331084 h 13717588"/>
              <a:gd name="connsiteX36" fmla="*/ 13445955 w 14477167"/>
              <a:gd name="connsiteY36" fmla="*/ 8096511 h 13717588"/>
              <a:gd name="connsiteX37" fmla="*/ 14147343 w 14477167"/>
              <a:gd name="connsiteY37" fmla="*/ 6881672 h 13717588"/>
              <a:gd name="connsiteX38" fmla="*/ 14464335 w 14477167"/>
              <a:gd name="connsiteY38" fmla="*/ 6522658 h 13717588"/>
              <a:gd name="connsiteX39" fmla="*/ 6348047 w 14477167"/>
              <a:gd name="connsiteY39" fmla="*/ 6096105 h 13717588"/>
              <a:gd name="connsiteX40" fmla="*/ 7788239 w 14477167"/>
              <a:gd name="connsiteY40" fmla="*/ 6117707 h 13717588"/>
              <a:gd name="connsiteX41" fmla="*/ 8877735 w 14477167"/>
              <a:gd name="connsiteY41" fmla="*/ 6746727 h 13717588"/>
              <a:gd name="connsiteX42" fmla="*/ 9616539 w 14477167"/>
              <a:gd name="connsiteY42" fmla="*/ 7983168 h 13717588"/>
              <a:gd name="connsiteX43" fmla="*/ 9630091 w 14477167"/>
              <a:gd name="connsiteY43" fmla="*/ 9217740 h 13717588"/>
              <a:gd name="connsiteX44" fmla="*/ 8928703 w 14477167"/>
              <a:gd name="connsiteY44" fmla="*/ 10432579 h 13717588"/>
              <a:gd name="connsiteX45" fmla="*/ 7852755 w 14477167"/>
              <a:gd name="connsiteY45" fmla="*/ 11038130 h 13717588"/>
              <a:gd name="connsiteX46" fmla="*/ 6412565 w 14477167"/>
              <a:gd name="connsiteY46" fmla="*/ 11016528 h 13717588"/>
              <a:gd name="connsiteX47" fmla="*/ 5323067 w 14477167"/>
              <a:gd name="connsiteY47" fmla="*/ 10387506 h 13717588"/>
              <a:gd name="connsiteX48" fmla="*/ 4584263 w 14477167"/>
              <a:gd name="connsiteY48" fmla="*/ 9151064 h 13717588"/>
              <a:gd name="connsiteX49" fmla="*/ 4570712 w 14477167"/>
              <a:gd name="connsiteY49" fmla="*/ 7916491 h 13717588"/>
              <a:gd name="connsiteX50" fmla="*/ 5272100 w 14477167"/>
              <a:gd name="connsiteY50" fmla="*/ 6701653 h 13717588"/>
              <a:gd name="connsiteX51" fmla="*/ 6348047 w 14477167"/>
              <a:gd name="connsiteY51" fmla="*/ 6096105 h 13717588"/>
              <a:gd name="connsiteX52" fmla="*/ 10779035 w 14477167"/>
              <a:gd name="connsiteY52" fmla="*/ 3791848 h 13717588"/>
              <a:gd name="connsiteX53" fmla="*/ 12219227 w 14477167"/>
              <a:gd name="connsiteY53" fmla="*/ 3813450 h 13717588"/>
              <a:gd name="connsiteX54" fmla="*/ 13308727 w 14477167"/>
              <a:gd name="connsiteY54" fmla="*/ 4442471 h 13717588"/>
              <a:gd name="connsiteX55" fmla="*/ 14047531 w 14477167"/>
              <a:gd name="connsiteY55" fmla="*/ 5678915 h 13717588"/>
              <a:gd name="connsiteX56" fmla="*/ 14061083 w 14477167"/>
              <a:gd name="connsiteY56" fmla="*/ 6913483 h 13717588"/>
              <a:gd name="connsiteX57" fmla="*/ 13359695 w 14477167"/>
              <a:gd name="connsiteY57" fmla="*/ 8128323 h 13717588"/>
              <a:gd name="connsiteX58" fmla="*/ 12283747 w 14477167"/>
              <a:gd name="connsiteY58" fmla="*/ 8733873 h 13717588"/>
              <a:gd name="connsiteX59" fmla="*/ 10843555 w 14477167"/>
              <a:gd name="connsiteY59" fmla="*/ 8712271 h 13717588"/>
              <a:gd name="connsiteX60" fmla="*/ 9754059 w 14477167"/>
              <a:gd name="connsiteY60" fmla="*/ 8083249 h 13717588"/>
              <a:gd name="connsiteX61" fmla="*/ 9015251 w 14477167"/>
              <a:gd name="connsiteY61" fmla="*/ 6846808 h 13717588"/>
              <a:gd name="connsiteX62" fmla="*/ 9001703 w 14477167"/>
              <a:gd name="connsiteY62" fmla="*/ 5612238 h 13717588"/>
              <a:gd name="connsiteX63" fmla="*/ 9703091 w 14477167"/>
              <a:gd name="connsiteY63" fmla="*/ 4397398 h 13717588"/>
              <a:gd name="connsiteX64" fmla="*/ 10779035 w 14477167"/>
              <a:gd name="connsiteY64" fmla="*/ 3791848 h 13717588"/>
              <a:gd name="connsiteX65" fmla="*/ 14477167 w 14477167"/>
              <a:gd name="connsiteY65" fmla="*/ 1560532 h 13717588"/>
              <a:gd name="connsiteX66" fmla="*/ 14477167 w 14477167"/>
              <a:gd name="connsiteY66" fmla="*/ 5903653 h 13717588"/>
              <a:gd name="connsiteX67" fmla="*/ 14425251 w 14477167"/>
              <a:gd name="connsiteY67" fmla="*/ 5858996 h 13717588"/>
              <a:gd name="connsiteX68" fmla="*/ 14218555 w 14477167"/>
              <a:gd name="connsiteY68" fmla="*/ 5598971 h 13717588"/>
              <a:gd name="connsiteX69" fmla="*/ 13479751 w 14477167"/>
              <a:gd name="connsiteY69" fmla="*/ 4362531 h 13717588"/>
              <a:gd name="connsiteX70" fmla="*/ 13466199 w 14477167"/>
              <a:gd name="connsiteY70" fmla="*/ 3127956 h 13717588"/>
              <a:gd name="connsiteX71" fmla="*/ 14167587 w 14477167"/>
              <a:gd name="connsiteY71" fmla="*/ 1913116 h 13717588"/>
              <a:gd name="connsiteX72" fmla="*/ 14363815 w 14477167"/>
              <a:gd name="connsiteY72" fmla="*/ 1658867 h 13717588"/>
              <a:gd name="connsiteX73" fmla="*/ 6314541 w 14477167"/>
              <a:gd name="connsiteY73" fmla="*/ 1127552 h 13717588"/>
              <a:gd name="connsiteX74" fmla="*/ 7754731 w 14477167"/>
              <a:gd name="connsiteY74" fmla="*/ 1149155 h 13717588"/>
              <a:gd name="connsiteX75" fmla="*/ 8844231 w 14477167"/>
              <a:gd name="connsiteY75" fmla="*/ 1778178 h 13717588"/>
              <a:gd name="connsiteX76" fmla="*/ 9583035 w 14477167"/>
              <a:gd name="connsiteY76" fmla="*/ 3014619 h 13717588"/>
              <a:gd name="connsiteX77" fmla="*/ 9596587 w 14477167"/>
              <a:gd name="connsiteY77" fmla="*/ 4249192 h 13717588"/>
              <a:gd name="connsiteX78" fmla="*/ 8895199 w 14477167"/>
              <a:gd name="connsiteY78" fmla="*/ 5464032 h 13717588"/>
              <a:gd name="connsiteX79" fmla="*/ 7819251 w 14477167"/>
              <a:gd name="connsiteY79" fmla="*/ 6069584 h 13717588"/>
              <a:gd name="connsiteX80" fmla="*/ 6379059 w 14477167"/>
              <a:gd name="connsiteY80" fmla="*/ 6047982 h 13717588"/>
              <a:gd name="connsiteX81" fmla="*/ 5289561 w 14477167"/>
              <a:gd name="connsiteY81" fmla="*/ 5418959 h 13717588"/>
              <a:gd name="connsiteX82" fmla="*/ 4550757 w 14477167"/>
              <a:gd name="connsiteY82" fmla="*/ 4182517 h 13717588"/>
              <a:gd name="connsiteX83" fmla="*/ 4537206 w 14477167"/>
              <a:gd name="connsiteY83" fmla="*/ 2947942 h 13717588"/>
              <a:gd name="connsiteX84" fmla="*/ 5238594 w 14477167"/>
              <a:gd name="connsiteY84" fmla="*/ 1733103 h 13717588"/>
              <a:gd name="connsiteX85" fmla="*/ 6314541 w 14477167"/>
              <a:gd name="connsiteY85" fmla="*/ 1127552 h 13717588"/>
              <a:gd name="connsiteX86" fmla="*/ 13741419 w 14477167"/>
              <a:gd name="connsiteY86" fmla="*/ 0 h 13717588"/>
              <a:gd name="connsiteX87" fmla="*/ 14477167 w 14477167"/>
              <a:gd name="connsiteY87" fmla="*/ 0 h 13717588"/>
              <a:gd name="connsiteX88" fmla="*/ 14477167 w 14477167"/>
              <a:gd name="connsiteY88" fmla="*/ 1014855 h 13717588"/>
              <a:gd name="connsiteX89" fmla="*/ 14448035 w 14477167"/>
              <a:gd name="connsiteY89" fmla="*/ 995522 h 13717588"/>
              <a:gd name="connsiteX90" fmla="*/ 14116975 w 14477167"/>
              <a:gd name="connsiteY90" fmla="*/ 628522 h 13717588"/>
              <a:gd name="connsiteX91" fmla="*/ 13774451 w 14477167"/>
              <a:gd name="connsiteY91" fmla="*/ 55280 h 13717588"/>
              <a:gd name="connsiteX92" fmla="*/ 9339827 w 14477167"/>
              <a:gd name="connsiteY92" fmla="*/ 0 h 13717588"/>
              <a:gd name="connsiteX93" fmla="*/ 13589571 w 14477167"/>
              <a:gd name="connsiteY93" fmla="*/ 0 h 13717588"/>
              <a:gd name="connsiteX94" fmla="*/ 13617751 w 14477167"/>
              <a:gd name="connsiteY94" fmla="*/ 47163 h 13717588"/>
              <a:gd name="connsiteX95" fmla="*/ 14014027 w 14477167"/>
              <a:gd name="connsiteY95" fmla="*/ 710361 h 13717588"/>
              <a:gd name="connsiteX96" fmla="*/ 14027579 w 14477167"/>
              <a:gd name="connsiteY96" fmla="*/ 1944934 h 13717588"/>
              <a:gd name="connsiteX97" fmla="*/ 13326191 w 14477167"/>
              <a:gd name="connsiteY97" fmla="*/ 3159773 h 13717588"/>
              <a:gd name="connsiteX98" fmla="*/ 12250243 w 14477167"/>
              <a:gd name="connsiteY98" fmla="*/ 3765324 h 13717588"/>
              <a:gd name="connsiteX99" fmla="*/ 10810051 w 14477167"/>
              <a:gd name="connsiteY99" fmla="*/ 3743723 h 13717588"/>
              <a:gd name="connsiteX100" fmla="*/ 9720551 w 14477167"/>
              <a:gd name="connsiteY100" fmla="*/ 3114700 h 13717588"/>
              <a:gd name="connsiteX101" fmla="*/ 8981747 w 14477167"/>
              <a:gd name="connsiteY101" fmla="*/ 1878258 h 13717588"/>
              <a:gd name="connsiteX102" fmla="*/ 8968195 w 14477167"/>
              <a:gd name="connsiteY102" fmla="*/ 643686 h 13717588"/>
              <a:gd name="connsiteX103" fmla="*/ 5053939 w 14477167"/>
              <a:gd name="connsiteY103" fmla="*/ 0 h 13717588"/>
              <a:gd name="connsiteX104" fmla="*/ 9214771 w 14477167"/>
              <a:gd name="connsiteY104" fmla="*/ 0 h 13717588"/>
              <a:gd name="connsiteX105" fmla="*/ 9156619 w 14477167"/>
              <a:gd name="connsiteY105" fmla="*/ 100716 h 13717588"/>
              <a:gd name="connsiteX106" fmla="*/ 8928703 w 14477167"/>
              <a:gd name="connsiteY106" fmla="*/ 495479 h 13717588"/>
              <a:gd name="connsiteX107" fmla="*/ 7852755 w 14477167"/>
              <a:gd name="connsiteY107" fmla="*/ 1101030 h 13717588"/>
              <a:gd name="connsiteX108" fmla="*/ 6412565 w 14477167"/>
              <a:gd name="connsiteY108" fmla="*/ 1079427 h 13717588"/>
              <a:gd name="connsiteX109" fmla="*/ 5323067 w 14477167"/>
              <a:gd name="connsiteY109" fmla="*/ 450405 h 13717588"/>
              <a:gd name="connsiteX110" fmla="*/ 5079204 w 14477167"/>
              <a:gd name="connsiteY110" fmla="*/ 42283 h 13717588"/>
              <a:gd name="connsiteX111" fmla="*/ 365399 w 14477167"/>
              <a:gd name="connsiteY111" fmla="*/ 0 h 13717588"/>
              <a:gd name="connsiteX112" fmla="*/ 4953541 w 14477167"/>
              <a:gd name="connsiteY112" fmla="*/ 0 h 13717588"/>
              <a:gd name="connsiteX113" fmla="*/ 4965817 w 14477167"/>
              <a:gd name="connsiteY113" fmla="*/ 20545 h 13717588"/>
              <a:gd name="connsiteX114" fmla="*/ 5205892 w 14477167"/>
              <a:gd name="connsiteY114" fmla="*/ 422328 h 13717588"/>
              <a:gd name="connsiteX115" fmla="*/ 5219443 w 14477167"/>
              <a:gd name="connsiteY115" fmla="*/ 1656901 h 13717588"/>
              <a:gd name="connsiteX116" fmla="*/ 4518055 w 14477167"/>
              <a:gd name="connsiteY116" fmla="*/ 2871739 h 13717588"/>
              <a:gd name="connsiteX117" fmla="*/ 3442108 w 14477167"/>
              <a:gd name="connsiteY117" fmla="*/ 3477291 h 13717588"/>
              <a:gd name="connsiteX118" fmla="*/ 2001916 w 14477167"/>
              <a:gd name="connsiteY118" fmla="*/ 3455688 h 13717588"/>
              <a:gd name="connsiteX119" fmla="*/ 912418 w 14477167"/>
              <a:gd name="connsiteY119" fmla="*/ 2826666 h 13717588"/>
              <a:gd name="connsiteX120" fmla="*/ 173613 w 14477167"/>
              <a:gd name="connsiteY120" fmla="*/ 1590225 h 13717588"/>
              <a:gd name="connsiteX121" fmla="*/ 160063 w 14477167"/>
              <a:gd name="connsiteY121" fmla="*/ 35565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77167" h="13717588">
                <a:moveTo>
                  <a:pt x="14477167" y="11528602"/>
                </a:moveTo>
                <a:lnTo>
                  <a:pt x="14477167" y="13717588"/>
                </a:lnTo>
                <a:lnTo>
                  <a:pt x="13342699" y="13717588"/>
                </a:lnTo>
                <a:lnTo>
                  <a:pt x="13339691" y="13677279"/>
                </a:lnTo>
                <a:cubicBezTo>
                  <a:pt x="13337747" y="13464751"/>
                  <a:pt x="13391403" y="13254547"/>
                  <a:pt x="13499703" y="13066961"/>
                </a:cubicBezTo>
                <a:lnTo>
                  <a:pt x="14201091" y="11852122"/>
                </a:lnTo>
                <a:cubicBezTo>
                  <a:pt x="14255243" y="11758329"/>
                  <a:pt x="14321443" y="11672983"/>
                  <a:pt x="14397319" y="11597872"/>
                </a:cubicBezTo>
                <a:close/>
                <a:moveTo>
                  <a:pt x="6381552" y="11064653"/>
                </a:moveTo>
                <a:cubicBezTo>
                  <a:pt x="7821739" y="11086256"/>
                  <a:pt x="7821739" y="11086256"/>
                  <a:pt x="7821739" y="11086256"/>
                </a:cubicBezTo>
                <a:cubicBezTo>
                  <a:pt x="8271667" y="11095906"/>
                  <a:pt x="8687155" y="11335787"/>
                  <a:pt x="8911239" y="11715278"/>
                </a:cubicBezTo>
                <a:cubicBezTo>
                  <a:pt x="9650043" y="12951721"/>
                  <a:pt x="9650043" y="12951721"/>
                  <a:pt x="9650043" y="12951721"/>
                </a:cubicBezTo>
                <a:cubicBezTo>
                  <a:pt x="9766703" y="13144131"/>
                  <a:pt x="9824243" y="13358981"/>
                  <a:pt x="9825543" y="13572625"/>
                </a:cubicBezTo>
                <a:lnTo>
                  <a:pt x="9816891" y="13717588"/>
                </a:lnTo>
                <a:lnTo>
                  <a:pt x="4469094" y="13717588"/>
                </a:lnTo>
                <a:lnTo>
                  <a:pt x="4456101" y="13654874"/>
                </a:lnTo>
                <a:cubicBezTo>
                  <a:pt x="4418851" y="13389348"/>
                  <a:pt x="4468839" y="13119524"/>
                  <a:pt x="4604217" y="12885043"/>
                </a:cubicBezTo>
                <a:lnTo>
                  <a:pt x="5305605" y="11670204"/>
                </a:lnTo>
                <a:cubicBezTo>
                  <a:pt x="5522210" y="11295033"/>
                  <a:pt x="5931627" y="11055003"/>
                  <a:pt x="6381552" y="11064653"/>
                </a:cubicBezTo>
                <a:close/>
                <a:moveTo>
                  <a:pt x="10812543" y="8760395"/>
                </a:moveTo>
                <a:cubicBezTo>
                  <a:pt x="12252735" y="8781997"/>
                  <a:pt x="12252735" y="8781997"/>
                  <a:pt x="12252735" y="8781997"/>
                </a:cubicBezTo>
                <a:cubicBezTo>
                  <a:pt x="12702659" y="8791648"/>
                  <a:pt x="13118147" y="9031529"/>
                  <a:pt x="13342231" y="9411019"/>
                </a:cubicBezTo>
                <a:cubicBezTo>
                  <a:pt x="14081039" y="10647462"/>
                  <a:pt x="14081039" y="10647462"/>
                  <a:pt x="14081039" y="10647462"/>
                </a:cubicBezTo>
                <a:cubicBezTo>
                  <a:pt x="14314355" y="11032281"/>
                  <a:pt x="14311191" y="11506863"/>
                  <a:pt x="14094587" y="11882034"/>
                </a:cubicBezTo>
                <a:cubicBezTo>
                  <a:pt x="13393199" y="13096873"/>
                  <a:pt x="13393199" y="13096873"/>
                  <a:pt x="13393199" y="13096873"/>
                </a:cubicBezTo>
                <a:cubicBezTo>
                  <a:pt x="13176595" y="13472045"/>
                  <a:pt x="12772335" y="13703141"/>
                  <a:pt x="12317251" y="13702423"/>
                </a:cubicBezTo>
                <a:cubicBezTo>
                  <a:pt x="10877059" y="13680821"/>
                  <a:pt x="10877059" y="13680821"/>
                  <a:pt x="10877059" y="13680821"/>
                </a:cubicBezTo>
                <a:cubicBezTo>
                  <a:pt x="10436367" y="13676501"/>
                  <a:pt x="10020883" y="13436621"/>
                  <a:pt x="9787563" y="13051801"/>
                </a:cubicBezTo>
                <a:cubicBezTo>
                  <a:pt x="9048759" y="11815358"/>
                  <a:pt x="9048759" y="11815358"/>
                  <a:pt x="9048759" y="11815358"/>
                </a:cubicBezTo>
                <a:cubicBezTo>
                  <a:pt x="8820595" y="11421604"/>
                  <a:pt x="8818603" y="10955956"/>
                  <a:pt x="9035207" y="10580785"/>
                </a:cubicBezTo>
                <a:lnTo>
                  <a:pt x="9736595" y="9365946"/>
                </a:lnTo>
                <a:cubicBezTo>
                  <a:pt x="9953199" y="8990775"/>
                  <a:pt x="10362619" y="8750745"/>
                  <a:pt x="10812543" y="8760395"/>
                </a:cubicBezTo>
                <a:close/>
                <a:moveTo>
                  <a:pt x="14477167" y="6514190"/>
                </a:moveTo>
                <a:lnTo>
                  <a:pt x="14477167" y="10889621"/>
                </a:lnTo>
                <a:lnTo>
                  <a:pt x="14405007" y="10827549"/>
                </a:lnTo>
                <a:cubicBezTo>
                  <a:pt x="14326359" y="10750877"/>
                  <a:pt x="14256643" y="10663731"/>
                  <a:pt x="14198311" y="10567525"/>
                </a:cubicBezTo>
                <a:cubicBezTo>
                  <a:pt x="13459503" y="9331084"/>
                  <a:pt x="13459503" y="9331084"/>
                  <a:pt x="13459503" y="9331084"/>
                </a:cubicBezTo>
                <a:cubicBezTo>
                  <a:pt x="13231343" y="8937330"/>
                  <a:pt x="13229347" y="8471682"/>
                  <a:pt x="13445955" y="8096511"/>
                </a:cubicBezTo>
                <a:lnTo>
                  <a:pt x="14147343" y="6881672"/>
                </a:lnTo>
                <a:cubicBezTo>
                  <a:pt x="14228571" y="6740984"/>
                  <a:pt x="14336911" y="6619298"/>
                  <a:pt x="14464335" y="6522658"/>
                </a:cubicBezTo>
                <a:close/>
                <a:moveTo>
                  <a:pt x="6348047" y="6096105"/>
                </a:moveTo>
                <a:cubicBezTo>
                  <a:pt x="7788239" y="6117707"/>
                  <a:pt x="7788239" y="6117707"/>
                  <a:pt x="7788239" y="6117707"/>
                </a:cubicBezTo>
                <a:cubicBezTo>
                  <a:pt x="8238163" y="6127357"/>
                  <a:pt x="8653651" y="6367236"/>
                  <a:pt x="8877735" y="6746727"/>
                </a:cubicBezTo>
                <a:cubicBezTo>
                  <a:pt x="9616539" y="7983168"/>
                  <a:pt x="9616539" y="7983168"/>
                  <a:pt x="9616539" y="7983168"/>
                </a:cubicBezTo>
                <a:cubicBezTo>
                  <a:pt x="9849859" y="8367989"/>
                  <a:pt x="9846695" y="8842569"/>
                  <a:pt x="9630091" y="9217740"/>
                </a:cubicBezTo>
                <a:cubicBezTo>
                  <a:pt x="8928703" y="10432579"/>
                  <a:pt x="8928703" y="10432579"/>
                  <a:pt x="8928703" y="10432579"/>
                </a:cubicBezTo>
                <a:cubicBezTo>
                  <a:pt x="8712099" y="10807750"/>
                  <a:pt x="8307835" y="11038849"/>
                  <a:pt x="7852755" y="11038130"/>
                </a:cubicBezTo>
                <a:cubicBezTo>
                  <a:pt x="6412565" y="11016528"/>
                  <a:pt x="6412565" y="11016528"/>
                  <a:pt x="6412565" y="11016528"/>
                </a:cubicBezTo>
                <a:cubicBezTo>
                  <a:pt x="5971875" y="11012207"/>
                  <a:pt x="5556387" y="10772328"/>
                  <a:pt x="5323067" y="10387506"/>
                </a:cubicBezTo>
                <a:cubicBezTo>
                  <a:pt x="4584263" y="9151064"/>
                  <a:pt x="4584263" y="9151064"/>
                  <a:pt x="4584263" y="9151064"/>
                </a:cubicBezTo>
                <a:cubicBezTo>
                  <a:pt x="4356101" y="8757310"/>
                  <a:pt x="4354107" y="8291662"/>
                  <a:pt x="4570712" y="7916491"/>
                </a:cubicBezTo>
                <a:lnTo>
                  <a:pt x="5272100" y="6701653"/>
                </a:lnTo>
                <a:cubicBezTo>
                  <a:pt x="5488705" y="6326483"/>
                  <a:pt x="5898122" y="6086454"/>
                  <a:pt x="6348047" y="6096105"/>
                </a:cubicBezTo>
                <a:close/>
                <a:moveTo>
                  <a:pt x="10779035" y="3791848"/>
                </a:moveTo>
                <a:cubicBezTo>
                  <a:pt x="12219227" y="3813450"/>
                  <a:pt x="12219227" y="3813450"/>
                  <a:pt x="12219227" y="3813450"/>
                </a:cubicBezTo>
                <a:cubicBezTo>
                  <a:pt x="12669155" y="3823098"/>
                  <a:pt x="13084639" y="4062981"/>
                  <a:pt x="13308727" y="4442471"/>
                </a:cubicBezTo>
                <a:cubicBezTo>
                  <a:pt x="14047531" y="5678915"/>
                  <a:pt x="14047531" y="5678915"/>
                  <a:pt x="14047531" y="5678915"/>
                </a:cubicBezTo>
                <a:cubicBezTo>
                  <a:pt x="14280851" y="6063734"/>
                  <a:pt x="14277687" y="6538312"/>
                  <a:pt x="14061083" y="6913483"/>
                </a:cubicBezTo>
                <a:cubicBezTo>
                  <a:pt x="13359695" y="8128323"/>
                  <a:pt x="13359695" y="8128323"/>
                  <a:pt x="13359695" y="8128323"/>
                </a:cubicBezTo>
                <a:cubicBezTo>
                  <a:pt x="13143091" y="8503493"/>
                  <a:pt x="12738831" y="8734591"/>
                  <a:pt x="12283747" y="8733873"/>
                </a:cubicBezTo>
                <a:cubicBezTo>
                  <a:pt x="10843555" y="8712271"/>
                  <a:pt x="10843555" y="8712271"/>
                  <a:pt x="10843555" y="8712271"/>
                </a:cubicBezTo>
                <a:cubicBezTo>
                  <a:pt x="10402863" y="8707951"/>
                  <a:pt x="9987379" y="8468070"/>
                  <a:pt x="9754059" y="8083249"/>
                </a:cubicBezTo>
                <a:cubicBezTo>
                  <a:pt x="9015251" y="6846808"/>
                  <a:pt x="9015251" y="6846808"/>
                  <a:pt x="9015251" y="6846808"/>
                </a:cubicBezTo>
                <a:cubicBezTo>
                  <a:pt x="8787091" y="6453053"/>
                  <a:pt x="8785095" y="5987409"/>
                  <a:pt x="9001703" y="5612238"/>
                </a:cubicBezTo>
                <a:lnTo>
                  <a:pt x="9703091" y="4397398"/>
                </a:lnTo>
                <a:cubicBezTo>
                  <a:pt x="9919695" y="4022226"/>
                  <a:pt x="10329111" y="3782196"/>
                  <a:pt x="10779035" y="3791848"/>
                </a:cubicBezTo>
                <a:close/>
                <a:moveTo>
                  <a:pt x="14477167" y="1560532"/>
                </a:moveTo>
                <a:lnTo>
                  <a:pt x="14477167" y="5903653"/>
                </a:lnTo>
                <a:lnTo>
                  <a:pt x="14425251" y="5858996"/>
                </a:lnTo>
                <a:cubicBezTo>
                  <a:pt x="14346603" y="5782324"/>
                  <a:pt x="14276887" y="5695176"/>
                  <a:pt x="14218555" y="5598971"/>
                </a:cubicBezTo>
                <a:cubicBezTo>
                  <a:pt x="13479751" y="4362531"/>
                  <a:pt x="13479751" y="4362531"/>
                  <a:pt x="13479751" y="4362531"/>
                </a:cubicBezTo>
                <a:cubicBezTo>
                  <a:pt x="13251587" y="3968776"/>
                  <a:pt x="13249595" y="3503126"/>
                  <a:pt x="13466199" y="3127956"/>
                </a:cubicBezTo>
                <a:lnTo>
                  <a:pt x="14167587" y="1913116"/>
                </a:lnTo>
                <a:cubicBezTo>
                  <a:pt x="14221739" y="1819324"/>
                  <a:pt x="14287943" y="1733977"/>
                  <a:pt x="14363815" y="1658867"/>
                </a:cubicBezTo>
                <a:close/>
                <a:moveTo>
                  <a:pt x="6314541" y="1127552"/>
                </a:moveTo>
                <a:cubicBezTo>
                  <a:pt x="7754731" y="1149155"/>
                  <a:pt x="7754731" y="1149155"/>
                  <a:pt x="7754731" y="1149155"/>
                </a:cubicBezTo>
                <a:cubicBezTo>
                  <a:pt x="8204655" y="1158806"/>
                  <a:pt x="8620143" y="1398687"/>
                  <a:pt x="8844231" y="1778178"/>
                </a:cubicBezTo>
                <a:cubicBezTo>
                  <a:pt x="9583035" y="3014619"/>
                  <a:pt x="9583035" y="3014619"/>
                  <a:pt x="9583035" y="3014619"/>
                </a:cubicBezTo>
                <a:cubicBezTo>
                  <a:pt x="9816355" y="3399440"/>
                  <a:pt x="9813191" y="3874020"/>
                  <a:pt x="9596587" y="4249192"/>
                </a:cubicBezTo>
                <a:cubicBezTo>
                  <a:pt x="8895199" y="5464032"/>
                  <a:pt x="8895199" y="5464032"/>
                  <a:pt x="8895199" y="5464032"/>
                </a:cubicBezTo>
                <a:cubicBezTo>
                  <a:pt x="8678591" y="5839204"/>
                  <a:pt x="8274331" y="6070300"/>
                  <a:pt x="7819251" y="6069584"/>
                </a:cubicBezTo>
                <a:cubicBezTo>
                  <a:pt x="6379059" y="6047982"/>
                  <a:pt x="6379059" y="6047982"/>
                  <a:pt x="6379059" y="6047982"/>
                </a:cubicBezTo>
                <a:cubicBezTo>
                  <a:pt x="5938368" y="6043660"/>
                  <a:pt x="5522880" y="5803779"/>
                  <a:pt x="5289561" y="5418959"/>
                </a:cubicBezTo>
                <a:cubicBezTo>
                  <a:pt x="4550757" y="4182517"/>
                  <a:pt x="4550757" y="4182517"/>
                  <a:pt x="4550757" y="4182517"/>
                </a:cubicBezTo>
                <a:cubicBezTo>
                  <a:pt x="4322596" y="3788761"/>
                  <a:pt x="4320601" y="3323114"/>
                  <a:pt x="4537206" y="2947942"/>
                </a:cubicBezTo>
                <a:lnTo>
                  <a:pt x="5238594" y="1733103"/>
                </a:lnTo>
                <a:cubicBezTo>
                  <a:pt x="5455199" y="1357933"/>
                  <a:pt x="5864616" y="1117903"/>
                  <a:pt x="6314541" y="1127552"/>
                </a:cubicBezTo>
                <a:close/>
                <a:moveTo>
                  <a:pt x="13741419" y="0"/>
                </a:moveTo>
                <a:lnTo>
                  <a:pt x="14477167" y="0"/>
                </a:lnTo>
                <a:lnTo>
                  <a:pt x="14477167" y="1014855"/>
                </a:lnTo>
                <a:lnTo>
                  <a:pt x="14448035" y="995522"/>
                </a:lnTo>
                <a:cubicBezTo>
                  <a:pt x="14317583" y="896757"/>
                  <a:pt x="14204471" y="772831"/>
                  <a:pt x="14116975" y="628522"/>
                </a:cubicBezTo>
                <a:cubicBezTo>
                  <a:pt x="13978451" y="396690"/>
                  <a:pt x="13865899" y="208326"/>
                  <a:pt x="13774451" y="55280"/>
                </a:cubicBezTo>
                <a:close/>
                <a:moveTo>
                  <a:pt x="9339827" y="0"/>
                </a:moveTo>
                <a:lnTo>
                  <a:pt x="13589571" y="0"/>
                </a:lnTo>
                <a:lnTo>
                  <a:pt x="13617751" y="47163"/>
                </a:lnTo>
                <a:cubicBezTo>
                  <a:pt x="14014027" y="710361"/>
                  <a:pt x="14014027" y="710361"/>
                  <a:pt x="14014027" y="710361"/>
                </a:cubicBezTo>
                <a:cubicBezTo>
                  <a:pt x="14247347" y="1095183"/>
                  <a:pt x="14244183" y="1569764"/>
                  <a:pt x="14027579" y="1944934"/>
                </a:cubicBezTo>
                <a:cubicBezTo>
                  <a:pt x="13326191" y="3159773"/>
                  <a:pt x="13326191" y="3159773"/>
                  <a:pt x="13326191" y="3159773"/>
                </a:cubicBezTo>
                <a:cubicBezTo>
                  <a:pt x="13109583" y="3534944"/>
                  <a:pt x="12705323" y="3766042"/>
                  <a:pt x="12250243" y="3765324"/>
                </a:cubicBezTo>
                <a:cubicBezTo>
                  <a:pt x="10810051" y="3743723"/>
                  <a:pt x="10810051" y="3743723"/>
                  <a:pt x="10810051" y="3743723"/>
                </a:cubicBezTo>
                <a:cubicBezTo>
                  <a:pt x="10369359" y="3739402"/>
                  <a:pt x="9953871" y="3499522"/>
                  <a:pt x="9720551" y="3114700"/>
                </a:cubicBezTo>
                <a:cubicBezTo>
                  <a:pt x="8981747" y="1878258"/>
                  <a:pt x="8981747" y="1878258"/>
                  <a:pt x="8981747" y="1878258"/>
                </a:cubicBezTo>
                <a:cubicBezTo>
                  <a:pt x="8753587" y="1484505"/>
                  <a:pt x="8751591" y="1018857"/>
                  <a:pt x="8968195" y="643686"/>
                </a:cubicBezTo>
                <a:close/>
                <a:moveTo>
                  <a:pt x="5053939" y="0"/>
                </a:moveTo>
                <a:lnTo>
                  <a:pt x="9214771" y="0"/>
                </a:lnTo>
                <a:lnTo>
                  <a:pt x="9156619" y="100716"/>
                </a:lnTo>
                <a:cubicBezTo>
                  <a:pt x="8928703" y="495479"/>
                  <a:pt x="8928703" y="495479"/>
                  <a:pt x="8928703" y="495479"/>
                </a:cubicBezTo>
                <a:cubicBezTo>
                  <a:pt x="8712099" y="870650"/>
                  <a:pt x="8307839" y="1101747"/>
                  <a:pt x="7852755" y="1101030"/>
                </a:cubicBezTo>
                <a:cubicBezTo>
                  <a:pt x="6412565" y="1079427"/>
                  <a:pt x="6412565" y="1079427"/>
                  <a:pt x="6412565" y="1079427"/>
                </a:cubicBezTo>
                <a:cubicBezTo>
                  <a:pt x="5971875" y="1075108"/>
                  <a:pt x="5556387" y="835226"/>
                  <a:pt x="5323067" y="450405"/>
                </a:cubicBezTo>
                <a:cubicBezTo>
                  <a:pt x="5230717" y="295850"/>
                  <a:pt x="5149910" y="160615"/>
                  <a:pt x="5079204" y="42283"/>
                </a:cubicBezTo>
                <a:close/>
                <a:moveTo>
                  <a:pt x="365399" y="0"/>
                </a:moveTo>
                <a:lnTo>
                  <a:pt x="4953541" y="0"/>
                </a:lnTo>
                <a:lnTo>
                  <a:pt x="4965817" y="20545"/>
                </a:lnTo>
                <a:cubicBezTo>
                  <a:pt x="5205892" y="422328"/>
                  <a:pt x="5205892" y="422328"/>
                  <a:pt x="5205892" y="422328"/>
                </a:cubicBezTo>
                <a:cubicBezTo>
                  <a:pt x="5439212" y="807149"/>
                  <a:pt x="5436048" y="1281730"/>
                  <a:pt x="5219443" y="1656901"/>
                </a:cubicBezTo>
                <a:cubicBezTo>
                  <a:pt x="4518055" y="2871739"/>
                  <a:pt x="4518055" y="2871739"/>
                  <a:pt x="4518055" y="2871739"/>
                </a:cubicBezTo>
                <a:cubicBezTo>
                  <a:pt x="4301450" y="3246910"/>
                  <a:pt x="3897190" y="3478007"/>
                  <a:pt x="3442108" y="3477291"/>
                </a:cubicBezTo>
                <a:cubicBezTo>
                  <a:pt x="2001916" y="3455688"/>
                  <a:pt x="2001916" y="3455688"/>
                  <a:pt x="2001916" y="3455688"/>
                </a:cubicBezTo>
                <a:cubicBezTo>
                  <a:pt x="1561225" y="3451368"/>
                  <a:pt x="1145737" y="3211487"/>
                  <a:pt x="912418" y="2826666"/>
                </a:cubicBezTo>
                <a:cubicBezTo>
                  <a:pt x="173613" y="1590225"/>
                  <a:pt x="173613" y="1590225"/>
                  <a:pt x="173613" y="1590225"/>
                </a:cubicBezTo>
                <a:cubicBezTo>
                  <a:pt x="-54548" y="1196470"/>
                  <a:pt x="-56542" y="730822"/>
                  <a:pt x="160063" y="3556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2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0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 flipH="1">
            <a:off x="3250" y="3002"/>
            <a:ext cx="14477167" cy="13717588"/>
          </a:xfrm>
          <a:custGeom>
            <a:avLst/>
            <a:gdLst>
              <a:gd name="connsiteX0" fmla="*/ 14477167 w 14477167"/>
              <a:gd name="connsiteY0" fmla="*/ 11528602 h 13717588"/>
              <a:gd name="connsiteX1" fmla="*/ 14477167 w 14477167"/>
              <a:gd name="connsiteY1" fmla="*/ 13717588 h 13717588"/>
              <a:gd name="connsiteX2" fmla="*/ 13342699 w 14477167"/>
              <a:gd name="connsiteY2" fmla="*/ 13717588 h 13717588"/>
              <a:gd name="connsiteX3" fmla="*/ 13339691 w 14477167"/>
              <a:gd name="connsiteY3" fmla="*/ 13677279 h 13717588"/>
              <a:gd name="connsiteX4" fmla="*/ 13499703 w 14477167"/>
              <a:gd name="connsiteY4" fmla="*/ 13066961 h 13717588"/>
              <a:gd name="connsiteX5" fmla="*/ 14201091 w 14477167"/>
              <a:gd name="connsiteY5" fmla="*/ 11852122 h 13717588"/>
              <a:gd name="connsiteX6" fmla="*/ 14397319 w 14477167"/>
              <a:gd name="connsiteY6" fmla="*/ 11597872 h 13717588"/>
              <a:gd name="connsiteX7" fmla="*/ 6381552 w 14477167"/>
              <a:gd name="connsiteY7" fmla="*/ 11064653 h 13717588"/>
              <a:gd name="connsiteX8" fmla="*/ 7821739 w 14477167"/>
              <a:gd name="connsiteY8" fmla="*/ 11086256 h 13717588"/>
              <a:gd name="connsiteX9" fmla="*/ 8911239 w 14477167"/>
              <a:gd name="connsiteY9" fmla="*/ 11715278 h 13717588"/>
              <a:gd name="connsiteX10" fmla="*/ 9650043 w 14477167"/>
              <a:gd name="connsiteY10" fmla="*/ 12951721 h 13717588"/>
              <a:gd name="connsiteX11" fmla="*/ 9825543 w 14477167"/>
              <a:gd name="connsiteY11" fmla="*/ 13572625 h 13717588"/>
              <a:gd name="connsiteX12" fmla="*/ 9816891 w 14477167"/>
              <a:gd name="connsiteY12" fmla="*/ 13717588 h 13717588"/>
              <a:gd name="connsiteX13" fmla="*/ 4469094 w 14477167"/>
              <a:gd name="connsiteY13" fmla="*/ 13717588 h 13717588"/>
              <a:gd name="connsiteX14" fmla="*/ 4456101 w 14477167"/>
              <a:gd name="connsiteY14" fmla="*/ 13654874 h 13717588"/>
              <a:gd name="connsiteX15" fmla="*/ 4604217 w 14477167"/>
              <a:gd name="connsiteY15" fmla="*/ 12885043 h 13717588"/>
              <a:gd name="connsiteX16" fmla="*/ 5305605 w 14477167"/>
              <a:gd name="connsiteY16" fmla="*/ 11670204 h 13717588"/>
              <a:gd name="connsiteX17" fmla="*/ 6381552 w 14477167"/>
              <a:gd name="connsiteY17" fmla="*/ 11064653 h 13717588"/>
              <a:gd name="connsiteX18" fmla="*/ 10812543 w 14477167"/>
              <a:gd name="connsiteY18" fmla="*/ 8760395 h 13717588"/>
              <a:gd name="connsiteX19" fmla="*/ 12252735 w 14477167"/>
              <a:gd name="connsiteY19" fmla="*/ 8781997 h 13717588"/>
              <a:gd name="connsiteX20" fmla="*/ 13342231 w 14477167"/>
              <a:gd name="connsiteY20" fmla="*/ 9411019 h 13717588"/>
              <a:gd name="connsiteX21" fmla="*/ 14081039 w 14477167"/>
              <a:gd name="connsiteY21" fmla="*/ 10647462 h 13717588"/>
              <a:gd name="connsiteX22" fmla="*/ 14094587 w 14477167"/>
              <a:gd name="connsiteY22" fmla="*/ 11882034 h 13717588"/>
              <a:gd name="connsiteX23" fmla="*/ 13393199 w 14477167"/>
              <a:gd name="connsiteY23" fmla="*/ 13096873 h 13717588"/>
              <a:gd name="connsiteX24" fmla="*/ 12317251 w 14477167"/>
              <a:gd name="connsiteY24" fmla="*/ 13702423 h 13717588"/>
              <a:gd name="connsiteX25" fmla="*/ 10877059 w 14477167"/>
              <a:gd name="connsiteY25" fmla="*/ 13680821 h 13717588"/>
              <a:gd name="connsiteX26" fmla="*/ 9787563 w 14477167"/>
              <a:gd name="connsiteY26" fmla="*/ 13051801 h 13717588"/>
              <a:gd name="connsiteX27" fmla="*/ 9048759 w 14477167"/>
              <a:gd name="connsiteY27" fmla="*/ 11815358 h 13717588"/>
              <a:gd name="connsiteX28" fmla="*/ 9035207 w 14477167"/>
              <a:gd name="connsiteY28" fmla="*/ 10580785 h 13717588"/>
              <a:gd name="connsiteX29" fmla="*/ 9736595 w 14477167"/>
              <a:gd name="connsiteY29" fmla="*/ 9365946 h 13717588"/>
              <a:gd name="connsiteX30" fmla="*/ 10812543 w 14477167"/>
              <a:gd name="connsiteY30" fmla="*/ 8760395 h 13717588"/>
              <a:gd name="connsiteX31" fmla="*/ 14477167 w 14477167"/>
              <a:gd name="connsiteY31" fmla="*/ 6514190 h 13717588"/>
              <a:gd name="connsiteX32" fmla="*/ 14477167 w 14477167"/>
              <a:gd name="connsiteY32" fmla="*/ 10889621 h 13717588"/>
              <a:gd name="connsiteX33" fmla="*/ 14405007 w 14477167"/>
              <a:gd name="connsiteY33" fmla="*/ 10827549 h 13717588"/>
              <a:gd name="connsiteX34" fmla="*/ 14198311 w 14477167"/>
              <a:gd name="connsiteY34" fmla="*/ 10567525 h 13717588"/>
              <a:gd name="connsiteX35" fmla="*/ 13459503 w 14477167"/>
              <a:gd name="connsiteY35" fmla="*/ 9331084 h 13717588"/>
              <a:gd name="connsiteX36" fmla="*/ 13445955 w 14477167"/>
              <a:gd name="connsiteY36" fmla="*/ 8096511 h 13717588"/>
              <a:gd name="connsiteX37" fmla="*/ 14147343 w 14477167"/>
              <a:gd name="connsiteY37" fmla="*/ 6881672 h 13717588"/>
              <a:gd name="connsiteX38" fmla="*/ 14464335 w 14477167"/>
              <a:gd name="connsiteY38" fmla="*/ 6522658 h 13717588"/>
              <a:gd name="connsiteX39" fmla="*/ 6348047 w 14477167"/>
              <a:gd name="connsiteY39" fmla="*/ 6096105 h 13717588"/>
              <a:gd name="connsiteX40" fmla="*/ 7788239 w 14477167"/>
              <a:gd name="connsiteY40" fmla="*/ 6117707 h 13717588"/>
              <a:gd name="connsiteX41" fmla="*/ 8877735 w 14477167"/>
              <a:gd name="connsiteY41" fmla="*/ 6746727 h 13717588"/>
              <a:gd name="connsiteX42" fmla="*/ 9616539 w 14477167"/>
              <a:gd name="connsiteY42" fmla="*/ 7983168 h 13717588"/>
              <a:gd name="connsiteX43" fmla="*/ 9630091 w 14477167"/>
              <a:gd name="connsiteY43" fmla="*/ 9217740 h 13717588"/>
              <a:gd name="connsiteX44" fmla="*/ 8928703 w 14477167"/>
              <a:gd name="connsiteY44" fmla="*/ 10432579 h 13717588"/>
              <a:gd name="connsiteX45" fmla="*/ 7852755 w 14477167"/>
              <a:gd name="connsiteY45" fmla="*/ 11038130 h 13717588"/>
              <a:gd name="connsiteX46" fmla="*/ 6412565 w 14477167"/>
              <a:gd name="connsiteY46" fmla="*/ 11016528 h 13717588"/>
              <a:gd name="connsiteX47" fmla="*/ 5323067 w 14477167"/>
              <a:gd name="connsiteY47" fmla="*/ 10387506 h 13717588"/>
              <a:gd name="connsiteX48" fmla="*/ 4584263 w 14477167"/>
              <a:gd name="connsiteY48" fmla="*/ 9151064 h 13717588"/>
              <a:gd name="connsiteX49" fmla="*/ 4570712 w 14477167"/>
              <a:gd name="connsiteY49" fmla="*/ 7916491 h 13717588"/>
              <a:gd name="connsiteX50" fmla="*/ 5272100 w 14477167"/>
              <a:gd name="connsiteY50" fmla="*/ 6701653 h 13717588"/>
              <a:gd name="connsiteX51" fmla="*/ 6348047 w 14477167"/>
              <a:gd name="connsiteY51" fmla="*/ 6096105 h 13717588"/>
              <a:gd name="connsiteX52" fmla="*/ 10779035 w 14477167"/>
              <a:gd name="connsiteY52" fmla="*/ 3791848 h 13717588"/>
              <a:gd name="connsiteX53" fmla="*/ 12219227 w 14477167"/>
              <a:gd name="connsiteY53" fmla="*/ 3813450 h 13717588"/>
              <a:gd name="connsiteX54" fmla="*/ 13308727 w 14477167"/>
              <a:gd name="connsiteY54" fmla="*/ 4442471 h 13717588"/>
              <a:gd name="connsiteX55" fmla="*/ 14047531 w 14477167"/>
              <a:gd name="connsiteY55" fmla="*/ 5678915 h 13717588"/>
              <a:gd name="connsiteX56" fmla="*/ 14061083 w 14477167"/>
              <a:gd name="connsiteY56" fmla="*/ 6913483 h 13717588"/>
              <a:gd name="connsiteX57" fmla="*/ 13359695 w 14477167"/>
              <a:gd name="connsiteY57" fmla="*/ 8128323 h 13717588"/>
              <a:gd name="connsiteX58" fmla="*/ 12283747 w 14477167"/>
              <a:gd name="connsiteY58" fmla="*/ 8733873 h 13717588"/>
              <a:gd name="connsiteX59" fmla="*/ 10843555 w 14477167"/>
              <a:gd name="connsiteY59" fmla="*/ 8712271 h 13717588"/>
              <a:gd name="connsiteX60" fmla="*/ 9754059 w 14477167"/>
              <a:gd name="connsiteY60" fmla="*/ 8083249 h 13717588"/>
              <a:gd name="connsiteX61" fmla="*/ 9015251 w 14477167"/>
              <a:gd name="connsiteY61" fmla="*/ 6846808 h 13717588"/>
              <a:gd name="connsiteX62" fmla="*/ 9001703 w 14477167"/>
              <a:gd name="connsiteY62" fmla="*/ 5612238 h 13717588"/>
              <a:gd name="connsiteX63" fmla="*/ 9703091 w 14477167"/>
              <a:gd name="connsiteY63" fmla="*/ 4397398 h 13717588"/>
              <a:gd name="connsiteX64" fmla="*/ 10779035 w 14477167"/>
              <a:gd name="connsiteY64" fmla="*/ 3791848 h 13717588"/>
              <a:gd name="connsiteX65" fmla="*/ 14477167 w 14477167"/>
              <a:gd name="connsiteY65" fmla="*/ 1560532 h 13717588"/>
              <a:gd name="connsiteX66" fmla="*/ 14477167 w 14477167"/>
              <a:gd name="connsiteY66" fmla="*/ 5903653 h 13717588"/>
              <a:gd name="connsiteX67" fmla="*/ 14425251 w 14477167"/>
              <a:gd name="connsiteY67" fmla="*/ 5858996 h 13717588"/>
              <a:gd name="connsiteX68" fmla="*/ 14218555 w 14477167"/>
              <a:gd name="connsiteY68" fmla="*/ 5598971 h 13717588"/>
              <a:gd name="connsiteX69" fmla="*/ 13479751 w 14477167"/>
              <a:gd name="connsiteY69" fmla="*/ 4362531 h 13717588"/>
              <a:gd name="connsiteX70" fmla="*/ 13466199 w 14477167"/>
              <a:gd name="connsiteY70" fmla="*/ 3127956 h 13717588"/>
              <a:gd name="connsiteX71" fmla="*/ 14167587 w 14477167"/>
              <a:gd name="connsiteY71" fmla="*/ 1913116 h 13717588"/>
              <a:gd name="connsiteX72" fmla="*/ 14363815 w 14477167"/>
              <a:gd name="connsiteY72" fmla="*/ 1658867 h 13717588"/>
              <a:gd name="connsiteX73" fmla="*/ 6314541 w 14477167"/>
              <a:gd name="connsiteY73" fmla="*/ 1127552 h 13717588"/>
              <a:gd name="connsiteX74" fmla="*/ 7754731 w 14477167"/>
              <a:gd name="connsiteY74" fmla="*/ 1149155 h 13717588"/>
              <a:gd name="connsiteX75" fmla="*/ 8844231 w 14477167"/>
              <a:gd name="connsiteY75" fmla="*/ 1778178 h 13717588"/>
              <a:gd name="connsiteX76" fmla="*/ 9583035 w 14477167"/>
              <a:gd name="connsiteY76" fmla="*/ 3014619 h 13717588"/>
              <a:gd name="connsiteX77" fmla="*/ 9596587 w 14477167"/>
              <a:gd name="connsiteY77" fmla="*/ 4249192 h 13717588"/>
              <a:gd name="connsiteX78" fmla="*/ 8895199 w 14477167"/>
              <a:gd name="connsiteY78" fmla="*/ 5464032 h 13717588"/>
              <a:gd name="connsiteX79" fmla="*/ 7819251 w 14477167"/>
              <a:gd name="connsiteY79" fmla="*/ 6069584 h 13717588"/>
              <a:gd name="connsiteX80" fmla="*/ 6379059 w 14477167"/>
              <a:gd name="connsiteY80" fmla="*/ 6047982 h 13717588"/>
              <a:gd name="connsiteX81" fmla="*/ 5289561 w 14477167"/>
              <a:gd name="connsiteY81" fmla="*/ 5418959 h 13717588"/>
              <a:gd name="connsiteX82" fmla="*/ 4550757 w 14477167"/>
              <a:gd name="connsiteY82" fmla="*/ 4182517 h 13717588"/>
              <a:gd name="connsiteX83" fmla="*/ 4537206 w 14477167"/>
              <a:gd name="connsiteY83" fmla="*/ 2947942 h 13717588"/>
              <a:gd name="connsiteX84" fmla="*/ 5238594 w 14477167"/>
              <a:gd name="connsiteY84" fmla="*/ 1733103 h 13717588"/>
              <a:gd name="connsiteX85" fmla="*/ 6314541 w 14477167"/>
              <a:gd name="connsiteY85" fmla="*/ 1127552 h 13717588"/>
              <a:gd name="connsiteX86" fmla="*/ 13741419 w 14477167"/>
              <a:gd name="connsiteY86" fmla="*/ 0 h 13717588"/>
              <a:gd name="connsiteX87" fmla="*/ 14477167 w 14477167"/>
              <a:gd name="connsiteY87" fmla="*/ 0 h 13717588"/>
              <a:gd name="connsiteX88" fmla="*/ 14477167 w 14477167"/>
              <a:gd name="connsiteY88" fmla="*/ 1014855 h 13717588"/>
              <a:gd name="connsiteX89" fmla="*/ 14448035 w 14477167"/>
              <a:gd name="connsiteY89" fmla="*/ 995522 h 13717588"/>
              <a:gd name="connsiteX90" fmla="*/ 14116975 w 14477167"/>
              <a:gd name="connsiteY90" fmla="*/ 628522 h 13717588"/>
              <a:gd name="connsiteX91" fmla="*/ 13774451 w 14477167"/>
              <a:gd name="connsiteY91" fmla="*/ 55280 h 13717588"/>
              <a:gd name="connsiteX92" fmla="*/ 9339827 w 14477167"/>
              <a:gd name="connsiteY92" fmla="*/ 0 h 13717588"/>
              <a:gd name="connsiteX93" fmla="*/ 13589571 w 14477167"/>
              <a:gd name="connsiteY93" fmla="*/ 0 h 13717588"/>
              <a:gd name="connsiteX94" fmla="*/ 13617751 w 14477167"/>
              <a:gd name="connsiteY94" fmla="*/ 47163 h 13717588"/>
              <a:gd name="connsiteX95" fmla="*/ 14014027 w 14477167"/>
              <a:gd name="connsiteY95" fmla="*/ 710361 h 13717588"/>
              <a:gd name="connsiteX96" fmla="*/ 14027579 w 14477167"/>
              <a:gd name="connsiteY96" fmla="*/ 1944934 h 13717588"/>
              <a:gd name="connsiteX97" fmla="*/ 13326191 w 14477167"/>
              <a:gd name="connsiteY97" fmla="*/ 3159773 h 13717588"/>
              <a:gd name="connsiteX98" fmla="*/ 12250243 w 14477167"/>
              <a:gd name="connsiteY98" fmla="*/ 3765324 h 13717588"/>
              <a:gd name="connsiteX99" fmla="*/ 10810051 w 14477167"/>
              <a:gd name="connsiteY99" fmla="*/ 3743723 h 13717588"/>
              <a:gd name="connsiteX100" fmla="*/ 9720551 w 14477167"/>
              <a:gd name="connsiteY100" fmla="*/ 3114700 h 13717588"/>
              <a:gd name="connsiteX101" fmla="*/ 8981747 w 14477167"/>
              <a:gd name="connsiteY101" fmla="*/ 1878258 h 13717588"/>
              <a:gd name="connsiteX102" fmla="*/ 8968195 w 14477167"/>
              <a:gd name="connsiteY102" fmla="*/ 643686 h 13717588"/>
              <a:gd name="connsiteX103" fmla="*/ 5053939 w 14477167"/>
              <a:gd name="connsiteY103" fmla="*/ 0 h 13717588"/>
              <a:gd name="connsiteX104" fmla="*/ 9214771 w 14477167"/>
              <a:gd name="connsiteY104" fmla="*/ 0 h 13717588"/>
              <a:gd name="connsiteX105" fmla="*/ 9156619 w 14477167"/>
              <a:gd name="connsiteY105" fmla="*/ 100716 h 13717588"/>
              <a:gd name="connsiteX106" fmla="*/ 8928703 w 14477167"/>
              <a:gd name="connsiteY106" fmla="*/ 495479 h 13717588"/>
              <a:gd name="connsiteX107" fmla="*/ 7852755 w 14477167"/>
              <a:gd name="connsiteY107" fmla="*/ 1101030 h 13717588"/>
              <a:gd name="connsiteX108" fmla="*/ 6412565 w 14477167"/>
              <a:gd name="connsiteY108" fmla="*/ 1079427 h 13717588"/>
              <a:gd name="connsiteX109" fmla="*/ 5323067 w 14477167"/>
              <a:gd name="connsiteY109" fmla="*/ 450405 h 13717588"/>
              <a:gd name="connsiteX110" fmla="*/ 5079204 w 14477167"/>
              <a:gd name="connsiteY110" fmla="*/ 42283 h 13717588"/>
              <a:gd name="connsiteX111" fmla="*/ 365399 w 14477167"/>
              <a:gd name="connsiteY111" fmla="*/ 0 h 13717588"/>
              <a:gd name="connsiteX112" fmla="*/ 4953541 w 14477167"/>
              <a:gd name="connsiteY112" fmla="*/ 0 h 13717588"/>
              <a:gd name="connsiteX113" fmla="*/ 4965817 w 14477167"/>
              <a:gd name="connsiteY113" fmla="*/ 20545 h 13717588"/>
              <a:gd name="connsiteX114" fmla="*/ 5205892 w 14477167"/>
              <a:gd name="connsiteY114" fmla="*/ 422328 h 13717588"/>
              <a:gd name="connsiteX115" fmla="*/ 5219443 w 14477167"/>
              <a:gd name="connsiteY115" fmla="*/ 1656901 h 13717588"/>
              <a:gd name="connsiteX116" fmla="*/ 4518055 w 14477167"/>
              <a:gd name="connsiteY116" fmla="*/ 2871739 h 13717588"/>
              <a:gd name="connsiteX117" fmla="*/ 3442108 w 14477167"/>
              <a:gd name="connsiteY117" fmla="*/ 3477291 h 13717588"/>
              <a:gd name="connsiteX118" fmla="*/ 2001916 w 14477167"/>
              <a:gd name="connsiteY118" fmla="*/ 3455688 h 13717588"/>
              <a:gd name="connsiteX119" fmla="*/ 912418 w 14477167"/>
              <a:gd name="connsiteY119" fmla="*/ 2826666 h 13717588"/>
              <a:gd name="connsiteX120" fmla="*/ 173613 w 14477167"/>
              <a:gd name="connsiteY120" fmla="*/ 1590225 h 13717588"/>
              <a:gd name="connsiteX121" fmla="*/ 160063 w 14477167"/>
              <a:gd name="connsiteY121" fmla="*/ 35565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77167" h="13717588">
                <a:moveTo>
                  <a:pt x="14477167" y="11528602"/>
                </a:moveTo>
                <a:lnTo>
                  <a:pt x="14477167" y="13717588"/>
                </a:lnTo>
                <a:lnTo>
                  <a:pt x="13342699" y="13717588"/>
                </a:lnTo>
                <a:lnTo>
                  <a:pt x="13339691" y="13677279"/>
                </a:lnTo>
                <a:cubicBezTo>
                  <a:pt x="13337747" y="13464751"/>
                  <a:pt x="13391403" y="13254547"/>
                  <a:pt x="13499703" y="13066961"/>
                </a:cubicBezTo>
                <a:lnTo>
                  <a:pt x="14201091" y="11852122"/>
                </a:lnTo>
                <a:cubicBezTo>
                  <a:pt x="14255243" y="11758329"/>
                  <a:pt x="14321443" y="11672983"/>
                  <a:pt x="14397319" y="11597872"/>
                </a:cubicBezTo>
                <a:close/>
                <a:moveTo>
                  <a:pt x="6381552" y="11064653"/>
                </a:moveTo>
                <a:cubicBezTo>
                  <a:pt x="7821739" y="11086256"/>
                  <a:pt x="7821739" y="11086256"/>
                  <a:pt x="7821739" y="11086256"/>
                </a:cubicBezTo>
                <a:cubicBezTo>
                  <a:pt x="8271667" y="11095906"/>
                  <a:pt x="8687155" y="11335787"/>
                  <a:pt x="8911239" y="11715278"/>
                </a:cubicBezTo>
                <a:cubicBezTo>
                  <a:pt x="9650043" y="12951721"/>
                  <a:pt x="9650043" y="12951721"/>
                  <a:pt x="9650043" y="12951721"/>
                </a:cubicBezTo>
                <a:cubicBezTo>
                  <a:pt x="9766703" y="13144131"/>
                  <a:pt x="9824243" y="13358981"/>
                  <a:pt x="9825543" y="13572625"/>
                </a:cubicBezTo>
                <a:lnTo>
                  <a:pt x="9816891" y="13717588"/>
                </a:lnTo>
                <a:lnTo>
                  <a:pt x="4469094" y="13717588"/>
                </a:lnTo>
                <a:lnTo>
                  <a:pt x="4456101" y="13654874"/>
                </a:lnTo>
                <a:cubicBezTo>
                  <a:pt x="4418851" y="13389348"/>
                  <a:pt x="4468839" y="13119524"/>
                  <a:pt x="4604217" y="12885043"/>
                </a:cubicBezTo>
                <a:lnTo>
                  <a:pt x="5305605" y="11670204"/>
                </a:lnTo>
                <a:cubicBezTo>
                  <a:pt x="5522210" y="11295033"/>
                  <a:pt x="5931627" y="11055003"/>
                  <a:pt x="6381552" y="11064653"/>
                </a:cubicBezTo>
                <a:close/>
                <a:moveTo>
                  <a:pt x="10812543" y="8760395"/>
                </a:moveTo>
                <a:cubicBezTo>
                  <a:pt x="12252735" y="8781997"/>
                  <a:pt x="12252735" y="8781997"/>
                  <a:pt x="12252735" y="8781997"/>
                </a:cubicBezTo>
                <a:cubicBezTo>
                  <a:pt x="12702659" y="8791648"/>
                  <a:pt x="13118147" y="9031529"/>
                  <a:pt x="13342231" y="9411019"/>
                </a:cubicBezTo>
                <a:cubicBezTo>
                  <a:pt x="14081039" y="10647462"/>
                  <a:pt x="14081039" y="10647462"/>
                  <a:pt x="14081039" y="10647462"/>
                </a:cubicBezTo>
                <a:cubicBezTo>
                  <a:pt x="14314355" y="11032281"/>
                  <a:pt x="14311191" y="11506863"/>
                  <a:pt x="14094587" y="11882034"/>
                </a:cubicBezTo>
                <a:cubicBezTo>
                  <a:pt x="13393199" y="13096873"/>
                  <a:pt x="13393199" y="13096873"/>
                  <a:pt x="13393199" y="13096873"/>
                </a:cubicBezTo>
                <a:cubicBezTo>
                  <a:pt x="13176595" y="13472045"/>
                  <a:pt x="12772335" y="13703141"/>
                  <a:pt x="12317251" y="13702423"/>
                </a:cubicBezTo>
                <a:cubicBezTo>
                  <a:pt x="10877059" y="13680821"/>
                  <a:pt x="10877059" y="13680821"/>
                  <a:pt x="10877059" y="13680821"/>
                </a:cubicBezTo>
                <a:cubicBezTo>
                  <a:pt x="10436367" y="13676501"/>
                  <a:pt x="10020883" y="13436621"/>
                  <a:pt x="9787563" y="13051801"/>
                </a:cubicBezTo>
                <a:cubicBezTo>
                  <a:pt x="9048759" y="11815358"/>
                  <a:pt x="9048759" y="11815358"/>
                  <a:pt x="9048759" y="11815358"/>
                </a:cubicBezTo>
                <a:cubicBezTo>
                  <a:pt x="8820595" y="11421604"/>
                  <a:pt x="8818603" y="10955956"/>
                  <a:pt x="9035207" y="10580785"/>
                </a:cubicBezTo>
                <a:lnTo>
                  <a:pt x="9736595" y="9365946"/>
                </a:lnTo>
                <a:cubicBezTo>
                  <a:pt x="9953199" y="8990775"/>
                  <a:pt x="10362619" y="8750745"/>
                  <a:pt x="10812543" y="8760395"/>
                </a:cubicBezTo>
                <a:close/>
                <a:moveTo>
                  <a:pt x="14477167" y="6514190"/>
                </a:moveTo>
                <a:lnTo>
                  <a:pt x="14477167" y="10889621"/>
                </a:lnTo>
                <a:lnTo>
                  <a:pt x="14405007" y="10827549"/>
                </a:lnTo>
                <a:cubicBezTo>
                  <a:pt x="14326359" y="10750877"/>
                  <a:pt x="14256643" y="10663731"/>
                  <a:pt x="14198311" y="10567525"/>
                </a:cubicBezTo>
                <a:cubicBezTo>
                  <a:pt x="13459503" y="9331084"/>
                  <a:pt x="13459503" y="9331084"/>
                  <a:pt x="13459503" y="9331084"/>
                </a:cubicBezTo>
                <a:cubicBezTo>
                  <a:pt x="13231343" y="8937330"/>
                  <a:pt x="13229347" y="8471682"/>
                  <a:pt x="13445955" y="8096511"/>
                </a:cubicBezTo>
                <a:lnTo>
                  <a:pt x="14147343" y="6881672"/>
                </a:lnTo>
                <a:cubicBezTo>
                  <a:pt x="14228571" y="6740984"/>
                  <a:pt x="14336911" y="6619298"/>
                  <a:pt x="14464335" y="6522658"/>
                </a:cubicBezTo>
                <a:close/>
                <a:moveTo>
                  <a:pt x="6348047" y="6096105"/>
                </a:moveTo>
                <a:cubicBezTo>
                  <a:pt x="7788239" y="6117707"/>
                  <a:pt x="7788239" y="6117707"/>
                  <a:pt x="7788239" y="6117707"/>
                </a:cubicBezTo>
                <a:cubicBezTo>
                  <a:pt x="8238163" y="6127357"/>
                  <a:pt x="8653651" y="6367236"/>
                  <a:pt x="8877735" y="6746727"/>
                </a:cubicBezTo>
                <a:cubicBezTo>
                  <a:pt x="9616539" y="7983168"/>
                  <a:pt x="9616539" y="7983168"/>
                  <a:pt x="9616539" y="7983168"/>
                </a:cubicBezTo>
                <a:cubicBezTo>
                  <a:pt x="9849859" y="8367989"/>
                  <a:pt x="9846695" y="8842569"/>
                  <a:pt x="9630091" y="9217740"/>
                </a:cubicBezTo>
                <a:cubicBezTo>
                  <a:pt x="8928703" y="10432579"/>
                  <a:pt x="8928703" y="10432579"/>
                  <a:pt x="8928703" y="10432579"/>
                </a:cubicBezTo>
                <a:cubicBezTo>
                  <a:pt x="8712099" y="10807750"/>
                  <a:pt x="8307835" y="11038849"/>
                  <a:pt x="7852755" y="11038130"/>
                </a:cubicBezTo>
                <a:cubicBezTo>
                  <a:pt x="6412565" y="11016528"/>
                  <a:pt x="6412565" y="11016528"/>
                  <a:pt x="6412565" y="11016528"/>
                </a:cubicBezTo>
                <a:cubicBezTo>
                  <a:pt x="5971875" y="11012207"/>
                  <a:pt x="5556387" y="10772328"/>
                  <a:pt x="5323067" y="10387506"/>
                </a:cubicBezTo>
                <a:cubicBezTo>
                  <a:pt x="4584263" y="9151064"/>
                  <a:pt x="4584263" y="9151064"/>
                  <a:pt x="4584263" y="9151064"/>
                </a:cubicBezTo>
                <a:cubicBezTo>
                  <a:pt x="4356101" y="8757310"/>
                  <a:pt x="4354107" y="8291662"/>
                  <a:pt x="4570712" y="7916491"/>
                </a:cubicBezTo>
                <a:lnTo>
                  <a:pt x="5272100" y="6701653"/>
                </a:lnTo>
                <a:cubicBezTo>
                  <a:pt x="5488705" y="6326483"/>
                  <a:pt x="5898122" y="6086454"/>
                  <a:pt x="6348047" y="6096105"/>
                </a:cubicBezTo>
                <a:close/>
                <a:moveTo>
                  <a:pt x="10779035" y="3791848"/>
                </a:moveTo>
                <a:cubicBezTo>
                  <a:pt x="12219227" y="3813450"/>
                  <a:pt x="12219227" y="3813450"/>
                  <a:pt x="12219227" y="3813450"/>
                </a:cubicBezTo>
                <a:cubicBezTo>
                  <a:pt x="12669155" y="3823098"/>
                  <a:pt x="13084639" y="4062981"/>
                  <a:pt x="13308727" y="4442471"/>
                </a:cubicBezTo>
                <a:cubicBezTo>
                  <a:pt x="14047531" y="5678915"/>
                  <a:pt x="14047531" y="5678915"/>
                  <a:pt x="14047531" y="5678915"/>
                </a:cubicBezTo>
                <a:cubicBezTo>
                  <a:pt x="14280851" y="6063734"/>
                  <a:pt x="14277687" y="6538312"/>
                  <a:pt x="14061083" y="6913483"/>
                </a:cubicBezTo>
                <a:cubicBezTo>
                  <a:pt x="13359695" y="8128323"/>
                  <a:pt x="13359695" y="8128323"/>
                  <a:pt x="13359695" y="8128323"/>
                </a:cubicBezTo>
                <a:cubicBezTo>
                  <a:pt x="13143091" y="8503493"/>
                  <a:pt x="12738831" y="8734591"/>
                  <a:pt x="12283747" y="8733873"/>
                </a:cubicBezTo>
                <a:cubicBezTo>
                  <a:pt x="10843555" y="8712271"/>
                  <a:pt x="10843555" y="8712271"/>
                  <a:pt x="10843555" y="8712271"/>
                </a:cubicBezTo>
                <a:cubicBezTo>
                  <a:pt x="10402863" y="8707951"/>
                  <a:pt x="9987379" y="8468070"/>
                  <a:pt x="9754059" y="8083249"/>
                </a:cubicBezTo>
                <a:cubicBezTo>
                  <a:pt x="9015251" y="6846808"/>
                  <a:pt x="9015251" y="6846808"/>
                  <a:pt x="9015251" y="6846808"/>
                </a:cubicBezTo>
                <a:cubicBezTo>
                  <a:pt x="8787091" y="6453053"/>
                  <a:pt x="8785095" y="5987409"/>
                  <a:pt x="9001703" y="5612238"/>
                </a:cubicBezTo>
                <a:lnTo>
                  <a:pt x="9703091" y="4397398"/>
                </a:lnTo>
                <a:cubicBezTo>
                  <a:pt x="9919695" y="4022226"/>
                  <a:pt x="10329111" y="3782196"/>
                  <a:pt x="10779035" y="3791848"/>
                </a:cubicBezTo>
                <a:close/>
                <a:moveTo>
                  <a:pt x="14477167" y="1560532"/>
                </a:moveTo>
                <a:lnTo>
                  <a:pt x="14477167" y="5903653"/>
                </a:lnTo>
                <a:lnTo>
                  <a:pt x="14425251" y="5858996"/>
                </a:lnTo>
                <a:cubicBezTo>
                  <a:pt x="14346603" y="5782324"/>
                  <a:pt x="14276887" y="5695176"/>
                  <a:pt x="14218555" y="5598971"/>
                </a:cubicBezTo>
                <a:cubicBezTo>
                  <a:pt x="13479751" y="4362531"/>
                  <a:pt x="13479751" y="4362531"/>
                  <a:pt x="13479751" y="4362531"/>
                </a:cubicBezTo>
                <a:cubicBezTo>
                  <a:pt x="13251587" y="3968776"/>
                  <a:pt x="13249595" y="3503126"/>
                  <a:pt x="13466199" y="3127956"/>
                </a:cubicBezTo>
                <a:lnTo>
                  <a:pt x="14167587" y="1913116"/>
                </a:lnTo>
                <a:cubicBezTo>
                  <a:pt x="14221739" y="1819324"/>
                  <a:pt x="14287943" y="1733977"/>
                  <a:pt x="14363815" y="1658867"/>
                </a:cubicBezTo>
                <a:close/>
                <a:moveTo>
                  <a:pt x="6314541" y="1127552"/>
                </a:moveTo>
                <a:cubicBezTo>
                  <a:pt x="7754731" y="1149155"/>
                  <a:pt x="7754731" y="1149155"/>
                  <a:pt x="7754731" y="1149155"/>
                </a:cubicBezTo>
                <a:cubicBezTo>
                  <a:pt x="8204655" y="1158806"/>
                  <a:pt x="8620143" y="1398687"/>
                  <a:pt x="8844231" y="1778178"/>
                </a:cubicBezTo>
                <a:cubicBezTo>
                  <a:pt x="9583035" y="3014619"/>
                  <a:pt x="9583035" y="3014619"/>
                  <a:pt x="9583035" y="3014619"/>
                </a:cubicBezTo>
                <a:cubicBezTo>
                  <a:pt x="9816355" y="3399440"/>
                  <a:pt x="9813191" y="3874020"/>
                  <a:pt x="9596587" y="4249192"/>
                </a:cubicBezTo>
                <a:cubicBezTo>
                  <a:pt x="8895199" y="5464032"/>
                  <a:pt x="8895199" y="5464032"/>
                  <a:pt x="8895199" y="5464032"/>
                </a:cubicBezTo>
                <a:cubicBezTo>
                  <a:pt x="8678591" y="5839204"/>
                  <a:pt x="8274331" y="6070300"/>
                  <a:pt x="7819251" y="6069584"/>
                </a:cubicBezTo>
                <a:cubicBezTo>
                  <a:pt x="6379059" y="6047982"/>
                  <a:pt x="6379059" y="6047982"/>
                  <a:pt x="6379059" y="6047982"/>
                </a:cubicBezTo>
                <a:cubicBezTo>
                  <a:pt x="5938368" y="6043660"/>
                  <a:pt x="5522880" y="5803779"/>
                  <a:pt x="5289561" y="5418959"/>
                </a:cubicBezTo>
                <a:cubicBezTo>
                  <a:pt x="4550757" y="4182517"/>
                  <a:pt x="4550757" y="4182517"/>
                  <a:pt x="4550757" y="4182517"/>
                </a:cubicBezTo>
                <a:cubicBezTo>
                  <a:pt x="4322596" y="3788761"/>
                  <a:pt x="4320601" y="3323114"/>
                  <a:pt x="4537206" y="2947942"/>
                </a:cubicBezTo>
                <a:lnTo>
                  <a:pt x="5238594" y="1733103"/>
                </a:lnTo>
                <a:cubicBezTo>
                  <a:pt x="5455199" y="1357933"/>
                  <a:pt x="5864616" y="1117903"/>
                  <a:pt x="6314541" y="1127552"/>
                </a:cubicBezTo>
                <a:close/>
                <a:moveTo>
                  <a:pt x="13741419" y="0"/>
                </a:moveTo>
                <a:lnTo>
                  <a:pt x="14477167" y="0"/>
                </a:lnTo>
                <a:lnTo>
                  <a:pt x="14477167" y="1014855"/>
                </a:lnTo>
                <a:lnTo>
                  <a:pt x="14448035" y="995522"/>
                </a:lnTo>
                <a:cubicBezTo>
                  <a:pt x="14317583" y="896757"/>
                  <a:pt x="14204471" y="772831"/>
                  <a:pt x="14116975" y="628522"/>
                </a:cubicBezTo>
                <a:cubicBezTo>
                  <a:pt x="13978451" y="396690"/>
                  <a:pt x="13865899" y="208326"/>
                  <a:pt x="13774451" y="55280"/>
                </a:cubicBezTo>
                <a:close/>
                <a:moveTo>
                  <a:pt x="9339827" y="0"/>
                </a:moveTo>
                <a:lnTo>
                  <a:pt x="13589571" y="0"/>
                </a:lnTo>
                <a:lnTo>
                  <a:pt x="13617751" y="47163"/>
                </a:lnTo>
                <a:cubicBezTo>
                  <a:pt x="14014027" y="710361"/>
                  <a:pt x="14014027" y="710361"/>
                  <a:pt x="14014027" y="710361"/>
                </a:cubicBezTo>
                <a:cubicBezTo>
                  <a:pt x="14247347" y="1095183"/>
                  <a:pt x="14244183" y="1569764"/>
                  <a:pt x="14027579" y="1944934"/>
                </a:cubicBezTo>
                <a:cubicBezTo>
                  <a:pt x="13326191" y="3159773"/>
                  <a:pt x="13326191" y="3159773"/>
                  <a:pt x="13326191" y="3159773"/>
                </a:cubicBezTo>
                <a:cubicBezTo>
                  <a:pt x="13109583" y="3534944"/>
                  <a:pt x="12705323" y="3766042"/>
                  <a:pt x="12250243" y="3765324"/>
                </a:cubicBezTo>
                <a:cubicBezTo>
                  <a:pt x="10810051" y="3743723"/>
                  <a:pt x="10810051" y="3743723"/>
                  <a:pt x="10810051" y="3743723"/>
                </a:cubicBezTo>
                <a:cubicBezTo>
                  <a:pt x="10369359" y="3739402"/>
                  <a:pt x="9953871" y="3499522"/>
                  <a:pt x="9720551" y="3114700"/>
                </a:cubicBezTo>
                <a:cubicBezTo>
                  <a:pt x="8981747" y="1878258"/>
                  <a:pt x="8981747" y="1878258"/>
                  <a:pt x="8981747" y="1878258"/>
                </a:cubicBezTo>
                <a:cubicBezTo>
                  <a:pt x="8753587" y="1484505"/>
                  <a:pt x="8751591" y="1018857"/>
                  <a:pt x="8968195" y="643686"/>
                </a:cubicBezTo>
                <a:close/>
                <a:moveTo>
                  <a:pt x="5053939" y="0"/>
                </a:moveTo>
                <a:lnTo>
                  <a:pt x="9214771" y="0"/>
                </a:lnTo>
                <a:lnTo>
                  <a:pt x="9156619" y="100716"/>
                </a:lnTo>
                <a:cubicBezTo>
                  <a:pt x="8928703" y="495479"/>
                  <a:pt x="8928703" y="495479"/>
                  <a:pt x="8928703" y="495479"/>
                </a:cubicBezTo>
                <a:cubicBezTo>
                  <a:pt x="8712099" y="870650"/>
                  <a:pt x="8307839" y="1101747"/>
                  <a:pt x="7852755" y="1101030"/>
                </a:cubicBezTo>
                <a:cubicBezTo>
                  <a:pt x="6412565" y="1079427"/>
                  <a:pt x="6412565" y="1079427"/>
                  <a:pt x="6412565" y="1079427"/>
                </a:cubicBezTo>
                <a:cubicBezTo>
                  <a:pt x="5971875" y="1075108"/>
                  <a:pt x="5556387" y="835226"/>
                  <a:pt x="5323067" y="450405"/>
                </a:cubicBezTo>
                <a:cubicBezTo>
                  <a:pt x="5230717" y="295850"/>
                  <a:pt x="5149910" y="160615"/>
                  <a:pt x="5079204" y="42283"/>
                </a:cubicBezTo>
                <a:close/>
                <a:moveTo>
                  <a:pt x="365399" y="0"/>
                </a:moveTo>
                <a:lnTo>
                  <a:pt x="4953541" y="0"/>
                </a:lnTo>
                <a:lnTo>
                  <a:pt x="4965817" y="20545"/>
                </a:lnTo>
                <a:cubicBezTo>
                  <a:pt x="5205892" y="422328"/>
                  <a:pt x="5205892" y="422328"/>
                  <a:pt x="5205892" y="422328"/>
                </a:cubicBezTo>
                <a:cubicBezTo>
                  <a:pt x="5439212" y="807149"/>
                  <a:pt x="5436048" y="1281730"/>
                  <a:pt x="5219443" y="1656901"/>
                </a:cubicBezTo>
                <a:cubicBezTo>
                  <a:pt x="4518055" y="2871739"/>
                  <a:pt x="4518055" y="2871739"/>
                  <a:pt x="4518055" y="2871739"/>
                </a:cubicBezTo>
                <a:cubicBezTo>
                  <a:pt x="4301450" y="3246910"/>
                  <a:pt x="3897190" y="3478007"/>
                  <a:pt x="3442108" y="3477291"/>
                </a:cubicBezTo>
                <a:cubicBezTo>
                  <a:pt x="2001916" y="3455688"/>
                  <a:pt x="2001916" y="3455688"/>
                  <a:pt x="2001916" y="3455688"/>
                </a:cubicBezTo>
                <a:cubicBezTo>
                  <a:pt x="1561225" y="3451368"/>
                  <a:pt x="1145737" y="3211487"/>
                  <a:pt x="912418" y="2826666"/>
                </a:cubicBezTo>
                <a:cubicBezTo>
                  <a:pt x="173613" y="1590225"/>
                  <a:pt x="173613" y="1590225"/>
                  <a:pt x="173613" y="1590225"/>
                </a:cubicBezTo>
                <a:cubicBezTo>
                  <a:pt x="-54548" y="1196470"/>
                  <a:pt x="-56542" y="730822"/>
                  <a:pt x="160063" y="3556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5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24385588" cy="13717588"/>
          </a:xfrm>
          <a:prstGeom prst="roundRect">
            <a:avLst>
              <a:gd name="adj" fmla="val 0"/>
            </a:avLst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/>
            </a:lvl1pPr>
          </a:lstStyle>
          <a:p>
            <a:pPr lvl="0"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7618" y="4626546"/>
            <a:ext cx="14977664" cy="44644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150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0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10639508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125" name="Рисунок 124"/>
          <p:cNvSpPr>
            <a:spLocks noGrp="1"/>
          </p:cNvSpPr>
          <p:nvPr>
            <p:ph type="pic" sz="quarter" idx="13"/>
          </p:nvPr>
        </p:nvSpPr>
        <p:spPr>
          <a:xfrm>
            <a:off x="8913636" y="0"/>
            <a:ext cx="15471952" cy="13717588"/>
          </a:xfrm>
          <a:custGeom>
            <a:avLst/>
            <a:gdLst>
              <a:gd name="connsiteX0" fmla="*/ 14754750 w 15471952"/>
              <a:gd name="connsiteY0" fmla="*/ 12173319 h 13717588"/>
              <a:gd name="connsiteX1" fmla="*/ 15067784 w 15471952"/>
              <a:gd name="connsiteY1" fmla="*/ 12254681 h 13717588"/>
              <a:gd name="connsiteX2" fmla="*/ 15432042 w 15471952"/>
              <a:gd name="connsiteY2" fmla="*/ 12457763 h 13717588"/>
              <a:gd name="connsiteX3" fmla="*/ 15471952 w 15471952"/>
              <a:gd name="connsiteY3" fmla="*/ 12480014 h 13717588"/>
              <a:gd name="connsiteX4" fmla="*/ 15471952 w 15471952"/>
              <a:gd name="connsiteY4" fmla="*/ 13717588 h 13717588"/>
              <a:gd name="connsiteX5" fmla="*/ 13492608 w 15471952"/>
              <a:gd name="connsiteY5" fmla="*/ 13717588 h 13717588"/>
              <a:gd name="connsiteX6" fmla="*/ 13492608 w 15471952"/>
              <a:gd name="connsiteY6" fmla="*/ 13138042 h 13717588"/>
              <a:gd name="connsiteX7" fmla="*/ 13807644 w 15471952"/>
              <a:gd name="connsiteY7" fmla="*/ 12605959 h 13717588"/>
              <a:gd name="connsiteX8" fmla="*/ 14437712 w 15471952"/>
              <a:gd name="connsiteY8" fmla="*/ 12254681 h 13717588"/>
              <a:gd name="connsiteX9" fmla="*/ 14754750 w 15471952"/>
              <a:gd name="connsiteY9" fmla="*/ 12173319 h 13717588"/>
              <a:gd name="connsiteX10" fmla="*/ 12082694 w 15471952"/>
              <a:gd name="connsiteY10" fmla="*/ 12173319 h 13717588"/>
              <a:gd name="connsiteX11" fmla="*/ 12395728 w 15471952"/>
              <a:gd name="connsiteY11" fmla="*/ 12254681 h 13717588"/>
              <a:gd name="connsiteX12" fmla="*/ 13025796 w 15471952"/>
              <a:gd name="connsiteY12" fmla="*/ 12605959 h 13717588"/>
              <a:gd name="connsiteX13" fmla="*/ 13340832 w 15471952"/>
              <a:gd name="connsiteY13" fmla="*/ 13138042 h 13717588"/>
              <a:gd name="connsiteX14" fmla="*/ 13340832 w 15471952"/>
              <a:gd name="connsiteY14" fmla="*/ 13715558 h 13717588"/>
              <a:gd name="connsiteX15" fmla="*/ 13340832 w 15471952"/>
              <a:gd name="connsiteY15" fmla="*/ 13717588 h 13717588"/>
              <a:gd name="connsiteX16" fmla="*/ 10820552 w 15471952"/>
              <a:gd name="connsiteY16" fmla="*/ 13717588 h 13717588"/>
              <a:gd name="connsiteX17" fmla="*/ 10820552 w 15471952"/>
              <a:gd name="connsiteY17" fmla="*/ 13138042 h 13717588"/>
              <a:gd name="connsiteX18" fmla="*/ 11135588 w 15471952"/>
              <a:gd name="connsiteY18" fmla="*/ 12605959 h 13717588"/>
              <a:gd name="connsiteX19" fmla="*/ 11765656 w 15471952"/>
              <a:gd name="connsiteY19" fmla="*/ 12254681 h 13717588"/>
              <a:gd name="connsiteX20" fmla="*/ 12082694 w 15471952"/>
              <a:gd name="connsiteY20" fmla="*/ 12173319 h 13717588"/>
              <a:gd name="connsiteX21" fmla="*/ 9410638 w 15471952"/>
              <a:gd name="connsiteY21" fmla="*/ 12173319 h 13717588"/>
              <a:gd name="connsiteX22" fmla="*/ 9723672 w 15471952"/>
              <a:gd name="connsiteY22" fmla="*/ 12254681 h 13717588"/>
              <a:gd name="connsiteX23" fmla="*/ 10353740 w 15471952"/>
              <a:gd name="connsiteY23" fmla="*/ 12605959 h 13717588"/>
              <a:gd name="connsiteX24" fmla="*/ 10668776 w 15471952"/>
              <a:gd name="connsiteY24" fmla="*/ 13138042 h 13717588"/>
              <a:gd name="connsiteX25" fmla="*/ 10668776 w 15471952"/>
              <a:gd name="connsiteY25" fmla="*/ 13715558 h 13717588"/>
              <a:gd name="connsiteX26" fmla="*/ 10668776 w 15471952"/>
              <a:gd name="connsiteY26" fmla="*/ 13717588 h 13717588"/>
              <a:gd name="connsiteX27" fmla="*/ 8148496 w 15471952"/>
              <a:gd name="connsiteY27" fmla="*/ 13717588 h 13717588"/>
              <a:gd name="connsiteX28" fmla="*/ 8148496 w 15471952"/>
              <a:gd name="connsiteY28" fmla="*/ 13138042 h 13717588"/>
              <a:gd name="connsiteX29" fmla="*/ 8463532 w 15471952"/>
              <a:gd name="connsiteY29" fmla="*/ 12605959 h 13717588"/>
              <a:gd name="connsiteX30" fmla="*/ 9093600 w 15471952"/>
              <a:gd name="connsiteY30" fmla="*/ 12254681 h 13717588"/>
              <a:gd name="connsiteX31" fmla="*/ 9410638 w 15471952"/>
              <a:gd name="connsiteY31" fmla="*/ 12173319 h 13717588"/>
              <a:gd name="connsiteX32" fmla="*/ 6738582 w 15471952"/>
              <a:gd name="connsiteY32" fmla="*/ 12173319 h 13717588"/>
              <a:gd name="connsiteX33" fmla="*/ 7051615 w 15471952"/>
              <a:gd name="connsiteY33" fmla="*/ 12254681 h 13717588"/>
              <a:gd name="connsiteX34" fmla="*/ 7681686 w 15471952"/>
              <a:gd name="connsiteY34" fmla="*/ 12605959 h 13717588"/>
              <a:gd name="connsiteX35" fmla="*/ 7996720 w 15471952"/>
              <a:gd name="connsiteY35" fmla="*/ 13138042 h 13717588"/>
              <a:gd name="connsiteX36" fmla="*/ 7996720 w 15471952"/>
              <a:gd name="connsiteY36" fmla="*/ 13715558 h 13717588"/>
              <a:gd name="connsiteX37" fmla="*/ 7996720 w 15471952"/>
              <a:gd name="connsiteY37" fmla="*/ 13717588 h 13717588"/>
              <a:gd name="connsiteX38" fmla="*/ 5476441 w 15471952"/>
              <a:gd name="connsiteY38" fmla="*/ 13717588 h 13717588"/>
              <a:gd name="connsiteX39" fmla="*/ 5476441 w 15471952"/>
              <a:gd name="connsiteY39" fmla="*/ 13138042 h 13717588"/>
              <a:gd name="connsiteX40" fmla="*/ 5791475 w 15471952"/>
              <a:gd name="connsiteY40" fmla="*/ 12605959 h 13717588"/>
              <a:gd name="connsiteX41" fmla="*/ 6421545 w 15471952"/>
              <a:gd name="connsiteY41" fmla="*/ 12254681 h 13717588"/>
              <a:gd name="connsiteX42" fmla="*/ 6738582 w 15471952"/>
              <a:gd name="connsiteY42" fmla="*/ 12173319 h 13717588"/>
              <a:gd name="connsiteX43" fmla="*/ 4085973 w 15471952"/>
              <a:gd name="connsiteY43" fmla="*/ 12173319 h 13717588"/>
              <a:gd name="connsiteX44" fmla="*/ 4399005 w 15471952"/>
              <a:gd name="connsiteY44" fmla="*/ 12254681 h 13717588"/>
              <a:gd name="connsiteX45" fmla="*/ 5029075 w 15471952"/>
              <a:gd name="connsiteY45" fmla="*/ 12605959 h 13717588"/>
              <a:gd name="connsiteX46" fmla="*/ 5344110 w 15471952"/>
              <a:gd name="connsiteY46" fmla="*/ 13138042 h 13717588"/>
              <a:gd name="connsiteX47" fmla="*/ 5344110 w 15471952"/>
              <a:gd name="connsiteY47" fmla="*/ 13715558 h 13717588"/>
              <a:gd name="connsiteX48" fmla="*/ 5344110 w 15471952"/>
              <a:gd name="connsiteY48" fmla="*/ 13717588 h 13717588"/>
              <a:gd name="connsiteX49" fmla="*/ 2823830 w 15471952"/>
              <a:gd name="connsiteY49" fmla="*/ 13717588 h 13717588"/>
              <a:gd name="connsiteX50" fmla="*/ 2823830 w 15471952"/>
              <a:gd name="connsiteY50" fmla="*/ 13138042 h 13717588"/>
              <a:gd name="connsiteX51" fmla="*/ 3138865 w 15471952"/>
              <a:gd name="connsiteY51" fmla="*/ 12605959 h 13717588"/>
              <a:gd name="connsiteX52" fmla="*/ 3768935 w 15471952"/>
              <a:gd name="connsiteY52" fmla="*/ 12254681 h 13717588"/>
              <a:gd name="connsiteX53" fmla="*/ 4085973 w 15471952"/>
              <a:gd name="connsiteY53" fmla="*/ 12173319 h 13717588"/>
              <a:gd name="connsiteX54" fmla="*/ 15471952 w 15471952"/>
              <a:gd name="connsiteY54" fmla="*/ 10240429 h 13717588"/>
              <a:gd name="connsiteX55" fmla="*/ 15471952 w 15471952"/>
              <a:gd name="connsiteY55" fmla="*/ 12405403 h 13717588"/>
              <a:gd name="connsiteX56" fmla="*/ 15452744 w 15471952"/>
              <a:gd name="connsiteY56" fmla="*/ 12394695 h 13717588"/>
              <a:gd name="connsiteX57" fmla="*/ 15114788 w 15471952"/>
              <a:gd name="connsiteY57" fmla="*/ 12206277 h 13717588"/>
              <a:gd name="connsiteX58" fmla="*/ 14799754 w 15471952"/>
              <a:gd name="connsiteY58" fmla="*/ 11674194 h 13717588"/>
              <a:gd name="connsiteX59" fmla="*/ 14799754 w 15471952"/>
              <a:gd name="connsiteY59" fmla="*/ 10971638 h 13717588"/>
              <a:gd name="connsiteX60" fmla="*/ 15114788 w 15471952"/>
              <a:gd name="connsiteY60" fmla="*/ 10439555 h 13717588"/>
              <a:gd name="connsiteX61" fmla="*/ 15406904 w 15471952"/>
              <a:gd name="connsiteY61" fmla="*/ 10276694 h 13717588"/>
              <a:gd name="connsiteX62" fmla="*/ 13389840 w 15471952"/>
              <a:gd name="connsiteY62" fmla="*/ 10006915 h 13717588"/>
              <a:gd name="connsiteX63" fmla="*/ 13702872 w 15471952"/>
              <a:gd name="connsiteY63" fmla="*/ 10088277 h 13717588"/>
              <a:gd name="connsiteX64" fmla="*/ 14332944 w 15471952"/>
              <a:gd name="connsiteY64" fmla="*/ 10439555 h 13717588"/>
              <a:gd name="connsiteX65" fmla="*/ 14647978 w 15471952"/>
              <a:gd name="connsiteY65" fmla="*/ 10971638 h 13717588"/>
              <a:gd name="connsiteX66" fmla="*/ 14647978 w 15471952"/>
              <a:gd name="connsiteY66" fmla="*/ 11674194 h 13717588"/>
              <a:gd name="connsiteX67" fmla="*/ 14332944 w 15471952"/>
              <a:gd name="connsiteY67" fmla="*/ 12206277 h 13717588"/>
              <a:gd name="connsiteX68" fmla="*/ 13702872 w 15471952"/>
              <a:gd name="connsiteY68" fmla="*/ 12557555 h 13717588"/>
              <a:gd name="connsiteX69" fmla="*/ 13072804 w 15471952"/>
              <a:gd name="connsiteY69" fmla="*/ 12557555 h 13717588"/>
              <a:gd name="connsiteX70" fmla="*/ 12442732 w 15471952"/>
              <a:gd name="connsiteY70" fmla="*/ 12206277 h 13717588"/>
              <a:gd name="connsiteX71" fmla="*/ 12127698 w 15471952"/>
              <a:gd name="connsiteY71" fmla="*/ 11674194 h 13717588"/>
              <a:gd name="connsiteX72" fmla="*/ 12127698 w 15471952"/>
              <a:gd name="connsiteY72" fmla="*/ 10971638 h 13717588"/>
              <a:gd name="connsiteX73" fmla="*/ 12442732 w 15471952"/>
              <a:gd name="connsiteY73" fmla="*/ 10439555 h 13717588"/>
              <a:gd name="connsiteX74" fmla="*/ 13072804 w 15471952"/>
              <a:gd name="connsiteY74" fmla="*/ 10088277 h 13717588"/>
              <a:gd name="connsiteX75" fmla="*/ 13389840 w 15471952"/>
              <a:gd name="connsiteY75" fmla="*/ 10006915 h 13717588"/>
              <a:gd name="connsiteX76" fmla="*/ 10717784 w 15471952"/>
              <a:gd name="connsiteY76" fmla="*/ 10006915 h 13717588"/>
              <a:gd name="connsiteX77" fmla="*/ 11030816 w 15471952"/>
              <a:gd name="connsiteY77" fmla="*/ 10088277 h 13717588"/>
              <a:gd name="connsiteX78" fmla="*/ 11660888 w 15471952"/>
              <a:gd name="connsiteY78" fmla="*/ 10439555 h 13717588"/>
              <a:gd name="connsiteX79" fmla="*/ 11975922 w 15471952"/>
              <a:gd name="connsiteY79" fmla="*/ 10971638 h 13717588"/>
              <a:gd name="connsiteX80" fmla="*/ 11975922 w 15471952"/>
              <a:gd name="connsiteY80" fmla="*/ 11674194 h 13717588"/>
              <a:gd name="connsiteX81" fmla="*/ 11660888 w 15471952"/>
              <a:gd name="connsiteY81" fmla="*/ 12206277 h 13717588"/>
              <a:gd name="connsiteX82" fmla="*/ 11030816 w 15471952"/>
              <a:gd name="connsiteY82" fmla="*/ 12557555 h 13717588"/>
              <a:gd name="connsiteX83" fmla="*/ 10400748 w 15471952"/>
              <a:gd name="connsiteY83" fmla="*/ 12557555 h 13717588"/>
              <a:gd name="connsiteX84" fmla="*/ 9770676 w 15471952"/>
              <a:gd name="connsiteY84" fmla="*/ 12206277 h 13717588"/>
              <a:gd name="connsiteX85" fmla="*/ 9455642 w 15471952"/>
              <a:gd name="connsiteY85" fmla="*/ 11674194 h 13717588"/>
              <a:gd name="connsiteX86" fmla="*/ 9455642 w 15471952"/>
              <a:gd name="connsiteY86" fmla="*/ 10971638 h 13717588"/>
              <a:gd name="connsiteX87" fmla="*/ 9770676 w 15471952"/>
              <a:gd name="connsiteY87" fmla="*/ 10439555 h 13717588"/>
              <a:gd name="connsiteX88" fmla="*/ 10400748 w 15471952"/>
              <a:gd name="connsiteY88" fmla="*/ 10088277 h 13717588"/>
              <a:gd name="connsiteX89" fmla="*/ 10717784 w 15471952"/>
              <a:gd name="connsiteY89" fmla="*/ 10006915 h 13717588"/>
              <a:gd name="connsiteX90" fmla="*/ 8045728 w 15471952"/>
              <a:gd name="connsiteY90" fmla="*/ 10006915 h 13717588"/>
              <a:gd name="connsiteX91" fmla="*/ 8358760 w 15471952"/>
              <a:gd name="connsiteY91" fmla="*/ 10088277 h 13717588"/>
              <a:gd name="connsiteX92" fmla="*/ 8988832 w 15471952"/>
              <a:gd name="connsiteY92" fmla="*/ 10439555 h 13717588"/>
              <a:gd name="connsiteX93" fmla="*/ 9303866 w 15471952"/>
              <a:gd name="connsiteY93" fmla="*/ 10971638 h 13717588"/>
              <a:gd name="connsiteX94" fmla="*/ 9303866 w 15471952"/>
              <a:gd name="connsiteY94" fmla="*/ 11674194 h 13717588"/>
              <a:gd name="connsiteX95" fmla="*/ 8988832 w 15471952"/>
              <a:gd name="connsiteY95" fmla="*/ 12206277 h 13717588"/>
              <a:gd name="connsiteX96" fmla="*/ 8358760 w 15471952"/>
              <a:gd name="connsiteY96" fmla="*/ 12557555 h 13717588"/>
              <a:gd name="connsiteX97" fmla="*/ 7728692 w 15471952"/>
              <a:gd name="connsiteY97" fmla="*/ 12557555 h 13717588"/>
              <a:gd name="connsiteX98" fmla="*/ 7098621 w 15471952"/>
              <a:gd name="connsiteY98" fmla="*/ 12206277 h 13717588"/>
              <a:gd name="connsiteX99" fmla="*/ 6783586 w 15471952"/>
              <a:gd name="connsiteY99" fmla="*/ 11674194 h 13717588"/>
              <a:gd name="connsiteX100" fmla="*/ 6783586 w 15471952"/>
              <a:gd name="connsiteY100" fmla="*/ 10971638 h 13717588"/>
              <a:gd name="connsiteX101" fmla="*/ 7098621 w 15471952"/>
              <a:gd name="connsiteY101" fmla="*/ 10439555 h 13717588"/>
              <a:gd name="connsiteX102" fmla="*/ 7728692 w 15471952"/>
              <a:gd name="connsiteY102" fmla="*/ 10088277 h 13717588"/>
              <a:gd name="connsiteX103" fmla="*/ 8045728 w 15471952"/>
              <a:gd name="connsiteY103" fmla="*/ 10006915 h 13717588"/>
              <a:gd name="connsiteX104" fmla="*/ 14754750 w 15471952"/>
              <a:gd name="connsiteY104" fmla="*/ 7840511 h 13717588"/>
              <a:gd name="connsiteX105" fmla="*/ 15067784 w 15471952"/>
              <a:gd name="connsiteY105" fmla="*/ 7921873 h 13717588"/>
              <a:gd name="connsiteX106" fmla="*/ 15432042 w 15471952"/>
              <a:gd name="connsiteY106" fmla="*/ 8124956 h 13717588"/>
              <a:gd name="connsiteX107" fmla="*/ 15471952 w 15471952"/>
              <a:gd name="connsiteY107" fmla="*/ 8147206 h 13717588"/>
              <a:gd name="connsiteX108" fmla="*/ 15471952 w 15471952"/>
              <a:gd name="connsiteY108" fmla="*/ 10165818 h 13717588"/>
              <a:gd name="connsiteX109" fmla="*/ 15405738 w 15471952"/>
              <a:gd name="connsiteY109" fmla="*/ 10202734 h 13717588"/>
              <a:gd name="connsiteX110" fmla="*/ 15067784 w 15471952"/>
              <a:gd name="connsiteY110" fmla="*/ 10391151 h 13717588"/>
              <a:gd name="connsiteX111" fmla="*/ 14437712 w 15471952"/>
              <a:gd name="connsiteY111" fmla="*/ 10391151 h 13717588"/>
              <a:gd name="connsiteX112" fmla="*/ 13807644 w 15471952"/>
              <a:gd name="connsiteY112" fmla="*/ 10039873 h 13717588"/>
              <a:gd name="connsiteX113" fmla="*/ 13492608 w 15471952"/>
              <a:gd name="connsiteY113" fmla="*/ 9507790 h 13717588"/>
              <a:gd name="connsiteX114" fmla="*/ 13492608 w 15471952"/>
              <a:gd name="connsiteY114" fmla="*/ 8805234 h 13717588"/>
              <a:gd name="connsiteX115" fmla="*/ 13807644 w 15471952"/>
              <a:gd name="connsiteY115" fmla="*/ 8273151 h 13717588"/>
              <a:gd name="connsiteX116" fmla="*/ 14437712 w 15471952"/>
              <a:gd name="connsiteY116" fmla="*/ 7921873 h 13717588"/>
              <a:gd name="connsiteX117" fmla="*/ 14754750 w 15471952"/>
              <a:gd name="connsiteY117" fmla="*/ 7840511 h 13717588"/>
              <a:gd name="connsiteX118" fmla="*/ 12082694 w 15471952"/>
              <a:gd name="connsiteY118" fmla="*/ 7840511 h 13717588"/>
              <a:gd name="connsiteX119" fmla="*/ 12395728 w 15471952"/>
              <a:gd name="connsiteY119" fmla="*/ 7921873 h 13717588"/>
              <a:gd name="connsiteX120" fmla="*/ 13025796 w 15471952"/>
              <a:gd name="connsiteY120" fmla="*/ 8273151 h 13717588"/>
              <a:gd name="connsiteX121" fmla="*/ 13340832 w 15471952"/>
              <a:gd name="connsiteY121" fmla="*/ 8805234 h 13717588"/>
              <a:gd name="connsiteX122" fmla="*/ 13340832 w 15471952"/>
              <a:gd name="connsiteY122" fmla="*/ 9507790 h 13717588"/>
              <a:gd name="connsiteX123" fmla="*/ 13025796 w 15471952"/>
              <a:gd name="connsiteY123" fmla="*/ 10039873 h 13717588"/>
              <a:gd name="connsiteX124" fmla="*/ 12395728 w 15471952"/>
              <a:gd name="connsiteY124" fmla="*/ 10391151 h 13717588"/>
              <a:gd name="connsiteX125" fmla="*/ 11765656 w 15471952"/>
              <a:gd name="connsiteY125" fmla="*/ 10391151 h 13717588"/>
              <a:gd name="connsiteX126" fmla="*/ 11135588 w 15471952"/>
              <a:gd name="connsiteY126" fmla="*/ 10039873 h 13717588"/>
              <a:gd name="connsiteX127" fmla="*/ 10820552 w 15471952"/>
              <a:gd name="connsiteY127" fmla="*/ 9507790 h 13717588"/>
              <a:gd name="connsiteX128" fmla="*/ 10820552 w 15471952"/>
              <a:gd name="connsiteY128" fmla="*/ 8805234 h 13717588"/>
              <a:gd name="connsiteX129" fmla="*/ 11135588 w 15471952"/>
              <a:gd name="connsiteY129" fmla="*/ 8273151 h 13717588"/>
              <a:gd name="connsiteX130" fmla="*/ 11765656 w 15471952"/>
              <a:gd name="connsiteY130" fmla="*/ 7921873 h 13717588"/>
              <a:gd name="connsiteX131" fmla="*/ 12082694 w 15471952"/>
              <a:gd name="connsiteY131" fmla="*/ 7840511 h 13717588"/>
              <a:gd name="connsiteX132" fmla="*/ 9410638 w 15471952"/>
              <a:gd name="connsiteY132" fmla="*/ 7840511 h 13717588"/>
              <a:gd name="connsiteX133" fmla="*/ 9723672 w 15471952"/>
              <a:gd name="connsiteY133" fmla="*/ 7921873 h 13717588"/>
              <a:gd name="connsiteX134" fmla="*/ 10353740 w 15471952"/>
              <a:gd name="connsiteY134" fmla="*/ 8273151 h 13717588"/>
              <a:gd name="connsiteX135" fmla="*/ 10668776 w 15471952"/>
              <a:gd name="connsiteY135" fmla="*/ 8805234 h 13717588"/>
              <a:gd name="connsiteX136" fmla="*/ 10668776 w 15471952"/>
              <a:gd name="connsiteY136" fmla="*/ 9507790 h 13717588"/>
              <a:gd name="connsiteX137" fmla="*/ 10353740 w 15471952"/>
              <a:gd name="connsiteY137" fmla="*/ 10039873 h 13717588"/>
              <a:gd name="connsiteX138" fmla="*/ 9723672 w 15471952"/>
              <a:gd name="connsiteY138" fmla="*/ 10391151 h 13717588"/>
              <a:gd name="connsiteX139" fmla="*/ 9093600 w 15471952"/>
              <a:gd name="connsiteY139" fmla="*/ 10391151 h 13717588"/>
              <a:gd name="connsiteX140" fmla="*/ 8463532 w 15471952"/>
              <a:gd name="connsiteY140" fmla="*/ 10039873 h 13717588"/>
              <a:gd name="connsiteX141" fmla="*/ 8148496 w 15471952"/>
              <a:gd name="connsiteY141" fmla="*/ 9507790 h 13717588"/>
              <a:gd name="connsiteX142" fmla="*/ 8148496 w 15471952"/>
              <a:gd name="connsiteY142" fmla="*/ 8805234 h 13717588"/>
              <a:gd name="connsiteX143" fmla="*/ 8463532 w 15471952"/>
              <a:gd name="connsiteY143" fmla="*/ 8273151 h 13717588"/>
              <a:gd name="connsiteX144" fmla="*/ 9093600 w 15471952"/>
              <a:gd name="connsiteY144" fmla="*/ 7921873 h 13717588"/>
              <a:gd name="connsiteX145" fmla="*/ 9410638 w 15471952"/>
              <a:gd name="connsiteY145" fmla="*/ 7840511 h 13717588"/>
              <a:gd name="connsiteX146" fmla="*/ 15471952 w 15471952"/>
              <a:gd name="connsiteY146" fmla="*/ 5907624 h 13717588"/>
              <a:gd name="connsiteX147" fmla="*/ 15471952 w 15471952"/>
              <a:gd name="connsiteY147" fmla="*/ 8072596 h 13717588"/>
              <a:gd name="connsiteX148" fmla="*/ 15452744 w 15471952"/>
              <a:gd name="connsiteY148" fmla="*/ 8061887 h 13717588"/>
              <a:gd name="connsiteX149" fmla="*/ 15114788 w 15471952"/>
              <a:gd name="connsiteY149" fmla="*/ 7873469 h 13717588"/>
              <a:gd name="connsiteX150" fmla="*/ 14799754 w 15471952"/>
              <a:gd name="connsiteY150" fmla="*/ 7341386 h 13717588"/>
              <a:gd name="connsiteX151" fmla="*/ 14799754 w 15471952"/>
              <a:gd name="connsiteY151" fmla="*/ 6638833 h 13717588"/>
              <a:gd name="connsiteX152" fmla="*/ 15114788 w 15471952"/>
              <a:gd name="connsiteY152" fmla="*/ 6106750 h 13717588"/>
              <a:gd name="connsiteX153" fmla="*/ 15406904 w 15471952"/>
              <a:gd name="connsiteY153" fmla="*/ 5943889 h 13717588"/>
              <a:gd name="connsiteX154" fmla="*/ 13389840 w 15471952"/>
              <a:gd name="connsiteY154" fmla="*/ 5674111 h 13717588"/>
              <a:gd name="connsiteX155" fmla="*/ 13702872 w 15471952"/>
              <a:gd name="connsiteY155" fmla="*/ 5755474 h 13717588"/>
              <a:gd name="connsiteX156" fmla="*/ 14332944 w 15471952"/>
              <a:gd name="connsiteY156" fmla="*/ 6106750 h 13717588"/>
              <a:gd name="connsiteX157" fmla="*/ 14647978 w 15471952"/>
              <a:gd name="connsiteY157" fmla="*/ 6638833 h 13717588"/>
              <a:gd name="connsiteX158" fmla="*/ 14647978 w 15471952"/>
              <a:gd name="connsiteY158" fmla="*/ 7341386 h 13717588"/>
              <a:gd name="connsiteX159" fmla="*/ 14332944 w 15471952"/>
              <a:gd name="connsiteY159" fmla="*/ 7873469 h 13717588"/>
              <a:gd name="connsiteX160" fmla="*/ 13702872 w 15471952"/>
              <a:gd name="connsiteY160" fmla="*/ 8224747 h 13717588"/>
              <a:gd name="connsiteX161" fmla="*/ 13072804 w 15471952"/>
              <a:gd name="connsiteY161" fmla="*/ 8224747 h 13717588"/>
              <a:gd name="connsiteX162" fmla="*/ 12442732 w 15471952"/>
              <a:gd name="connsiteY162" fmla="*/ 7873469 h 13717588"/>
              <a:gd name="connsiteX163" fmla="*/ 12127698 w 15471952"/>
              <a:gd name="connsiteY163" fmla="*/ 7341386 h 13717588"/>
              <a:gd name="connsiteX164" fmla="*/ 12127698 w 15471952"/>
              <a:gd name="connsiteY164" fmla="*/ 6638833 h 13717588"/>
              <a:gd name="connsiteX165" fmla="*/ 12442732 w 15471952"/>
              <a:gd name="connsiteY165" fmla="*/ 6106750 h 13717588"/>
              <a:gd name="connsiteX166" fmla="*/ 13072804 w 15471952"/>
              <a:gd name="connsiteY166" fmla="*/ 5755474 h 13717588"/>
              <a:gd name="connsiteX167" fmla="*/ 13389840 w 15471952"/>
              <a:gd name="connsiteY167" fmla="*/ 5674111 h 13717588"/>
              <a:gd name="connsiteX168" fmla="*/ 10717784 w 15471952"/>
              <a:gd name="connsiteY168" fmla="*/ 5674111 h 13717588"/>
              <a:gd name="connsiteX169" fmla="*/ 11030816 w 15471952"/>
              <a:gd name="connsiteY169" fmla="*/ 5755474 h 13717588"/>
              <a:gd name="connsiteX170" fmla="*/ 11660888 w 15471952"/>
              <a:gd name="connsiteY170" fmla="*/ 6106750 h 13717588"/>
              <a:gd name="connsiteX171" fmla="*/ 11975922 w 15471952"/>
              <a:gd name="connsiteY171" fmla="*/ 6638833 h 13717588"/>
              <a:gd name="connsiteX172" fmla="*/ 11975922 w 15471952"/>
              <a:gd name="connsiteY172" fmla="*/ 7341386 h 13717588"/>
              <a:gd name="connsiteX173" fmla="*/ 11660888 w 15471952"/>
              <a:gd name="connsiteY173" fmla="*/ 7873469 h 13717588"/>
              <a:gd name="connsiteX174" fmla="*/ 11030816 w 15471952"/>
              <a:gd name="connsiteY174" fmla="*/ 8224747 h 13717588"/>
              <a:gd name="connsiteX175" fmla="*/ 10400748 w 15471952"/>
              <a:gd name="connsiteY175" fmla="*/ 8224747 h 13717588"/>
              <a:gd name="connsiteX176" fmla="*/ 9770676 w 15471952"/>
              <a:gd name="connsiteY176" fmla="*/ 7873469 h 13717588"/>
              <a:gd name="connsiteX177" fmla="*/ 9455642 w 15471952"/>
              <a:gd name="connsiteY177" fmla="*/ 7341386 h 13717588"/>
              <a:gd name="connsiteX178" fmla="*/ 9455642 w 15471952"/>
              <a:gd name="connsiteY178" fmla="*/ 6638833 h 13717588"/>
              <a:gd name="connsiteX179" fmla="*/ 9770676 w 15471952"/>
              <a:gd name="connsiteY179" fmla="*/ 6106750 h 13717588"/>
              <a:gd name="connsiteX180" fmla="*/ 10400748 w 15471952"/>
              <a:gd name="connsiteY180" fmla="*/ 5755474 h 13717588"/>
              <a:gd name="connsiteX181" fmla="*/ 10717784 w 15471952"/>
              <a:gd name="connsiteY181" fmla="*/ 5674111 h 13717588"/>
              <a:gd name="connsiteX182" fmla="*/ 8045728 w 15471952"/>
              <a:gd name="connsiteY182" fmla="*/ 5674111 h 13717588"/>
              <a:gd name="connsiteX183" fmla="*/ 8358760 w 15471952"/>
              <a:gd name="connsiteY183" fmla="*/ 5755474 h 13717588"/>
              <a:gd name="connsiteX184" fmla="*/ 8988832 w 15471952"/>
              <a:gd name="connsiteY184" fmla="*/ 6106750 h 13717588"/>
              <a:gd name="connsiteX185" fmla="*/ 9303866 w 15471952"/>
              <a:gd name="connsiteY185" fmla="*/ 6638833 h 13717588"/>
              <a:gd name="connsiteX186" fmla="*/ 9303866 w 15471952"/>
              <a:gd name="connsiteY186" fmla="*/ 7341386 h 13717588"/>
              <a:gd name="connsiteX187" fmla="*/ 8988832 w 15471952"/>
              <a:gd name="connsiteY187" fmla="*/ 7873469 h 13717588"/>
              <a:gd name="connsiteX188" fmla="*/ 8358760 w 15471952"/>
              <a:gd name="connsiteY188" fmla="*/ 8224747 h 13717588"/>
              <a:gd name="connsiteX189" fmla="*/ 7728692 w 15471952"/>
              <a:gd name="connsiteY189" fmla="*/ 8224747 h 13717588"/>
              <a:gd name="connsiteX190" fmla="*/ 7098621 w 15471952"/>
              <a:gd name="connsiteY190" fmla="*/ 7873469 h 13717588"/>
              <a:gd name="connsiteX191" fmla="*/ 6783586 w 15471952"/>
              <a:gd name="connsiteY191" fmla="*/ 7341386 h 13717588"/>
              <a:gd name="connsiteX192" fmla="*/ 6783586 w 15471952"/>
              <a:gd name="connsiteY192" fmla="*/ 6638833 h 13717588"/>
              <a:gd name="connsiteX193" fmla="*/ 7098621 w 15471952"/>
              <a:gd name="connsiteY193" fmla="*/ 6106750 h 13717588"/>
              <a:gd name="connsiteX194" fmla="*/ 7728692 w 15471952"/>
              <a:gd name="connsiteY194" fmla="*/ 5755474 h 13717588"/>
              <a:gd name="connsiteX195" fmla="*/ 8045728 w 15471952"/>
              <a:gd name="connsiteY195" fmla="*/ 5674111 h 13717588"/>
              <a:gd name="connsiteX196" fmla="*/ 14686250 w 15471952"/>
              <a:gd name="connsiteY196" fmla="*/ 3507708 h 13717588"/>
              <a:gd name="connsiteX197" fmla="*/ 14999284 w 15471952"/>
              <a:gd name="connsiteY197" fmla="*/ 3589070 h 13717588"/>
              <a:gd name="connsiteX198" fmla="*/ 15363542 w 15471952"/>
              <a:gd name="connsiteY198" fmla="*/ 3792152 h 13717588"/>
              <a:gd name="connsiteX199" fmla="*/ 15471952 w 15471952"/>
              <a:gd name="connsiteY199" fmla="*/ 3852593 h 13717588"/>
              <a:gd name="connsiteX200" fmla="*/ 15471952 w 15471952"/>
              <a:gd name="connsiteY200" fmla="*/ 5794822 h 13717588"/>
              <a:gd name="connsiteX201" fmla="*/ 15421380 w 15471952"/>
              <a:gd name="connsiteY201" fmla="*/ 5823017 h 13717588"/>
              <a:gd name="connsiteX202" fmla="*/ 14999284 w 15471952"/>
              <a:gd name="connsiteY202" fmla="*/ 6058345 h 13717588"/>
              <a:gd name="connsiteX203" fmla="*/ 14369212 w 15471952"/>
              <a:gd name="connsiteY203" fmla="*/ 6058345 h 13717588"/>
              <a:gd name="connsiteX204" fmla="*/ 13739144 w 15471952"/>
              <a:gd name="connsiteY204" fmla="*/ 5707067 h 13717588"/>
              <a:gd name="connsiteX205" fmla="*/ 13424108 w 15471952"/>
              <a:gd name="connsiteY205" fmla="*/ 5174986 h 13717588"/>
              <a:gd name="connsiteX206" fmla="*/ 13424108 w 15471952"/>
              <a:gd name="connsiteY206" fmla="*/ 4472429 h 13717588"/>
              <a:gd name="connsiteX207" fmla="*/ 13739144 w 15471952"/>
              <a:gd name="connsiteY207" fmla="*/ 3940347 h 13717588"/>
              <a:gd name="connsiteX208" fmla="*/ 14369212 w 15471952"/>
              <a:gd name="connsiteY208" fmla="*/ 3589070 h 13717588"/>
              <a:gd name="connsiteX209" fmla="*/ 14686250 w 15471952"/>
              <a:gd name="connsiteY209" fmla="*/ 3507708 h 13717588"/>
              <a:gd name="connsiteX210" fmla="*/ 12014194 w 15471952"/>
              <a:gd name="connsiteY210" fmla="*/ 3507708 h 13717588"/>
              <a:gd name="connsiteX211" fmla="*/ 12327228 w 15471952"/>
              <a:gd name="connsiteY211" fmla="*/ 3589070 h 13717588"/>
              <a:gd name="connsiteX212" fmla="*/ 12957296 w 15471952"/>
              <a:gd name="connsiteY212" fmla="*/ 3940347 h 13717588"/>
              <a:gd name="connsiteX213" fmla="*/ 13272332 w 15471952"/>
              <a:gd name="connsiteY213" fmla="*/ 4472429 h 13717588"/>
              <a:gd name="connsiteX214" fmla="*/ 13272332 w 15471952"/>
              <a:gd name="connsiteY214" fmla="*/ 5174986 h 13717588"/>
              <a:gd name="connsiteX215" fmla="*/ 12957296 w 15471952"/>
              <a:gd name="connsiteY215" fmla="*/ 5707067 h 13717588"/>
              <a:gd name="connsiteX216" fmla="*/ 12327228 w 15471952"/>
              <a:gd name="connsiteY216" fmla="*/ 6058345 h 13717588"/>
              <a:gd name="connsiteX217" fmla="*/ 11697156 w 15471952"/>
              <a:gd name="connsiteY217" fmla="*/ 6058345 h 13717588"/>
              <a:gd name="connsiteX218" fmla="*/ 11067088 w 15471952"/>
              <a:gd name="connsiteY218" fmla="*/ 5707067 h 13717588"/>
              <a:gd name="connsiteX219" fmla="*/ 10752052 w 15471952"/>
              <a:gd name="connsiteY219" fmla="*/ 5174986 h 13717588"/>
              <a:gd name="connsiteX220" fmla="*/ 10752052 w 15471952"/>
              <a:gd name="connsiteY220" fmla="*/ 4472429 h 13717588"/>
              <a:gd name="connsiteX221" fmla="*/ 11067088 w 15471952"/>
              <a:gd name="connsiteY221" fmla="*/ 3940347 h 13717588"/>
              <a:gd name="connsiteX222" fmla="*/ 11697156 w 15471952"/>
              <a:gd name="connsiteY222" fmla="*/ 3589070 h 13717588"/>
              <a:gd name="connsiteX223" fmla="*/ 12014194 w 15471952"/>
              <a:gd name="connsiteY223" fmla="*/ 3507708 h 13717588"/>
              <a:gd name="connsiteX224" fmla="*/ 9342138 w 15471952"/>
              <a:gd name="connsiteY224" fmla="*/ 3507708 h 13717588"/>
              <a:gd name="connsiteX225" fmla="*/ 9655172 w 15471952"/>
              <a:gd name="connsiteY225" fmla="*/ 3589070 h 13717588"/>
              <a:gd name="connsiteX226" fmla="*/ 10285240 w 15471952"/>
              <a:gd name="connsiteY226" fmla="*/ 3940347 h 13717588"/>
              <a:gd name="connsiteX227" fmla="*/ 10600276 w 15471952"/>
              <a:gd name="connsiteY227" fmla="*/ 4472429 h 13717588"/>
              <a:gd name="connsiteX228" fmla="*/ 10600276 w 15471952"/>
              <a:gd name="connsiteY228" fmla="*/ 5174986 h 13717588"/>
              <a:gd name="connsiteX229" fmla="*/ 10285240 w 15471952"/>
              <a:gd name="connsiteY229" fmla="*/ 5707067 h 13717588"/>
              <a:gd name="connsiteX230" fmla="*/ 9655172 w 15471952"/>
              <a:gd name="connsiteY230" fmla="*/ 6058345 h 13717588"/>
              <a:gd name="connsiteX231" fmla="*/ 9025100 w 15471952"/>
              <a:gd name="connsiteY231" fmla="*/ 6058345 h 13717588"/>
              <a:gd name="connsiteX232" fmla="*/ 8395032 w 15471952"/>
              <a:gd name="connsiteY232" fmla="*/ 5707067 h 13717588"/>
              <a:gd name="connsiteX233" fmla="*/ 8079996 w 15471952"/>
              <a:gd name="connsiteY233" fmla="*/ 5174986 h 13717588"/>
              <a:gd name="connsiteX234" fmla="*/ 8079996 w 15471952"/>
              <a:gd name="connsiteY234" fmla="*/ 4472429 h 13717588"/>
              <a:gd name="connsiteX235" fmla="*/ 8395032 w 15471952"/>
              <a:gd name="connsiteY235" fmla="*/ 3940347 h 13717588"/>
              <a:gd name="connsiteX236" fmla="*/ 9025100 w 15471952"/>
              <a:gd name="connsiteY236" fmla="*/ 3589070 h 13717588"/>
              <a:gd name="connsiteX237" fmla="*/ 9342138 w 15471952"/>
              <a:gd name="connsiteY237" fmla="*/ 3507708 h 13717588"/>
              <a:gd name="connsiteX238" fmla="*/ 6670083 w 15471952"/>
              <a:gd name="connsiteY238" fmla="*/ 3507708 h 13717588"/>
              <a:gd name="connsiteX239" fmla="*/ 6983116 w 15471952"/>
              <a:gd name="connsiteY239" fmla="*/ 3589070 h 13717588"/>
              <a:gd name="connsiteX240" fmla="*/ 7613185 w 15471952"/>
              <a:gd name="connsiteY240" fmla="*/ 3940347 h 13717588"/>
              <a:gd name="connsiteX241" fmla="*/ 7928220 w 15471952"/>
              <a:gd name="connsiteY241" fmla="*/ 4472429 h 13717588"/>
              <a:gd name="connsiteX242" fmla="*/ 7928220 w 15471952"/>
              <a:gd name="connsiteY242" fmla="*/ 5174986 h 13717588"/>
              <a:gd name="connsiteX243" fmla="*/ 7613185 w 15471952"/>
              <a:gd name="connsiteY243" fmla="*/ 5707067 h 13717588"/>
              <a:gd name="connsiteX244" fmla="*/ 6983116 w 15471952"/>
              <a:gd name="connsiteY244" fmla="*/ 6058345 h 13717588"/>
              <a:gd name="connsiteX245" fmla="*/ 6353045 w 15471952"/>
              <a:gd name="connsiteY245" fmla="*/ 6058345 h 13717588"/>
              <a:gd name="connsiteX246" fmla="*/ 5722975 w 15471952"/>
              <a:gd name="connsiteY246" fmla="*/ 5707067 h 13717588"/>
              <a:gd name="connsiteX247" fmla="*/ 5407942 w 15471952"/>
              <a:gd name="connsiteY247" fmla="*/ 5174986 h 13717588"/>
              <a:gd name="connsiteX248" fmla="*/ 5407942 w 15471952"/>
              <a:gd name="connsiteY248" fmla="*/ 4472429 h 13717588"/>
              <a:gd name="connsiteX249" fmla="*/ 5722975 w 15471952"/>
              <a:gd name="connsiteY249" fmla="*/ 3940347 h 13717588"/>
              <a:gd name="connsiteX250" fmla="*/ 6353045 w 15471952"/>
              <a:gd name="connsiteY250" fmla="*/ 3589070 h 13717588"/>
              <a:gd name="connsiteX251" fmla="*/ 6670083 w 15471952"/>
              <a:gd name="connsiteY251" fmla="*/ 3507708 h 13717588"/>
              <a:gd name="connsiteX252" fmla="*/ 15471952 w 15471952"/>
              <a:gd name="connsiteY252" fmla="*/ 1530727 h 13717588"/>
              <a:gd name="connsiteX253" fmla="*/ 15471952 w 15471952"/>
              <a:gd name="connsiteY253" fmla="*/ 3783883 h 13717588"/>
              <a:gd name="connsiteX254" fmla="*/ 15457804 w 15471952"/>
              <a:gd name="connsiteY254" fmla="*/ 3775994 h 13717588"/>
              <a:gd name="connsiteX255" fmla="*/ 15035704 w 15471952"/>
              <a:gd name="connsiteY255" fmla="*/ 3540666 h 13717588"/>
              <a:gd name="connsiteX256" fmla="*/ 14720670 w 15471952"/>
              <a:gd name="connsiteY256" fmla="*/ 3008583 h 13717588"/>
              <a:gd name="connsiteX257" fmla="*/ 14720670 w 15471952"/>
              <a:gd name="connsiteY257" fmla="*/ 2306027 h 13717588"/>
              <a:gd name="connsiteX258" fmla="*/ 15035704 w 15471952"/>
              <a:gd name="connsiteY258" fmla="*/ 1773945 h 13717588"/>
              <a:gd name="connsiteX259" fmla="*/ 15399964 w 15471952"/>
              <a:gd name="connsiteY259" fmla="*/ 1570862 h 13717588"/>
              <a:gd name="connsiteX260" fmla="*/ 13310756 w 15471952"/>
              <a:gd name="connsiteY260" fmla="*/ 1341305 h 13717588"/>
              <a:gd name="connsiteX261" fmla="*/ 13623788 w 15471952"/>
              <a:gd name="connsiteY261" fmla="*/ 1422667 h 13717588"/>
              <a:gd name="connsiteX262" fmla="*/ 14253860 w 15471952"/>
              <a:gd name="connsiteY262" fmla="*/ 1773945 h 13717588"/>
              <a:gd name="connsiteX263" fmla="*/ 14568894 w 15471952"/>
              <a:gd name="connsiteY263" fmla="*/ 2306027 h 13717588"/>
              <a:gd name="connsiteX264" fmla="*/ 14568894 w 15471952"/>
              <a:gd name="connsiteY264" fmla="*/ 3008583 h 13717588"/>
              <a:gd name="connsiteX265" fmla="*/ 14253860 w 15471952"/>
              <a:gd name="connsiteY265" fmla="*/ 3540666 h 13717588"/>
              <a:gd name="connsiteX266" fmla="*/ 13623788 w 15471952"/>
              <a:gd name="connsiteY266" fmla="*/ 3891943 h 13717588"/>
              <a:gd name="connsiteX267" fmla="*/ 12993720 w 15471952"/>
              <a:gd name="connsiteY267" fmla="*/ 3891943 h 13717588"/>
              <a:gd name="connsiteX268" fmla="*/ 12363648 w 15471952"/>
              <a:gd name="connsiteY268" fmla="*/ 3540666 h 13717588"/>
              <a:gd name="connsiteX269" fmla="*/ 12048614 w 15471952"/>
              <a:gd name="connsiteY269" fmla="*/ 3008583 h 13717588"/>
              <a:gd name="connsiteX270" fmla="*/ 12048614 w 15471952"/>
              <a:gd name="connsiteY270" fmla="*/ 2306027 h 13717588"/>
              <a:gd name="connsiteX271" fmla="*/ 12363648 w 15471952"/>
              <a:gd name="connsiteY271" fmla="*/ 1773945 h 13717588"/>
              <a:gd name="connsiteX272" fmla="*/ 12993720 w 15471952"/>
              <a:gd name="connsiteY272" fmla="*/ 1422667 h 13717588"/>
              <a:gd name="connsiteX273" fmla="*/ 13310756 w 15471952"/>
              <a:gd name="connsiteY273" fmla="*/ 1341305 h 13717588"/>
              <a:gd name="connsiteX274" fmla="*/ 10638700 w 15471952"/>
              <a:gd name="connsiteY274" fmla="*/ 1341305 h 13717588"/>
              <a:gd name="connsiteX275" fmla="*/ 10951732 w 15471952"/>
              <a:gd name="connsiteY275" fmla="*/ 1422666 h 13717588"/>
              <a:gd name="connsiteX276" fmla="*/ 11581804 w 15471952"/>
              <a:gd name="connsiteY276" fmla="*/ 1773945 h 13717588"/>
              <a:gd name="connsiteX277" fmla="*/ 11896838 w 15471952"/>
              <a:gd name="connsiteY277" fmla="*/ 2306027 h 13717588"/>
              <a:gd name="connsiteX278" fmla="*/ 11896838 w 15471952"/>
              <a:gd name="connsiteY278" fmla="*/ 3008583 h 13717588"/>
              <a:gd name="connsiteX279" fmla="*/ 11581804 w 15471952"/>
              <a:gd name="connsiteY279" fmla="*/ 3540666 h 13717588"/>
              <a:gd name="connsiteX280" fmla="*/ 10951732 w 15471952"/>
              <a:gd name="connsiteY280" fmla="*/ 3891943 h 13717588"/>
              <a:gd name="connsiteX281" fmla="*/ 10321664 w 15471952"/>
              <a:gd name="connsiteY281" fmla="*/ 3891943 h 13717588"/>
              <a:gd name="connsiteX282" fmla="*/ 9691592 w 15471952"/>
              <a:gd name="connsiteY282" fmla="*/ 3540666 h 13717588"/>
              <a:gd name="connsiteX283" fmla="*/ 9376558 w 15471952"/>
              <a:gd name="connsiteY283" fmla="*/ 3008583 h 13717588"/>
              <a:gd name="connsiteX284" fmla="*/ 9376558 w 15471952"/>
              <a:gd name="connsiteY284" fmla="*/ 2306027 h 13717588"/>
              <a:gd name="connsiteX285" fmla="*/ 9691592 w 15471952"/>
              <a:gd name="connsiteY285" fmla="*/ 1773945 h 13717588"/>
              <a:gd name="connsiteX286" fmla="*/ 10321664 w 15471952"/>
              <a:gd name="connsiteY286" fmla="*/ 1422666 h 13717588"/>
              <a:gd name="connsiteX287" fmla="*/ 10638700 w 15471952"/>
              <a:gd name="connsiteY287" fmla="*/ 1341305 h 13717588"/>
              <a:gd name="connsiteX288" fmla="*/ 7966644 w 15471952"/>
              <a:gd name="connsiteY288" fmla="*/ 1341305 h 13717588"/>
              <a:gd name="connsiteX289" fmla="*/ 8279676 w 15471952"/>
              <a:gd name="connsiteY289" fmla="*/ 1422667 h 13717588"/>
              <a:gd name="connsiteX290" fmla="*/ 8909748 w 15471952"/>
              <a:gd name="connsiteY290" fmla="*/ 1773945 h 13717588"/>
              <a:gd name="connsiteX291" fmla="*/ 9224782 w 15471952"/>
              <a:gd name="connsiteY291" fmla="*/ 2306027 h 13717588"/>
              <a:gd name="connsiteX292" fmla="*/ 9224782 w 15471952"/>
              <a:gd name="connsiteY292" fmla="*/ 3008583 h 13717588"/>
              <a:gd name="connsiteX293" fmla="*/ 8909748 w 15471952"/>
              <a:gd name="connsiteY293" fmla="*/ 3540666 h 13717588"/>
              <a:gd name="connsiteX294" fmla="*/ 8279676 w 15471952"/>
              <a:gd name="connsiteY294" fmla="*/ 3891943 h 13717588"/>
              <a:gd name="connsiteX295" fmla="*/ 7649607 w 15471952"/>
              <a:gd name="connsiteY295" fmla="*/ 3891943 h 13717588"/>
              <a:gd name="connsiteX296" fmla="*/ 7019537 w 15471952"/>
              <a:gd name="connsiteY296" fmla="*/ 3540666 h 13717588"/>
              <a:gd name="connsiteX297" fmla="*/ 6704502 w 15471952"/>
              <a:gd name="connsiteY297" fmla="*/ 3008583 h 13717588"/>
              <a:gd name="connsiteX298" fmla="*/ 6704502 w 15471952"/>
              <a:gd name="connsiteY298" fmla="*/ 2306027 h 13717588"/>
              <a:gd name="connsiteX299" fmla="*/ 7019537 w 15471952"/>
              <a:gd name="connsiteY299" fmla="*/ 1773945 h 13717588"/>
              <a:gd name="connsiteX300" fmla="*/ 7649607 w 15471952"/>
              <a:gd name="connsiteY300" fmla="*/ 1422667 h 13717588"/>
              <a:gd name="connsiteX301" fmla="*/ 7966644 w 15471952"/>
              <a:gd name="connsiteY301" fmla="*/ 1341305 h 13717588"/>
              <a:gd name="connsiteX302" fmla="*/ 5294589 w 15471952"/>
              <a:gd name="connsiteY302" fmla="*/ 1341305 h 13717588"/>
              <a:gd name="connsiteX303" fmla="*/ 5607621 w 15471952"/>
              <a:gd name="connsiteY303" fmla="*/ 1422667 h 13717588"/>
              <a:gd name="connsiteX304" fmla="*/ 6237691 w 15471952"/>
              <a:gd name="connsiteY304" fmla="*/ 1773945 h 13717588"/>
              <a:gd name="connsiteX305" fmla="*/ 6552727 w 15471952"/>
              <a:gd name="connsiteY305" fmla="*/ 2306027 h 13717588"/>
              <a:gd name="connsiteX306" fmla="*/ 6552727 w 15471952"/>
              <a:gd name="connsiteY306" fmla="*/ 3008583 h 13717588"/>
              <a:gd name="connsiteX307" fmla="*/ 6237691 w 15471952"/>
              <a:gd name="connsiteY307" fmla="*/ 3540666 h 13717588"/>
              <a:gd name="connsiteX308" fmla="*/ 5607621 w 15471952"/>
              <a:gd name="connsiteY308" fmla="*/ 3891943 h 13717588"/>
              <a:gd name="connsiteX309" fmla="*/ 4977551 w 15471952"/>
              <a:gd name="connsiteY309" fmla="*/ 3891943 h 13717588"/>
              <a:gd name="connsiteX310" fmla="*/ 4347481 w 15471952"/>
              <a:gd name="connsiteY310" fmla="*/ 3540666 h 13717588"/>
              <a:gd name="connsiteX311" fmla="*/ 4032447 w 15471952"/>
              <a:gd name="connsiteY311" fmla="*/ 3008583 h 13717588"/>
              <a:gd name="connsiteX312" fmla="*/ 4032447 w 15471952"/>
              <a:gd name="connsiteY312" fmla="*/ 2306027 h 13717588"/>
              <a:gd name="connsiteX313" fmla="*/ 4347481 w 15471952"/>
              <a:gd name="connsiteY313" fmla="*/ 1773945 h 13717588"/>
              <a:gd name="connsiteX314" fmla="*/ 4977551 w 15471952"/>
              <a:gd name="connsiteY314" fmla="*/ 1422667 h 13717588"/>
              <a:gd name="connsiteX315" fmla="*/ 5294589 w 15471952"/>
              <a:gd name="connsiteY315" fmla="*/ 1341305 h 13717588"/>
              <a:gd name="connsiteX316" fmla="*/ 13379058 w 15471952"/>
              <a:gd name="connsiteY316" fmla="*/ 0 h 13717588"/>
              <a:gd name="connsiteX317" fmla="*/ 15471952 w 15471952"/>
              <a:gd name="connsiteY317" fmla="*/ 0 h 13717588"/>
              <a:gd name="connsiteX318" fmla="*/ 15471952 w 15471952"/>
              <a:gd name="connsiteY318" fmla="*/ 1426431 h 13717588"/>
              <a:gd name="connsiteX319" fmla="*/ 15454616 w 15471952"/>
              <a:gd name="connsiteY319" fmla="*/ 1436097 h 13717588"/>
              <a:gd name="connsiteX320" fmla="*/ 14935452 w 15471952"/>
              <a:gd name="connsiteY320" fmla="*/ 1725541 h 13717588"/>
              <a:gd name="connsiteX321" fmla="*/ 14305384 w 15471952"/>
              <a:gd name="connsiteY321" fmla="*/ 1725541 h 13717588"/>
              <a:gd name="connsiteX322" fmla="*/ 13675312 w 15471952"/>
              <a:gd name="connsiteY322" fmla="*/ 1374263 h 13717588"/>
              <a:gd name="connsiteX323" fmla="*/ 13360278 w 15471952"/>
              <a:gd name="connsiteY323" fmla="*/ 842180 h 13717588"/>
              <a:gd name="connsiteX324" fmla="*/ 13360278 w 15471952"/>
              <a:gd name="connsiteY324" fmla="*/ 139624 h 13717588"/>
              <a:gd name="connsiteX325" fmla="*/ 10707002 w 15471952"/>
              <a:gd name="connsiteY325" fmla="*/ 0 h 13717588"/>
              <a:gd name="connsiteX326" fmla="*/ 13189722 w 15471952"/>
              <a:gd name="connsiteY326" fmla="*/ 0 h 13717588"/>
              <a:gd name="connsiteX327" fmla="*/ 13208502 w 15471952"/>
              <a:gd name="connsiteY327" fmla="*/ 139624 h 13717588"/>
              <a:gd name="connsiteX328" fmla="*/ 13208502 w 15471952"/>
              <a:gd name="connsiteY328" fmla="*/ 842180 h 13717588"/>
              <a:gd name="connsiteX329" fmla="*/ 12893468 w 15471952"/>
              <a:gd name="connsiteY329" fmla="*/ 1374263 h 13717588"/>
              <a:gd name="connsiteX330" fmla="*/ 12263396 w 15471952"/>
              <a:gd name="connsiteY330" fmla="*/ 1725541 h 13717588"/>
              <a:gd name="connsiteX331" fmla="*/ 11633328 w 15471952"/>
              <a:gd name="connsiteY331" fmla="*/ 1725541 h 13717588"/>
              <a:gd name="connsiteX332" fmla="*/ 11003256 w 15471952"/>
              <a:gd name="connsiteY332" fmla="*/ 1374263 h 13717588"/>
              <a:gd name="connsiteX333" fmla="*/ 10688222 w 15471952"/>
              <a:gd name="connsiteY333" fmla="*/ 842180 h 13717588"/>
              <a:gd name="connsiteX334" fmla="*/ 10688222 w 15471952"/>
              <a:gd name="connsiteY334" fmla="*/ 139624 h 13717588"/>
              <a:gd name="connsiteX335" fmla="*/ 8034946 w 15471952"/>
              <a:gd name="connsiteY335" fmla="*/ 0 h 13717588"/>
              <a:gd name="connsiteX336" fmla="*/ 10517666 w 15471952"/>
              <a:gd name="connsiteY336" fmla="*/ 0 h 13717588"/>
              <a:gd name="connsiteX337" fmla="*/ 10536446 w 15471952"/>
              <a:gd name="connsiteY337" fmla="*/ 139624 h 13717588"/>
              <a:gd name="connsiteX338" fmla="*/ 10536446 w 15471952"/>
              <a:gd name="connsiteY338" fmla="*/ 842180 h 13717588"/>
              <a:gd name="connsiteX339" fmla="*/ 10221412 w 15471952"/>
              <a:gd name="connsiteY339" fmla="*/ 1374263 h 13717588"/>
              <a:gd name="connsiteX340" fmla="*/ 9591340 w 15471952"/>
              <a:gd name="connsiteY340" fmla="*/ 1725541 h 13717588"/>
              <a:gd name="connsiteX341" fmla="*/ 8961272 w 15471952"/>
              <a:gd name="connsiteY341" fmla="*/ 1725541 h 13717588"/>
              <a:gd name="connsiteX342" fmla="*/ 8331200 w 15471952"/>
              <a:gd name="connsiteY342" fmla="*/ 1374263 h 13717588"/>
              <a:gd name="connsiteX343" fmla="*/ 8016166 w 15471952"/>
              <a:gd name="connsiteY343" fmla="*/ 842180 h 13717588"/>
              <a:gd name="connsiteX344" fmla="*/ 8016166 w 15471952"/>
              <a:gd name="connsiteY344" fmla="*/ 139624 h 13717588"/>
              <a:gd name="connsiteX345" fmla="*/ 5362890 w 15471952"/>
              <a:gd name="connsiteY345" fmla="*/ 0 h 13717588"/>
              <a:gd name="connsiteX346" fmla="*/ 7845610 w 15471952"/>
              <a:gd name="connsiteY346" fmla="*/ 0 h 13717588"/>
              <a:gd name="connsiteX347" fmla="*/ 7864390 w 15471952"/>
              <a:gd name="connsiteY347" fmla="*/ 139624 h 13717588"/>
              <a:gd name="connsiteX348" fmla="*/ 7864390 w 15471952"/>
              <a:gd name="connsiteY348" fmla="*/ 842180 h 13717588"/>
              <a:gd name="connsiteX349" fmla="*/ 7549355 w 15471952"/>
              <a:gd name="connsiteY349" fmla="*/ 1374263 h 13717588"/>
              <a:gd name="connsiteX350" fmla="*/ 6919285 w 15471952"/>
              <a:gd name="connsiteY350" fmla="*/ 1725541 h 13717588"/>
              <a:gd name="connsiteX351" fmla="*/ 6289215 w 15471952"/>
              <a:gd name="connsiteY351" fmla="*/ 1725541 h 13717588"/>
              <a:gd name="connsiteX352" fmla="*/ 5659146 w 15471952"/>
              <a:gd name="connsiteY352" fmla="*/ 1374263 h 13717588"/>
              <a:gd name="connsiteX353" fmla="*/ 5344110 w 15471952"/>
              <a:gd name="connsiteY353" fmla="*/ 842180 h 13717588"/>
              <a:gd name="connsiteX354" fmla="*/ 5344110 w 15471952"/>
              <a:gd name="connsiteY354" fmla="*/ 139624 h 13717588"/>
              <a:gd name="connsiteX355" fmla="*/ 2690834 w 15471952"/>
              <a:gd name="connsiteY355" fmla="*/ 0 h 13717588"/>
              <a:gd name="connsiteX356" fmla="*/ 5173555 w 15471952"/>
              <a:gd name="connsiteY356" fmla="*/ 0 h 13717588"/>
              <a:gd name="connsiteX357" fmla="*/ 5192335 w 15471952"/>
              <a:gd name="connsiteY357" fmla="*/ 139624 h 13717588"/>
              <a:gd name="connsiteX358" fmla="*/ 5192335 w 15471952"/>
              <a:gd name="connsiteY358" fmla="*/ 842180 h 13717588"/>
              <a:gd name="connsiteX359" fmla="*/ 4877299 w 15471952"/>
              <a:gd name="connsiteY359" fmla="*/ 1374263 h 13717588"/>
              <a:gd name="connsiteX360" fmla="*/ 4247230 w 15471952"/>
              <a:gd name="connsiteY360" fmla="*/ 1725541 h 13717588"/>
              <a:gd name="connsiteX361" fmla="*/ 3617159 w 15471952"/>
              <a:gd name="connsiteY361" fmla="*/ 1725541 h 13717588"/>
              <a:gd name="connsiteX362" fmla="*/ 2987089 w 15471952"/>
              <a:gd name="connsiteY362" fmla="*/ 1374263 h 13717588"/>
              <a:gd name="connsiteX363" fmla="*/ 2672054 w 15471952"/>
              <a:gd name="connsiteY363" fmla="*/ 842180 h 13717588"/>
              <a:gd name="connsiteX364" fmla="*/ 2672054 w 15471952"/>
              <a:gd name="connsiteY364" fmla="*/ 139624 h 13717588"/>
              <a:gd name="connsiteX365" fmla="*/ 18779 w 15471952"/>
              <a:gd name="connsiteY365" fmla="*/ 0 h 13717588"/>
              <a:gd name="connsiteX366" fmla="*/ 2501499 w 15471952"/>
              <a:gd name="connsiteY366" fmla="*/ 0 h 13717588"/>
              <a:gd name="connsiteX367" fmla="*/ 2520278 w 15471952"/>
              <a:gd name="connsiteY367" fmla="*/ 139624 h 13717588"/>
              <a:gd name="connsiteX368" fmla="*/ 2520278 w 15471952"/>
              <a:gd name="connsiteY368" fmla="*/ 842180 h 13717588"/>
              <a:gd name="connsiteX369" fmla="*/ 2205243 w 15471952"/>
              <a:gd name="connsiteY369" fmla="*/ 1374263 h 13717588"/>
              <a:gd name="connsiteX370" fmla="*/ 1575173 w 15471952"/>
              <a:gd name="connsiteY370" fmla="*/ 1725541 h 13717588"/>
              <a:gd name="connsiteX371" fmla="*/ 945103 w 15471952"/>
              <a:gd name="connsiteY371" fmla="*/ 1725541 h 13717588"/>
              <a:gd name="connsiteX372" fmla="*/ 315033 w 15471952"/>
              <a:gd name="connsiteY372" fmla="*/ 1374263 h 13717588"/>
              <a:gd name="connsiteX373" fmla="*/ 0 w 15471952"/>
              <a:gd name="connsiteY373" fmla="*/ 842180 h 13717588"/>
              <a:gd name="connsiteX374" fmla="*/ 0 w 15471952"/>
              <a:gd name="connsiteY374" fmla="*/ 139624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5471952" h="13717588">
                <a:moveTo>
                  <a:pt x="14754750" y="12173319"/>
                </a:moveTo>
                <a:cubicBezTo>
                  <a:pt x="14863544" y="12173319"/>
                  <a:pt x="14971670" y="12200439"/>
                  <a:pt x="15067784" y="12254681"/>
                </a:cubicBezTo>
                <a:cubicBezTo>
                  <a:pt x="15225302" y="12342500"/>
                  <a:pt x="15343438" y="12408365"/>
                  <a:pt x="15432042" y="12457763"/>
                </a:cubicBezTo>
                <a:lnTo>
                  <a:pt x="15471952" y="12480014"/>
                </a:lnTo>
                <a:lnTo>
                  <a:pt x="15471952" y="13717588"/>
                </a:lnTo>
                <a:lnTo>
                  <a:pt x="13492608" y="13717588"/>
                </a:lnTo>
                <a:lnTo>
                  <a:pt x="13492608" y="13138042"/>
                </a:lnTo>
                <a:cubicBezTo>
                  <a:pt x="13492608" y="12921076"/>
                  <a:pt x="13610078" y="12714442"/>
                  <a:pt x="13807644" y="12605959"/>
                </a:cubicBezTo>
                <a:cubicBezTo>
                  <a:pt x="14437712" y="12254681"/>
                  <a:pt x="14437712" y="12254681"/>
                  <a:pt x="14437712" y="12254681"/>
                </a:cubicBezTo>
                <a:cubicBezTo>
                  <a:pt x="14536494" y="12200439"/>
                  <a:pt x="14645956" y="12173319"/>
                  <a:pt x="14754750" y="12173319"/>
                </a:cubicBezTo>
                <a:close/>
                <a:moveTo>
                  <a:pt x="12082694" y="12173319"/>
                </a:moveTo>
                <a:cubicBezTo>
                  <a:pt x="12191488" y="12173319"/>
                  <a:pt x="12299614" y="12200440"/>
                  <a:pt x="12395728" y="12254681"/>
                </a:cubicBezTo>
                <a:cubicBezTo>
                  <a:pt x="13025796" y="12605959"/>
                  <a:pt x="13025796" y="12605959"/>
                  <a:pt x="13025796" y="12605959"/>
                </a:cubicBezTo>
                <a:cubicBezTo>
                  <a:pt x="13223362" y="12714442"/>
                  <a:pt x="13340832" y="12921076"/>
                  <a:pt x="13340832" y="13138042"/>
                </a:cubicBezTo>
                <a:cubicBezTo>
                  <a:pt x="13340832" y="13445410"/>
                  <a:pt x="13340832" y="13618305"/>
                  <a:pt x="13340832" y="13715558"/>
                </a:cubicBezTo>
                <a:lnTo>
                  <a:pt x="13340832" y="13717588"/>
                </a:lnTo>
                <a:lnTo>
                  <a:pt x="10820552" y="13717588"/>
                </a:lnTo>
                <a:lnTo>
                  <a:pt x="10820552" y="13138042"/>
                </a:lnTo>
                <a:cubicBezTo>
                  <a:pt x="10820552" y="12921076"/>
                  <a:pt x="10938022" y="12714442"/>
                  <a:pt x="11135588" y="12605959"/>
                </a:cubicBezTo>
                <a:cubicBezTo>
                  <a:pt x="11765656" y="12254681"/>
                  <a:pt x="11765656" y="12254681"/>
                  <a:pt x="11765656" y="12254681"/>
                </a:cubicBezTo>
                <a:cubicBezTo>
                  <a:pt x="11864440" y="12200440"/>
                  <a:pt x="11973900" y="12173319"/>
                  <a:pt x="12082694" y="12173319"/>
                </a:cubicBezTo>
                <a:close/>
                <a:moveTo>
                  <a:pt x="9410638" y="12173319"/>
                </a:moveTo>
                <a:cubicBezTo>
                  <a:pt x="9519432" y="12173319"/>
                  <a:pt x="9627560" y="12200440"/>
                  <a:pt x="9723672" y="12254681"/>
                </a:cubicBezTo>
                <a:cubicBezTo>
                  <a:pt x="10353740" y="12605959"/>
                  <a:pt x="10353740" y="12605959"/>
                  <a:pt x="10353740" y="12605959"/>
                </a:cubicBezTo>
                <a:cubicBezTo>
                  <a:pt x="10551306" y="12714442"/>
                  <a:pt x="10668776" y="12921076"/>
                  <a:pt x="10668776" y="13138042"/>
                </a:cubicBezTo>
                <a:cubicBezTo>
                  <a:pt x="10668776" y="13445410"/>
                  <a:pt x="10668776" y="13618305"/>
                  <a:pt x="10668776" y="13715558"/>
                </a:cubicBezTo>
                <a:lnTo>
                  <a:pt x="10668776" y="13717588"/>
                </a:lnTo>
                <a:lnTo>
                  <a:pt x="8148496" y="13717588"/>
                </a:lnTo>
                <a:lnTo>
                  <a:pt x="8148496" y="13138042"/>
                </a:lnTo>
                <a:cubicBezTo>
                  <a:pt x="8148496" y="12921076"/>
                  <a:pt x="8265966" y="12714442"/>
                  <a:pt x="8463532" y="12605959"/>
                </a:cubicBezTo>
                <a:cubicBezTo>
                  <a:pt x="9093600" y="12254681"/>
                  <a:pt x="9093600" y="12254681"/>
                  <a:pt x="9093600" y="12254681"/>
                </a:cubicBezTo>
                <a:cubicBezTo>
                  <a:pt x="9192384" y="12200440"/>
                  <a:pt x="9301844" y="12173319"/>
                  <a:pt x="9410638" y="12173319"/>
                </a:cubicBezTo>
                <a:close/>
                <a:moveTo>
                  <a:pt x="6738582" y="12173319"/>
                </a:moveTo>
                <a:cubicBezTo>
                  <a:pt x="6847377" y="12173319"/>
                  <a:pt x="6955504" y="12200439"/>
                  <a:pt x="7051615" y="12254681"/>
                </a:cubicBezTo>
                <a:cubicBezTo>
                  <a:pt x="7681686" y="12605959"/>
                  <a:pt x="7681686" y="12605959"/>
                  <a:pt x="7681686" y="12605959"/>
                </a:cubicBezTo>
                <a:cubicBezTo>
                  <a:pt x="7879250" y="12714442"/>
                  <a:pt x="7996720" y="12921076"/>
                  <a:pt x="7996720" y="13138042"/>
                </a:cubicBezTo>
                <a:cubicBezTo>
                  <a:pt x="7996720" y="13445410"/>
                  <a:pt x="7996720" y="13618305"/>
                  <a:pt x="7996720" y="13715558"/>
                </a:cubicBezTo>
                <a:lnTo>
                  <a:pt x="7996720" y="13717588"/>
                </a:lnTo>
                <a:lnTo>
                  <a:pt x="5476441" y="13717588"/>
                </a:lnTo>
                <a:lnTo>
                  <a:pt x="5476441" y="13138042"/>
                </a:lnTo>
                <a:cubicBezTo>
                  <a:pt x="5476441" y="12921076"/>
                  <a:pt x="5593911" y="12714442"/>
                  <a:pt x="5791475" y="12605959"/>
                </a:cubicBezTo>
                <a:cubicBezTo>
                  <a:pt x="6421545" y="12254681"/>
                  <a:pt x="6421545" y="12254681"/>
                  <a:pt x="6421545" y="12254681"/>
                </a:cubicBezTo>
                <a:cubicBezTo>
                  <a:pt x="6520327" y="12200439"/>
                  <a:pt x="6629791" y="12173319"/>
                  <a:pt x="6738582" y="12173319"/>
                </a:cubicBezTo>
                <a:close/>
                <a:moveTo>
                  <a:pt x="4085973" y="12173319"/>
                </a:moveTo>
                <a:cubicBezTo>
                  <a:pt x="4194766" y="12173319"/>
                  <a:pt x="4302893" y="12200440"/>
                  <a:pt x="4399005" y="12254681"/>
                </a:cubicBezTo>
                <a:cubicBezTo>
                  <a:pt x="5029075" y="12605959"/>
                  <a:pt x="5029075" y="12605959"/>
                  <a:pt x="5029075" y="12605959"/>
                </a:cubicBezTo>
                <a:cubicBezTo>
                  <a:pt x="5226639" y="12714442"/>
                  <a:pt x="5344110" y="12921076"/>
                  <a:pt x="5344110" y="13138042"/>
                </a:cubicBezTo>
                <a:cubicBezTo>
                  <a:pt x="5344110" y="13445410"/>
                  <a:pt x="5344110" y="13618305"/>
                  <a:pt x="5344110" y="13715558"/>
                </a:cubicBezTo>
                <a:lnTo>
                  <a:pt x="5344110" y="13717588"/>
                </a:lnTo>
                <a:lnTo>
                  <a:pt x="2823830" y="13717588"/>
                </a:lnTo>
                <a:lnTo>
                  <a:pt x="2823830" y="13138042"/>
                </a:lnTo>
                <a:cubicBezTo>
                  <a:pt x="2823830" y="12921076"/>
                  <a:pt x="2941301" y="12714442"/>
                  <a:pt x="3138865" y="12605959"/>
                </a:cubicBezTo>
                <a:cubicBezTo>
                  <a:pt x="3768935" y="12254681"/>
                  <a:pt x="3768935" y="12254681"/>
                  <a:pt x="3768935" y="12254681"/>
                </a:cubicBezTo>
                <a:cubicBezTo>
                  <a:pt x="3867717" y="12200440"/>
                  <a:pt x="3977178" y="12173319"/>
                  <a:pt x="4085973" y="12173319"/>
                </a:cubicBezTo>
                <a:close/>
                <a:moveTo>
                  <a:pt x="15471952" y="10240429"/>
                </a:moveTo>
                <a:lnTo>
                  <a:pt x="15471952" y="12405403"/>
                </a:lnTo>
                <a:lnTo>
                  <a:pt x="15452744" y="12394695"/>
                </a:lnTo>
                <a:cubicBezTo>
                  <a:pt x="15114788" y="12206277"/>
                  <a:pt x="15114788" y="12206277"/>
                  <a:pt x="15114788" y="12206277"/>
                </a:cubicBezTo>
                <a:cubicBezTo>
                  <a:pt x="14917224" y="12092628"/>
                  <a:pt x="14799754" y="11891160"/>
                  <a:pt x="14799754" y="11674194"/>
                </a:cubicBezTo>
                <a:lnTo>
                  <a:pt x="14799754" y="10971638"/>
                </a:lnTo>
                <a:cubicBezTo>
                  <a:pt x="14799754" y="10754672"/>
                  <a:pt x="14917224" y="10548038"/>
                  <a:pt x="15114788" y="10439555"/>
                </a:cubicBezTo>
                <a:cubicBezTo>
                  <a:pt x="15232926" y="10373690"/>
                  <a:pt x="15328914" y="10320175"/>
                  <a:pt x="15406904" y="10276694"/>
                </a:cubicBezTo>
                <a:close/>
                <a:moveTo>
                  <a:pt x="13389840" y="10006915"/>
                </a:moveTo>
                <a:cubicBezTo>
                  <a:pt x="13498634" y="10006915"/>
                  <a:pt x="13606760" y="10034035"/>
                  <a:pt x="13702872" y="10088277"/>
                </a:cubicBezTo>
                <a:cubicBezTo>
                  <a:pt x="14332944" y="10439555"/>
                  <a:pt x="14332944" y="10439555"/>
                  <a:pt x="14332944" y="10439555"/>
                </a:cubicBezTo>
                <a:cubicBezTo>
                  <a:pt x="14530508" y="10548038"/>
                  <a:pt x="14647978" y="10754672"/>
                  <a:pt x="14647978" y="10971638"/>
                </a:cubicBezTo>
                <a:cubicBezTo>
                  <a:pt x="14647978" y="11674194"/>
                  <a:pt x="14647978" y="11674194"/>
                  <a:pt x="14647978" y="11674194"/>
                </a:cubicBezTo>
                <a:cubicBezTo>
                  <a:pt x="14647978" y="11891160"/>
                  <a:pt x="14530508" y="12092628"/>
                  <a:pt x="14332944" y="12206277"/>
                </a:cubicBezTo>
                <a:cubicBezTo>
                  <a:pt x="13702872" y="12557555"/>
                  <a:pt x="13702872" y="12557555"/>
                  <a:pt x="13702872" y="12557555"/>
                </a:cubicBezTo>
                <a:cubicBezTo>
                  <a:pt x="13510648" y="12666038"/>
                  <a:pt x="13270368" y="12666038"/>
                  <a:pt x="13072804" y="12557555"/>
                </a:cubicBezTo>
                <a:cubicBezTo>
                  <a:pt x="12442732" y="12206277"/>
                  <a:pt x="12442732" y="12206277"/>
                  <a:pt x="12442732" y="12206277"/>
                </a:cubicBezTo>
                <a:cubicBezTo>
                  <a:pt x="12245168" y="12092628"/>
                  <a:pt x="12127698" y="11891160"/>
                  <a:pt x="12127698" y="11674194"/>
                </a:cubicBezTo>
                <a:lnTo>
                  <a:pt x="12127698" y="10971638"/>
                </a:lnTo>
                <a:cubicBezTo>
                  <a:pt x="12127698" y="10754672"/>
                  <a:pt x="12245168" y="10548038"/>
                  <a:pt x="12442732" y="10439555"/>
                </a:cubicBezTo>
                <a:cubicBezTo>
                  <a:pt x="13072804" y="10088277"/>
                  <a:pt x="13072804" y="10088277"/>
                  <a:pt x="13072804" y="10088277"/>
                </a:cubicBezTo>
                <a:cubicBezTo>
                  <a:pt x="13171586" y="10034035"/>
                  <a:pt x="13281048" y="10006915"/>
                  <a:pt x="13389840" y="10006915"/>
                </a:cubicBezTo>
                <a:close/>
                <a:moveTo>
                  <a:pt x="10717784" y="10006915"/>
                </a:moveTo>
                <a:cubicBezTo>
                  <a:pt x="10826578" y="10006915"/>
                  <a:pt x="10934704" y="10034036"/>
                  <a:pt x="11030816" y="10088277"/>
                </a:cubicBezTo>
                <a:cubicBezTo>
                  <a:pt x="11660888" y="10439555"/>
                  <a:pt x="11660888" y="10439555"/>
                  <a:pt x="11660888" y="10439555"/>
                </a:cubicBezTo>
                <a:cubicBezTo>
                  <a:pt x="11858452" y="10548038"/>
                  <a:pt x="11975922" y="10754672"/>
                  <a:pt x="11975922" y="10971638"/>
                </a:cubicBezTo>
                <a:cubicBezTo>
                  <a:pt x="11975922" y="11674194"/>
                  <a:pt x="11975922" y="11674194"/>
                  <a:pt x="11975922" y="11674194"/>
                </a:cubicBezTo>
                <a:cubicBezTo>
                  <a:pt x="11975922" y="11891160"/>
                  <a:pt x="11858452" y="12092628"/>
                  <a:pt x="11660888" y="12206277"/>
                </a:cubicBezTo>
                <a:cubicBezTo>
                  <a:pt x="11030816" y="12557555"/>
                  <a:pt x="11030816" y="12557555"/>
                  <a:pt x="11030816" y="12557555"/>
                </a:cubicBezTo>
                <a:cubicBezTo>
                  <a:pt x="10838592" y="12666038"/>
                  <a:pt x="10598312" y="12666038"/>
                  <a:pt x="10400748" y="12557555"/>
                </a:cubicBezTo>
                <a:cubicBezTo>
                  <a:pt x="9770676" y="12206277"/>
                  <a:pt x="9770676" y="12206277"/>
                  <a:pt x="9770676" y="12206277"/>
                </a:cubicBezTo>
                <a:cubicBezTo>
                  <a:pt x="9573112" y="12092628"/>
                  <a:pt x="9455642" y="11891160"/>
                  <a:pt x="9455642" y="11674194"/>
                </a:cubicBezTo>
                <a:lnTo>
                  <a:pt x="9455642" y="10971638"/>
                </a:lnTo>
                <a:cubicBezTo>
                  <a:pt x="9455642" y="10754672"/>
                  <a:pt x="9573112" y="10548038"/>
                  <a:pt x="9770676" y="10439555"/>
                </a:cubicBezTo>
                <a:cubicBezTo>
                  <a:pt x="10400748" y="10088277"/>
                  <a:pt x="10400748" y="10088277"/>
                  <a:pt x="10400748" y="10088277"/>
                </a:cubicBezTo>
                <a:cubicBezTo>
                  <a:pt x="10499530" y="10034036"/>
                  <a:pt x="10608992" y="10006915"/>
                  <a:pt x="10717784" y="10006915"/>
                </a:cubicBezTo>
                <a:close/>
                <a:moveTo>
                  <a:pt x="8045728" y="10006915"/>
                </a:moveTo>
                <a:cubicBezTo>
                  <a:pt x="8154522" y="10006915"/>
                  <a:pt x="8262648" y="10034036"/>
                  <a:pt x="8358760" y="10088277"/>
                </a:cubicBezTo>
                <a:cubicBezTo>
                  <a:pt x="8988832" y="10439555"/>
                  <a:pt x="8988832" y="10439555"/>
                  <a:pt x="8988832" y="10439555"/>
                </a:cubicBezTo>
                <a:cubicBezTo>
                  <a:pt x="9186396" y="10548038"/>
                  <a:pt x="9303866" y="10754672"/>
                  <a:pt x="9303866" y="10971638"/>
                </a:cubicBezTo>
                <a:cubicBezTo>
                  <a:pt x="9303866" y="11674194"/>
                  <a:pt x="9303866" y="11674194"/>
                  <a:pt x="9303866" y="11674194"/>
                </a:cubicBezTo>
                <a:cubicBezTo>
                  <a:pt x="9303866" y="11891160"/>
                  <a:pt x="9186396" y="12092628"/>
                  <a:pt x="8988832" y="12206277"/>
                </a:cubicBezTo>
                <a:cubicBezTo>
                  <a:pt x="8358760" y="12557555"/>
                  <a:pt x="8358760" y="12557555"/>
                  <a:pt x="8358760" y="12557555"/>
                </a:cubicBezTo>
                <a:cubicBezTo>
                  <a:pt x="8166536" y="12666038"/>
                  <a:pt x="7926256" y="12666038"/>
                  <a:pt x="7728692" y="12557555"/>
                </a:cubicBezTo>
                <a:cubicBezTo>
                  <a:pt x="7098621" y="12206277"/>
                  <a:pt x="7098621" y="12206277"/>
                  <a:pt x="7098621" y="12206277"/>
                </a:cubicBezTo>
                <a:cubicBezTo>
                  <a:pt x="6901057" y="12092628"/>
                  <a:pt x="6783586" y="11891160"/>
                  <a:pt x="6783586" y="11674194"/>
                </a:cubicBezTo>
                <a:lnTo>
                  <a:pt x="6783586" y="10971638"/>
                </a:lnTo>
                <a:cubicBezTo>
                  <a:pt x="6783586" y="10754672"/>
                  <a:pt x="6901057" y="10548038"/>
                  <a:pt x="7098621" y="10439555"/>
                </a:cubicBezTo>
                <a:cubicBezTo>
                  <a:pt x="7728692" y="10088277"/>
                  <a:pt x="7728692" y="10088277"/>
                  <a:pt x="7728692" y="10088277"/>
                </a:cubicBezTo>
                <a:cubicBezTo>
                  <a:pt x="7827474" y="10034036"/>
                  <a:pt x="7936936" y="10006915"/>
                  <a:pt x="8045728" y="10006915"/>
                </a:cubicBezTo>
                <a:close/>
                <a:moveTo>
                  <a:pt x="14754750" y="7840511"/>
                </a:moveTo>
                <a:cubicBezTo>
                  <a:pt x="14863544" y="7840510"/>
                  <a:pt x="14971670" y="7867632"/>
                  <a:pt x="15067784" y="7921873"/>
                </a:cubicBezTo>
                <a:cubicBezTo>
                  <a:pt x="15225302" y="8009693"/>
                  <a:pt x="15343438" y="8075557"/>
                  <a:pt x="15432042" y="8124956"/>
                </a:cubicBezTo>
                <a:lnTo>
                  <a:pt x="15471952" y="8147206"/>
                </a:lnTo>
                <a:lnTo>
                  <a:pt x="15471952" y="10165818"/>
                </a:lnTo>
                <a:lnTo>
                  <a:pt x="15405738" y="10202734"/>
                </a:lnTo>
                <a:cubicBezTo>
                  <a:pt x="15067784" y="10391151"/>
                  <a:pt x="15067784" y="10391151"/>
                  <a:pt x="15067784" y="10391151"/>
                </a:cubicBezTo>
                <a:cubicBezTo>
                  <a:pt x="14875558" y="10499634"/>
                  <a:pt x="14635278" y="10499634"/>
                  <a:pt x="14437712" y="10391151"/>
                </a:cubicBezTo>
                <a:cubicBezTo>
                  <a:pt x="13807644" y="10039873"/>
                  <a:pt x="13807644" y="10039873"/>
                  <a:pt x="13807644" y="10039873"/>
                </a:cubicBezTo>
                <a:cubicBezTo>
                  <a:pt x="13610078" y="9926224"/>
                  <a:pt x="13492608" y="9724756"/>
                  <a:pt x="13492608" y="9507790"/>
                </a:cubicBezTo>
                <a:lnTo>
                  <a:pt x="13492608" y="8805234"/>
                </a:lnTo>
                <a:cubicBezTo>
                  <a:pt x="13492608" y="8588268"/>
                  <a:pt x="13610078" y="8381634"/>
                  <a:pt x="13807644" y="8273151"/>
                </a:cubicBezTo>
                <a:cubicBezTo>
                  <a:pt x="14437712" y="7921873"/>
                  <a:pt x="14437712" y="7921873"/>
                  <a:pt x="14437712" y="7921873"/>
                </a:cubicBezTo>
                <a:cubicBezTo>
                  <a:pt x="14536494" y="7867632"/>
                  <a:pt x="14645956" y="7840510"/>
                  <a:pt x="14754750" y="7840511"/>
                </a:cubicBezTo>
                <a:close/>
                <a:moveTo>
                  <a:pt x="12082694" y="7840511"/>
                </a:moveTo>
                <a:cubicBezTo>
                  <a:pt x="12191488" y="7840510"/>
                  <a:pt x="12299614" y="7867632"/>
                  <a:pt x="12395728" y="7921873"/>
                </a:cubicBezTo>
                <a:cubicBezTo>
                  <a:pt x="13025796" y="8273151"/>
                  <a:pt x="13025796" y="8273151"/>
                  <a:pt x="13025796" y="8273151"/>
                </a:cubicBezTo>
                <a:cubicBezTo>
                  <a:pt x="13223362" y="8381634"/>
                  <a:pt x="13340832" y="8588268"/>
                  <a:pt x="13340832" y="8805234"/>
                </a:cubicBezTo>
                <a:cubicBezTo>
                  <a:pt x="13340832" y="9507790"/>
                  <a:pt x="13340832" y="9507790"/>
                  <a:pt x="13340832" y="9507790"/>
                </a:cubicBezTo>
                <a:cubicBezTo>
                  <a:pt x="13340832" y="9724756"/>
                  <a:pt x="13223362" y="9926224"/>
                  <a:pt x="13025796" y="10039873"/>
                </a:cubicBezTo>
                <a:cubicBezTo>
                  <a:pt x="12395728" y="10391151"/>
                  <a:pt x="12395728" y="10391151"/>
                  <a:pt x="12395728" y="10391151"/>
                </a:cubicBezTo>
                <a:cubicBezTo>
                  <a:pt x="12203502" y="10499634"/>
                  <a:pt x="11963222" y="10499634"/>
                  <a:pt x="11765656" y="10391151"/>
                </a:cubicBezTo>
                <a:cubicBezTo>
                  <a:pt x="11135588" y="10039873"/>
                  <a:pt x="11135588" y="10039873"/>
                  <a:pt x="11135588" y="10039873"/>
                </a:cubicBezTo>
                <a:cubicBezTo>
                  <a:pt x="10938022" y="9926224"/>
                  <a:pt x="10820552" y="9724756"/>
                  <a:pt x="10820552" y="9507790"/>
                </a:cubicBezTo>
                <a:lnTo>
                  <a:pt x="10820552" y="8805234"/>
                </a:lnTo>
                <a:cubicBezTo>
                  <a:pt x="10820552" y="8588268"/>
                  <a:pt x="10938022" y="8381634"/>
                  <a:pt x="11135588" y="8273151"/>
                </a:cubicBezTo>
                <a:cubicBezTo>
                  <a:pt x="11765656" y="7921873"/>
                  <a:pt x="11765656" y="7921873"/>
                  <a:pt x="11765656" y="7921873"/>
                </a:cubicBezTo>
                <a:cubicBezTo>
                  <a:pt x="11864438" y="7867632"/>
                  <a:pt x="11973900" y="7840510"/>
                  <a:pt x="12082694" y="7840511"/>
                </a:cubicBezTo>
                <a:close/>
                <a:moveTo>
                  <a:pt x="9410638" y="7840511"/>
                </a:moveTo>
                <a:cubicBezTo>
                  <a:pt x="9519432" y="7840511"/>
                  <a:pt x="9627560" y="7867632"/>
                  <a:pt x="9723672" y="7921873"/>
                </a:cubicBezTo>
                <a:cubicBezTo>
                  <a:pt x="10353740" y="8273151"/>
                  <a:pt x="10353740" y="8273151"/>
                  <a:pt x="10353740" y="8273151"/>
                </a:cubicBezTo>
                <a:cubicBezTo>
                  <a:pt x="10551306" y="8381634"/>
                  <a:pt x="10668776" y="8588268"/>
                  <a:pt x="10668776" y="8805234"/>
                </a:cubicBezTo>
                <a:cubicBezTo>
                  <a:pt x="10668776" y="9507790"/>
                  <a:pt x="10668776" y="9507790"/>
                  <a:pt x="10668776" y="9507790"/>
                </a:cubicBezTo>
                <a:cubicBezTo>
                  <a:pt x="10668776" y="9724756"/>
                  <a:pt x="10551306" y="9926224"/>
                  <a:pt x="10353740" y="10039873"/>
                </a:cubicBezTo>
                <a:cubicBezTo>
                  <a:pt x="9723672" y="10391151"/>
                  <a:pt x="9723672" y="10391151"/>
                  <a:pt x="9723672" y="10391151"/>
                </a:cubicBezTo>
                <a:cubicBezTo>
                  <a:pt x="9531446" y="10499634"/>
                  <a:pt x="9291166" y="10499634"/>
                  <a:pt x="9093600" y="10391151"/>
                </a:cubicBezTo>
                <a:cubicBezTo>
                  <a:pt x="8463532" y="10039873"/>
                  <a:pt x="8463532" y="10039873"/>
                  <a:pt x="8463532" y="10039873"/>
                </a:cubicBezTo>
                <a:cubicBezTo>
                  <a:pt x="8265966" y="9926224"/>
                  <a:pt x="8148496" y="9724756"/>
                  <a:pt x="8148496" y="9507790"/>
                </a:cubicBezTo>
                <a:lnTo>
                  <a:pt x="8148496" y="8805234"/>
                </a:lnTo>
                <a:cubicBezTo>
                  <a:pt x="8148496" y="8588268"/>
                  <a:pt x="8265966" y="8381634"/>
                  <a:pt x="8463532" y="8273151"/>
                </a:cubicBezTo>
                <a:cubicBezTo>
                  <a:pt x="9093600" y="7921873"/>
                  <a:pt x="9093600" y="7921873"/>
                  <a:pt x="9093600" y="7921873"/>
                </a:cubicBezTo>
                <a:cubicBezTo>
                  <a:pt x="9192384" y="7867632"/>
                  <a:pt x="9301844" y="7840511"/>
                  <a:pt x="9410638" y="7840511"/>
                </a:cubicBezTo>
                <a:close/>
                <a:moveTo>
                  <a:pt x="15471952" y="5907624"/>
                </a:moveTo>
                <a:lnTo>
                  <a:pt x="15471952" y="8072596"/>
                </a:lnTo>
                <a:lnTo>
                  <a:pt x="15452744" y="8061887"/>
                </a:lnTo>
                <a:cubicBezTo>
                  <a:pt x="15114788" y="7873469"/>
                  <a:pt x="15114788" y="7873469"/>
                  <a:pt x="15114788" y="7873469"/>
                </a:cubicBezTo>
                <a:cubicBezTo>
                  <a:pt x="14917224" y="7759820"/>
                  <a:pt x="14799754" y="7558352"/>
                  <a:pt x="14799754" y="7341386"/>
                </a:cubicBezTo>
                <a:lnTo>
                  <a:pt x="14799754" y="6638833"/>
                </a:lnTo>
                <a:cubicBezTo>
                  <a:pt x="14799754" y="6421867"/>
                  <a:pt x="14917224" y="6215232"/>
                  <a:pt x="15114788" y="6106750"/>
                </a:cubicBezTo>
                <a:cubicBezTo>
                  <a:pt x="15232926" y="6040886"/>
                  <a:pt x="15328914" y="5987370"/>
                  <a:pt x="15406904" y="5943889"/>
                </a:cubicBezTo>
                <a:close/>
                <a:moveTo>
                  <a:pt x="13389840" y="5674111"/>
                </a:moveTo>
                <a:cubicBezTo>
                  <a:pt x="13498634" y="5674111"/>
                  <a:pt x="13606760" y="5701230"/>
                  <a:pt x="13702872" y="5755474"/>
                </a:cubicBezTo>
                <a:cubicBezTo>
                  <a:pt x="14332944" y="6106750"/>
                  <a:pt x="14332944" y="6106750"/>
                  <a:pt x="14332944" y="6106750"/>
                </a:cubicBezTo>
                <a:cubicBezTo>
                  <a:pt x="14530508" y="6215232"/>
                  <a:pt x="14647978" y="6421867"/>
                  <a:pt x="14647978" y="6638833"/>
                </a:cubicBezTo>
                <a:cubicBezTo>
                  <a:pt x="14647978" y="7341386"/>
                  <a:pt x="14647978" y="7341386"/>
                  <a:pt x="14647978" y="7341386"/>
                </a:cubicBezTo>
                <a:cubicBezTo>
                  <a:pt x="14647978" y="7558352"/>
                  <a:pt x="14530508" y="7759820"/>
                  <a:pt x="14332944" y="7873469"/>
                </a:cubicBezTo>
                <a:cubicBezTo>
                  <a:pt x="13702872" y="8224747"/>
                  <a:pt x="13702872" y="8224747"/>
                  <a:pt x="13702872" y="8224747"/>
                </a:cubicBezTo>
                <a:cubicBezTo>
                  <a:pt x="13510648" y="8333230"/>
                  <a:pt x="13270368" y="8333230"/>
                  <a:pt x="13072804" y="8224747"/>
                </a:cubicBezTo>
                <a:cubicBezTo>
                  <a:pt x="12442732" y="7873469"/>
                  <a:pt x="12442732" y="7873469"/>
                  <a:pt x="12442732" y="7873469"/>
                </a:cubicBezTo>
                <a:cubicBezTo>
                  <a:pt x="12245168" y="7759820"/>
                  <a:pt x="12127698" y="7558352"/>
                  <a:pt x="12127698" y="7341386"/>
                </a:cubicBezTo>
                <a:lnTo>
                  <a:pt x="12127698" y="6638833"/>
                </a:lnTo>
                <a:cubicBezTo>
                  <a:pt x="12127698" y="6421867"/>
                  <a:pt x="12245168" y="6215232"/>
                  <a:pt x="12442732" y="6106750"/>
                </a:cubicBezTo>
                <a:cubicBezTo>
                  <a:pt x="13072804" y="5755474"/>
                  <a:pt x="13072804" y="5755474"/>
                  <a:pt x="13072804" y="5755474"/>
                </a:cubicBezTo>
                <a:cubicBezTo>
                  <a:pt x="13171586" y="5701230"/>
                  <a:pt x="13281048" y="5674111"/>
                  <a:pt x="13389840" y="5674111"/>
                </a:cubicBezTo>
                <a:close/>
                <a:moveTo>
                  <a:pt x="10717784" y="5674111"/>
                </a:moveTo>
                <a:cubicBezTo>
                  <a:pt x="10826578" y="5674111"/>
                  <a:pt x="10934704" y="5701230"/>
                  <a:pt x="11030816" y="5755474"/>
                </a:cubicBezTo>
                <a:cubicBezTo>
                  <a:pt x="11660888" y="6106750"/>
                  <a:pt x="11660888" y="6106750"/>
                  <a:pt x="11660888" y="6106750"/>
                </a:cubicBezTo>
                <a:cubicBezTo>
                  <a:pt x="11858452" y="6215232"/>
                  <a:pt x="11975922" y="6421867"/>
                  <a:pt x="11975922" y="6638833"/>
                </a:cubicBezTo>
                <a:cubicBezTo>
                  <a:pt x="11975922" y="7341386"/>
                  <a:pt x="11975922" y="7341386"/>
                  <a:pt x="11975922" y="7341386"/>
                </a:cubicBezTo>
                <a:cubicBezTo>
                  <a:pt x="11975922" y="7558352"/>
                  <a:pt x="11858452" y="7759820"/>
                  <a:pt x="11660888" y="7873469"/>
                </a:cubicBezTo>
                <a:cubicBezTo>
                  <a:pt x="11030816" y="8224747"/>
                  <a:pt x="11030816" y="8224747"/>
                  <a:pt x="11030816" y="8224747"/>
                </a:cubicBezTo>
                <a:cubicBezTo>
                  <a:pt x="10838592" y="8333230"/>
                  <a:pt x="10598312" y="8333230"/>
                  <a:pt x="10400748" y="8224747"/>
                </a:cubicBezTo>
                <a:cubicBezTo>
                  <a:pt x="9770676" y="7873469"/>
                  <a:pt x="9770676" y="7873469"/>
                  <a:pt x="9770676" y="7873469"/>
                </a:cubicBezTo>
                <a:cubicBezTo>
                  <a:pt x="9573112" y="7759820"/>
                  <a:pt x="9455642" y="7558352"/>
                  <a:pt x="9455642" y="7341386"/>
                </a:cubicBezTo>
                <a:lnTo>
                  <a:pt x="9455642" y="6638833"/>
                </a:lnTo>
                <a:cubicBezTo>
                  <a:pt x="9455642" y="6421867"/>
                  <a:pt x="9573112" y="6215232"/>
                  <a:pt x="9770676" y="6106750"/>
                </a:cubicBezTo>
                <a:cubicBezTo>
                  <a:pt x="10400748" y="5755474"/>
                  <a:pt x="10400748" y="5755474"/>
                  <a:pt x="10400748" y="5755474"/>
                </a:cubicBezTo>
                <a:cubicBezTo>
                  <a:pt x="10499530" y="5701230"/>
                  <a:pt x="10608992" y="5674111"/>
                  <a:pt x="10717784" y="5674111"/>
                </a:cubicBezTo>
                <a:close/>
                <a:moveTo>
                  <a:pt x="8045728" y="5674111"/>
                </a:moveTo>
                <a:cubicBezTo>
                  <a:pt x="8154522" y="5674111"/>
                  <a:pt x="8262648" y="5701230"/>
                  <a:pt x="8358760" y="5755474"/>
                </a:cubicBezTo>
                <a:cubicBezTo>
                  <a:pt x="8988832" y="6106750"/>
                  <a:pt x="8988832" y="6106750"/>
                  <a:pt x="8988832" y="6106750"/>
                </a:cubicBezTo>
                <a:cubicBezTo>
                  <a:pt x="9186396" y="6215232"/>
                  <a:pt x="9303866" y="6421867"/>
                  <a:pt x="9303866" y="6638833"/>
                </a:cubicBezTo>
                <a:cubicBezTo>
                  <a:pt x="9303866" y="7341386"/>
                  <a:pt x="9303866" y="7341386"/>
                  <a:pt x="9303866" y="7341386"/>
                </a:cubicBezTo>
                <a:cubicBezTo>
                  <a:pt x="9303866" y="7558352"/>
                  <a:pt x="9186396" y="7759820"/>
                  <a:pt x="8988832" y="7873469"/>
                </a:cubicBezTo>
                <a:cubicBezTo>
                  <a:pt x="8358760" y="8224747"/>
                  <a:pt x="8358760" y="8224747"/>
                  <a:pt x="8358760" y="8224747"/>
                </a:cubicBezTo>
                <a:cubicBezTo>
                  <a:pt x="8166536" y="8333230"/>
                  <a:pt x="7926256" y="8333230"/>
                  <a:pt x="7728692" y="8224747"/>
                </a:cubicBezTo>
                <a:cubicBezTo>
                  <a:pt x="7098621" y="7873469"/>
                  <a:pt x="7098621" y="7873469"/>
                  <a:pt x="7098621" y="7873469"/>
                </a:cubicBezTo>
                <a:cubicBezTo>
                  <a:pt x="6901059" y="7759820"/>
                  <a:pt x="6783586" y="7558352"/>
                  <a:pt x="6783586" y="7341386"/>
                </a:cubicBezTo>
                <a:lnTo>
                  <a:pt x="6783586" y="6638833"/>
                </a:lnTo>
                <a:cubicBezTo>
                  <a:pt x="6783586" y="6421867"/>
                  <a:pt x="6901059" y="6215232"/>
                  <a:pt x="7098621" y="6106750"/>
                </a:cubicBezTo>
                <a:cubicBezTo>
                  <a:pt x="7728692" y="5755474"/>
                  <a:pt x="7728692" y="5755474"/>
                  <a:pt x="7728692" y="5755474"/>
                </a:cubicBezTo>
                <a:cubicBezTo>
                  <a:pt x="7827474" y="5701230"/>
                  <a:pt x="7936936" y="5674111"/>
                  <a:pt x="8045728" y="5674111"/>
                </a:cubicBezTo>
                <a:close/>
                <a:moveTo>
                  <a:pt x="14686250" y="3507708"/>
                </a:moveTo>
                <a:cubicBezTo>
                  <a:pt x="14795044" y="3507708"/>
                  <a:pt x="14903170" y="3534828"/>
                  <a:pt x="14999284" y="3589070"/>
                </a:cubicBezTo>
                <a:cubicBezTo>
                  <a:pt x="15156802" y="3676890"/>
                  <a:pt x="15274938" y="3742754"/>
                  <a:pt x="15363542" y="3792152"/>
                </a:cubicBezTo>
                <a:lnTo>
                  <a:pt x="15471952" y="3852593"/>
                </a:lnTo>
                <a:lnTo>
                  <a:pt x="15471952" y="5794822"/>
                </a:lnTo>
                <a:lnTo>
                  <a:pt x="15421380" y="5823017"/>
                </a:lnTo>
                <a:cubicBezTo>
                  <a:pt x="14999284" y="6058345"/>
                  <a:pt x="14999284" y="6058345"/>
                  <a:pt x="14999284" y="6058345"/>
                </a:cubicBezTo>
                <a:cubicBezTo>
                  <a:pt x="14807058" y="6166829"/>
                  <a:pt x="14566778" y="6166829"/>
                  <a:pt x="14369212" y="6058345"/>
                </a:cubicBezTo>
                <a:cubicBezTo>
                  <a:pt x="13739144" y="5707067"/>
                  <a:pt x="13739144" y="5707067"/>
                  <a:pt x="13739144" y="5707067"/>
                </a:cubicBezTo>
                <a:cubicBezTo>
                  <a:pt x="13541578" y="5593419"/>
                  <a:pt x="13424108" y="5391950"/>
                  <a:pt x="13424108" y="5174986"/>
                </a:cubicBezTo>
                <a:lnTo>
                  <a:pt x="13424108" y="4472429"/>
                </a:lnTo>
                <a:cubicBezTo>
                  <a:pt x="13424108" y="4255462"/>
                  <a:pt x="13541578" y="4048830"/>
                  <a:pt x="13739144" y="3940347"/>
                </a:cubicBezTo>
                <a:cubicBezTo>
                  <a:pt x="14369212" y="3589070"/>
                  <a:pt x="14369212" y="3589070"/>
                  <a:pt x="14369212" y="3589070"/>
                </a:cubicBezTo>
                <a:cubicBezTo>
                  <a:pt x="14467994" y="3534828"/>
                  <a:pt x="14577456" y="3507708"/>
                  <a:pt x="14686250" y="3507708"/>
                </a:cubicBezTo>
                <a:close/>
                <a:moveTo>
                  <a:pt x="12014194" y="3507708"/>
                </a:moveTo>
                <a:cubicBezTo>
                  <a:pt x="12122988" y="3507708"/>
                  <a:pt x="12231114" y="3534828"/>
                  <a:pt x="12327228" y="3589070"/>
                </a:cubicBezTo>
                <a:cubicBezTo>
                  <a:pt x="12957296" y="3940347"/>
                  <a:pt x="12957296" y="3940347"/>
                  <a:pt x="12957296" y="3940347"/>
                </a:cubicBezTo>
                <a:cubicBezTo>
                  <a:pt x="13154862" y="4048830"/>
                  <a:pt x="13272332" y="4255462"/>
                  <a:pt x="13272332" y="4472429"/>
                </a:cubicBezTo>
                <a:cubicBezTo>
                  <a:pt x="13272332" y="5174986"/>
                  <a:pt x="13272332" y="5174986"/>
                  <a:pt x="13272332" y="5174986"/>
                </a:cubicBezTo>
                <a:cubicBezTo>
                  <a:pt x="13272332" y="5391950"/>
                  <a:pt x="13154862" y="5593419"/>
                  <a:pt x="12957296" y="5707067"/>
                </a:cubicBezTo>
                <a:cubicBezTo>
                  <a:pt x="12327228" y="6058345"/>
                  <a:pt x="12327228" y="6058345"/>
                  <a:pt x="12327228" y="6058345"/>
                </a:cubicBezTo>
                <a:cubicBezTo>
                  <a:pt x="12135002" y="6166829"/>
                  <a:pt x="11894722" y="6166829"/>
                  <a:pt x="11697156" y="6058345"/>
                </a:cubicBezTo>
                <a:cubicBezTo>
                  <a:pt x="11067088" y="5707067"/>
                  <a:pt x="11067088" y="5707067"/>
                  <a:pt x="11067088" y="5707067"/>
                </a:cubicBezTo>
                <a:cubicBezTo>
                  <a:pt x="10869522" y="5593419"/>
                  <a:pt x="10752052" y="5391950"/>
                  <a:pt x="10752052" y="5174986"/>
                </a:cubicBezTo>
                <a:lnTo>
                  <a:pt x="10752052" y="4472429"/>
                </a:lnTo>
                <a:cubicBezTo>
                  <a:pt x="10752052" y="4255462"/>
                  <a:pt x="10869522" y="4048830"/>
                  <a:pt x="11067088" y="3940347"/>
                </a:cubicBezTo>
                <a:cubicBezTo>
                  <a:pt x="11697156" y="3589070"/>
                  <a:pt x="11697156" y="3589070"/>
                  <a:pt x="11697156" y="3589070"/>
                </a:cubicBezTo>
                <a:cubicBezTo>
                  <a:pt x="11795940" y="3534828"/>
                  <a:pt x="11905400" y="3507708"/>
                  <a:pt x="12014194" y="3507708"/>
                </a:cubicBezTo>
                <a:close/>
                <a:moveTo>
                  <a:pt x="9342138" y="3507708"/>
                </a:moveTo>
                <a:cubicBezTo>
                  <a:pt x="9450932" y="3507708"/>
                  <a:pt x="9559060" y="3534828"/>
                  <a:pt x="9655172" y="3589070"/>
                </a:cubicBezTo>
                <a:cubicBezTo>
                  <a:pt x="10285240" y="3940347"/>
                  <a:pt x="10285240" y="3940347"/>
                  <a:pt x="10285240" y="3940347"/>
                </a:cubicBezTo>
                <a:cubicBezTo>
                  <a:pt x="10482806" y="4048830"/>
                  <a:pt x="10600276" y="4255462"/>
                  <a:pt x="10600276" y="4472429"/>
                </a:cubicBezTo>
                <a:cubicBezTo>
                  <a:pt x="10600276" y="5174986"/>
                  <a:pt x="10600276" y="5174986"/>
                  <a:pt x="10600276" y="5174986"/>
                </a:cubicBezTo>
                <a:cubicBezTo>
                  <a:pt x="10600276" y="5391950"/>
                  <a:pt x="10482806" y="5593419"/>
                  <a:pt x="10285240" y="5707067"/>
                </a:cubicBezTo>
                <a:cubicBezTo>
                  <a:pt x="9655172" y="6058345"/>
                  <a:pt x="9655172" y="6058345"/>
                  <a:pt x="9655172" y="6058345"/>
                </a:cubicBezTo>
                <a:cubicBezTo>
                  <a:pt x="9462946" y="6166829"/>
                  <a:pt x="9222666" y="6166829"/>
                  <a:pt x="9025100" y="6058345"/>
                </a:cubicBezTo>
                <a:cubicBezTo>
                  <a:pt x="8395032" y="5707067"/>
                  <a:pt x="8395032" y="5707067"/>
                  <a:pt x="8395032" y="5707067"/>
                </a:cubicBezTo>
                <a:cubicBezTo>
                  <a:pt x="8197466" y="5593419"/>
                  <a:pt x="8079996" y="5391950"/>
                  <a:pt x="8079996" y="5174986"/>
                </a:cubicBezTo>
                <a:lnTo>
                  <a:pt x="8079996" y="4472429"/>
                </a:lnTo>
                <a:cubicBezTo>
                  <a:pt x="8079996" y="4255462"/>
                  <a:pt x="8197466" y="4048830"/>
                  <a:pt x="8395032" y="3940347"/>
                </a:cubicBezTo>
                <a:cubicBezTo>
                  <a:pt x="9025100" y="3589070"/>
                  <a:pt x="9025100" y="3589070"/>
                  <a:pt x="9025100" y="3589070"/>
                </a:cubicBezTo>
                <a:cubicBezTo>
                  <a:pt x="9123884" y="3534828"/>
                  <a:pt x="9233344" y="3507708"/>
                  <a:pt x="9342138" y="3507708"/>
                </a:cubicBezTo>
                <a:close/>
                <a:moveTo>
                  <a:pt x="6670083" y="3507708"/>
                </a:moveTo>
                <a:cubicBezTo>
                  <a:pt x="6778876" y="3507708"/>
                  <a:pt x="6887003" y="3534828"/>
                  <a:pt x="6983116" y="3589070"/>
                </a:cubicBezTo>
                <a:cubicBezTo>
                  <a:pt x="7613185" y="3940347"/>
                  <a:pt x="7613185" y="3940347"/>
                  <a:pt x="7613185" y="3940347"/>
                </a:cubicBezTo>
                <a:cubicBezTo>
                  <a:pt x="7810749" y="4048830"/>
                  <a:pt x="7928220" y="4255462"/>
                  <a:pt x="7928220" y="4472429"/>
                </a:cubicBezTo>
                <a:cubicBezTo>
                  <a:pt x="7928220" y="5174986"/>
                  <a:pt x="7928220" y="5174986"/>
                  <a:pt x="7928220" y="5174986"/>
                </a:cubicBezTo>
                <a:cubicBezTo>
                  <a:pt x="7928220" y="5391950"/>
                  <a:pt x="7810749" y="5593419"/>
                  <a:pt x="7613185" y="5707067"/>
                </a:cubicBezTo>
                <a:cubicBezTo>
                  <a:pt x="6983116" y="6058345"/>
                  <a:pt x="6983116" y="6058345"/>
                  <a:pt x="6983116" y="6058345"/>
                </a:cubicBezTo>
                <a:cubicBezTo>
                  <a:pt x="6790891" y="6166829"/>
                  <a:pt x="6550609" y="6166829"/>
                  <a:pt x="6353045" y="6058345"/>
                </a:cubicBezTo>
                <a:cubicBezTo>
                  <a:pt x="5722975" y="5707067"/>
                  <a:pt x="5722975" y="5707067"/>
                  <a:pt x="5722975" y="5707067"/>
                </a:cubicBezTo>
                <a:cubicBezTo>
                  <a:pt x="5525412" y="5593419"/>
                  <a:pt x="5407942" y="5391950"/>
                  <a:pt x="5407942" y="5174986"/>
                </a:cubicBezTo>
                <a:lnTo>
                  <a:pt x="5407942" y="4472429"/>
                </a:lnTo>
                <a:cubicBezTo>
                  <a:pt x="5407942" y="4255462"/>
                  <a:pt x="5525412" y="4048830"/>
                  <a:pt x="5722975" y="3940347"/>
                </a:cubicBezTo>
                <a:cubicBezTo>
                  <a:pt x="6353045" y="3589070"/>
                  <a:pt x="6353045" y="3589070"/>
                  <a:pt x="6353045" y="3589070"/>
                </a:cubicBezTo>
                <a:cubicBezTo>
                  <a:pt x="6451828" y="3534828"/>
                  <a:pt x="6561290" y="3507708"/>
                  <a:pt x="6670083" y="3507708"/>
                </a:cubicBezTo>
                <a:close/>
                <a:moveTo>
                  <a:pt x="15471952" y="1530727"/>
                </a:moveTo>
                <a:lnTo>
                  <a:pt x="15471952" y="3783883"/>
                </a:lnTo>
                <a:lnTo>
                  <a:pt x="15457804" y="3775994"/>
                </a:lnTo>
                <a:cubicBezTo>
                  <a:pt x="15035704" y="3540666"/>
                  <a:pt x="15035704" y="3540666"/>
                  <a:pt x="15035704" y="3540666"/>
                </a:cubicBezTo>
                <a:cubicBezTo>
                  <a:pt x="14838140" y="3427017"/>
                  <a:pt x="14720670" y="3225550"/>
                  <a:pt x="14720670" y="3008583"/>
                </a:cubicBezTo>
                <a:lnTo>
                  <a:pt x="14720670" y="2306027"/>
                </a:lnTo>
                <a:cubicBezTo>
                  <a:pt x="14720670" y="2089061"/>
                  <a:pt x="14838140" y="1882427"/>
                  <a:pt x="15035704" y="1773945"/>
                </a:cubicBezTo>
                <a:cubicBezTo>
                  <a:pt x="15193222" y="1686126"/>
                  <a:pt x="15311360" y="1620261"/>
                  <a:pt x="15399964" y="1570862"/>
                </a:cubicBezTo>
                <a:close/>
                <a:moveTo>
                  <a:pt x="13310756" y="1341305"/>
                </a:moveTo>
                <a:cubicBezTo>
                  <a:pt x="13419550" y="1341305"/>
                  <a:pt x="13527676" y="1368425"/>
                  <a:pt x="13623788" y="1422667"/>
                </a:cubicBezTo>
                <a:cubicBezTo>
                  <a:pt x="14253860" y="1773945"/>
                  <a:pt x="14253860" y="1773945"/>
                  <a:pt x="14253860" y="1773945"/>
                </a:cubicBezTo>
                <a:cubicBezTo>
                  <a:pt x="14451424" y="1882427"/>
                  <a:pt x="14568894" y="2089061"/>
                  <a:pt x="14568894" y="2306027"/>
                </a:cubicBezTo>
                <a:cubicBezTo>
                  <a:pt x="14568894" y="3008583"/>
                  <a:pt x="14568894" y="3008583"/>
                  <a:pt x="14568894" y="3008583"/>
                </a:cubicBezTo>
                <a:cubicBezTo>
                  <a:pt x="14568894" y="3225550"/>
                  <a:pt x="14451424" y="3427017"/>
                  <a:pt x="14253860" y="3540666"/>
                </a:cubicBezTo>
                <a:cubicBezTo>
                  <a:pt x="13623788" y="3891943"/>
                  <a:pt x="13623788" y="3891943"/>
                  <a:pt x="13623788" y="3891943"/>
                </a:cubicBezTo>
                <a:cubicBezTo>
                  <a:pt x="13431564" y="4000426"/>
                  <a:pt x="13191284" y="4000426"/>
                  <a:pt x="12993720" y="3891943"/>
                </a:cubicBezTo>
                <a:cubicBezTo>
                  <a:pt x="12363648" y="3540666"/>
                  <a:pt x="12363648" y="3540666"/>
                  <a:pt x="12363648" y="3540666"/>
                </a:cubicBezTo>
                <a:cubicBezTo>
                  <a:pt x="12166084" y="3427017"/>
                  <a:pt x="12048614" y="3225550"/>
                  <a:pt x="12048614" y="3008583"/>
                </a:cubicBezTo>
                <a:lnTo>
                  <a:pt x="12048614" y="2306027"/>
                </a:lnTo>
                <a:cubicBezTo>
                  <a:pt x="12048614" y="2089061"/>
                  <a:pt x="12166084" y="1882427"/>
                  <a:pt x="12363648" y="1773945"/>
                </a:cubicBezTo>
                <a:cubicBezTo>
                  <a:pt x="12993720" y="1422667"/>
                  <a:pt x="12993720" y="1422667"/>
                  <a:pt x="12993720" y="1422667"/>
                </a:cubicBezTo>
                <a:cubicBezTo>
                  <a:pt x="13092502" y="1368425"/>
                  <a:pt x="13201964" y="1341305"/>
                  <a:pt x="13310756" y="1341305"/>
                </a:cubicBezTo>
                <a:close/>
                <a:moveTo>
                  <a:pt x="10638700" y="1341305"/>
                </a:moveTo>
                <a:cubicBezTo>
                  <a:pt x="10747494" y="1341305"/>
                  <a:pt x="10855620" y="1368425"/>
                  <a:pt x="10951732" y="1422666"/>
                </a:cubicBezTo>
                <a:cubicBezTo>
                  <a:pt x="11581804" y="1773945"/>
                  <a:pt x="11581804" y="1773945"/>
                  <a:pt x="11581804" y="1773945"/>
                </a:cubicBezTo>
                <a:cubicBezTo>
                  <a:pt x="11779368" y="1882427"/>
                  <a:pt x="11896838" y="2089061"/>
                  <a:pt x="11896838" y="2306027"/>
                </a:cubicBezTo>
                <a:cubicBezTo>
                  <a:pt x="11896838" y="3008583"/>
                  <a:pt x="11896838" y="3008583"/>
                  <a:pt x="11896838" y="3008583"/>
                </a:cubicBezTo>
                <a:cubicBezTo>
                  <a:pt x="11896838" y="3225550"/>
                  <a:pt x="11779368" y="3427017"/>
                  <a:pt x="11581804" y="3540666"/>
                </a:cubicBezTo>
                <a:cubicBezTo>
                  <a:pt x="10951732" y="3891943"/>
                  <a:pt x="10951732" y="3891943"/>
                  <a:pt x="10951732" y="3891943"/>
                </a:cubicBezTo>
                <a:cubicBezTo>
                  <a:pt x="10759508" y="4000426"/>
                  <a:pt x="10519228" y="4000426"/>
                  <a:pt x="10321664" y="3891943"/>
                </a:cubicBezTo>
                <a:cubicBezTo>
                  <a:pt x="9691592" y="3540666"/>
                  <a:pt x="9691592" y="3540666"/>
                  <a:pt x="9691592" y="3540666"/>
                </a:cubicBezTo>
                <a:cubicBezTo>
                  <a:pt x="9494028" y="3427017"/>
                  <a:pt x="9376558" y="3225550"/>
                  <a:pt x="9376558" y="3008583"/>
                </a:cubicBezTo>
                <a:lnTo>
                  <a:pt x="9376558" y="2306027"/>
                </a:lnTo>
                <a:cubicBezTo>
                  <a:pt x="9376558" y="2089061"/>
                  <a:pt x="9494028" y="1882427"/>
                  <a:pt x="9691592" y="1773945"/>
                </a:cubicBezTo>
                <a:cubicBezTo>
                  <a:pt x="10321664" y="1422666"/>
                  <a:pt x="10321664" y="1422666"/>
                  <a:pt x="10321664" y="1422666"/>
                </a:cubicBezTo>
                <a:cubicBezTo>
                  <a:pt x="10420446" y="1368425"/>
                  <a:pt x="10529908" y="1341305"/>
                  <a:pt x="10638700" y="1341305"/>
                </a:cubicBezTo>
                <a:close/>
                <a:moveTo>
                  <a:pt x="7966644" y="1341305"/>
                </a:moveTo>
                <a:cubicBezTo>
                  <a:pt x="8075438" y="1341305"/>
                  <a:pt x="8183564" y="1368425"/>
                  <a:pt x="8279676" y="1422667"/>
                </a:cubicBezTo>
                <a:cubicBezTo>
                  <a:pt x="8909748" y="1773945"/>
                  <a:pt x="8909748" y="1773945"/>
                  <a:pt x="8909748" y="1773945"/>
                </a:cubicBezTo>
                <a:cubicBezTo>
                  <a:pt x="9107312" y="1882427"/>
                  <a:pt x="9224782" y="2089061"/>
                  <a:pt x="9224782" y="2306027"/>
                </a:cubicBezTo>
                <a:cubicBezTo>
                  <a:pt x="9224782" y="3008583"/>
                  <a:pt x="9224782" y="3008583"/>
                  <a:pt x="9224782" y="3008583"/>
                </a:cubicBezTo>
                <a:cubicBezTo>
                  <a:pt x="9224782" y="3225550"/>
                  <a:pt x="9107312" y="3427017"/>
                  <a:pt x="8909748" y="3540666"/>
                </a:cubicBezTo>
                <a:cubicBezTo>
                  <a:pt x="8279676" y="3891943"/>
                  <a:pt x="8279676" y="3891943"/>
                  <a:pt x="8279676" y="3891943"/>
                </a:cubicBezTo>
                <a:cubicBezTo>
                  <a:pt x="8087452" y="4000426"/>
                  <a:pt x="7847171" y="4000426"/>
                  <a:pt x="7649607" y="3891943"/>
                </a:cubicBezTo>
                <a:cubicBezTo>
                  <a:pt x="7019537" y="3540666"/>
                  <a:pt x="7019537" y="3540666"/>
                  <a:pt x="7019537" y="3540666"/>
                </a:cubicBezTo>
                <a:cubicBezTo>
                  <a:pt x="6821974" y="3427017"/>
                  <a:pt x="6704502" y="3225550"/>
                  <a:pt x="6704502" y="3008583"/>
                </a:cubicBezTo>
                <a:lnTo>
                  <a:pt x="6704502" y="2306027"/>
                </a:lnTo>
                <a:cubicBezTo>
                  <a:pt x="6704502" y="2089061"/>
                  <a:pt x="6821974" y="1882427"/>
                  <a:pt x="7019537" y="1773945"/>
                </a:cubicBezTo>
                <a:cubicBezTo>
                  <a:pt x="7649607" y="1422667"/>
                  <a:pt x="7649607" y="1422667"/>
                  <a:pt x="7649607" y="1422667"/>
                </a:cubicBezTo>
                <a:cubicBezTo>
                  <a:pt x="7748390" y="1368425"/>
                  <a:pt x="7857851" y="1341305"/>
                  <a:pt x="7966644" y="1341305"/>
                </a:cubicBezTo>
                <a:close/>
                <a:moveTo>
                  <a:pt x="5294589" y="1341305"/>
                </a:moveTo>
                <a:cubicBezTo>
                  <a:pt x="5403382" y="1341305"/>
                  <a:pt x="5511509" y="1368425"/>
                  <a:pt x="5607621" y="1422667"/>
                </a:cubicBezTo>
                <a:cubicBezTo>
                  <a:pt x="6237691" y="1773945"/>
                  <a:pt x="6237691" y="1773945"/>
                  <a:pt x="6237691" y="1773945"/>
                </a:cubicBezTo>
                <a:cubicBezTo>
                  <a:pt x="6435255" y="1882427"/>
                  <a:pt x="6552727" y="2089061"/>
                  <a:pt x="6552727" y="2306027"/>
                </a:cubicBezTo>
                <a:cubicBezTo>
                  <a:pt x="6552727" y="3008583"/>
                  <a:pt x="6552727" y="3008583"/>
                  <a:pt x="6552727" y="3008583"/>
                </a:cubicBezTo>
                <a:cubicBezTo>
                  <a:pt x="6552727" y="3225550"/>
                  <a:pt x="6435255" y="3427017"/>
                  <a:pt x="6237691" y="3540666"/>
                </a:cubicBezTo>
                <a:cubicBezTo>
                  <a:pt x="5607621" y="3891943"/>
                  <a:pt x="5607621" y="3891943"/>
                  <a:pt x="5607621" y="3891943"/>
                </a:cubicBezTo>
                <a:cubicBezTo>
                  <a:pt x="5415396" y="4000426"/>
                  <a:pt x="5175115" y="4000426"/>
                  <a:pt x="4977551" y="3891943"/>
                </a:cubicBezTo>
                <a:cubicBezTo>
                  <a:pt x="4347481" y="3540666"/>
                  <a:pt x="4347481" y="3540666"/>
                  <a:pt x="4347481" y="3540666"/>
                </a:cubicBezTo>
                <a:cubicBezTo>
                  <a:pt x="4149918" y="3427017"/>
                  <a:pt x="4032447" y="3225550"/>
                  <a:pt x="4032447" y="3008583"/>
                </a:cubicBezTo>
                <a:lnTo>
                  <a:pt x="4032447" y="2306027"/>
                </a:lnTo>
                <a:cubicBezTo>
                  <a:pt x="4032447" y="2089061"/>
                  <a:pt x="4149918" y="1882427"/>
                  <a:pt x="4347481" y="1773945"/>
                </a:cubicBezTo>
                <a:cubicBezTo>
                  <a:pt x="4977551" y="1422667"/>
                  <a:pt x="4977551" y="1422667"/>
                  <a:pt x="4977551" y="1422667"/>
                </a:cubicBezTo>
                <a:cubicBezTo>
                  <a:pt x="5076333" y="1368425"/>
                  <a:pt x="5185794" y="1341305"/>
                  <a:pt x="5294589" y="1341305"/>
                </a:cubicBezTo>
                <a:close/>
                <a:moveTo>
                  <a:pt x="13379058" y="0"/>
                </a:moveTo>
                <a:lnTo>
                  <a:pt x="15471952" y="0"/>
                </a:lnTo>
                <a:lnTo>
                  <a:pt x="15471952" y="1426431"/>
                </a:lnTo>
                <a:lnTo>
                  <a:pt x="15454616" y="1436097"/>
                </a:lnTo>
                <a:cubicBezTo>
                  <a:pt x="14935452" y="1725541"/>
                  <a:pt x="14935452" y="1725541"/>
                  <a:pt x="14935452" y="1725541"/>
                </a:cubicBezTo>
                <a:cubicBezTo>
                  <a:pt x="14743228" y="1834023"/>
                  <a:pt x="14502948" y="1834023"/>
                  <a:pt x="14305384" y="1725541"/>
                </a:cubicBezTo>
                <a:cubicBezTo>
                  <a:pt x="13675312" y="1374263"/>
                  <a:pt x="13675312" y="1374263"/>
                  <a:pt x="13675312" y="1374263"/>
                </a:cubicBezTo>
                <a:cubicBezTo>
                  <a:pt x="13477748" y="1260614"/>
                  <a:pt x="13360278" y="1059145"/>
                  <a:pt x="13360278" y="842180"/>
                </a:cubicBezTo>
                <a:lnTo>
                  <a:pt x="13360278" y="139624"/>
                </a:lnTo>
                <a:close/>
                <a:moveTo>
                  <a:pt x="10707002" y="0"/>
                </a:moveTo>
                <a:lnTo>
                  <a:pt x="13189722" y="0"/>
                </a:lnTo>
                <a:lnTo>
                  <a:pt x="13208502" y="139624"/>
                </a:lnTo>
                <a:cubicBezTo>
                  <a:pt x="13208502" y="842180"/>
                  <a:pt x="13208502" y="842180"/>
                  <a:pt x="13208502" y="842180"/>
                </a:cubicBezTo>
                <a:cubicBezTo>
                  <a:pt x="13208502" y="1059145"/>
                  <a:pt x="13091032" y="1260614"/>
                  <a:pt x="12893468" y="1374263"/>
                </a:cubicBezTo>
                <a:cubicBezTo>
                  <a:pt x="12263396" y="1725541"/>
                  <a:pt x="12263396" y="1725541"/>
                  <a:pt x="12263396" y="1725541"/>
                </a:cubicBezTo>
                <a:cubicBezTo>
                  <a:pt x="12071172" y="1834023"/>
                  <a:pt x="11830892" y="1834023"/>
                  <a:pt x="11633328" y="1725541"/>
                </a:cubicBezTo>
                <a:cubicBezTo>
                  <a:pt x="11003256" y="1374263"/>
                  <a:pt x="11003256" y="1374263"/>
                  <a:pt x="11003256" y="1374263"/>
                </a:cubicBezTo>
                <a:cubicBezTo>
                  <a:pt x="10805692" y="1260614"/>
                  <a:pt x="10688222" y="1059145"/>
                  <a:pt x="10688222" y="842180"/>
                </a:cubicBezTo>
                <a:lnTo>
                  <a:pt x="10688222" y="139624"/>
                </a:lnTo>
                <a:close/>
                <a:moveTo>
                  <a:pt x="8034946" y="0"/>
                </a:moveTo>
                <a:lnTo>
                  <a:pt x="10517666" y="0"/>
                </a:lnTo>
                <a:lnTo>
                  <a:pt x="10536446" y="139624"/>
                </a:lnTo>
                <a:cubicBezTo>
                  <a:pt x="10536446" y="842180"/>
                  <a:pt x="10536446" y="842180"/>
                  <a:pt x="10536446" y="842180"/>
                </a:cubicBezTo>
                <a:cubicBezTo>
                  <a:pt x="10536446" y="1059145"/>
                  <a:pt x="10418976" y="1260614"/>
                  <a:pt x="10221412" y="1374263"/>
                </a:cubicBezTo>
                <a:cubicBezTo>
                  <a:pt x="9591340" y="1725541"/>
                  <a:pt x="9591340" y="1725541"/>
                  <a:pt x="9591340" y="1725541"/>
                </a:cubicBezTo>
                <a:cubicBezTo>
                  <a:pt x="9399116" y="1834023"/>
                  <a:pt x="9158836" y="1834023"/>
                  <a:pt x="8961272" y="1725541"/>
                </a:cubicBezTo>
                <a:cubicBezTo>
                  <a:pt x="8331200" y="1374263"/>
                  <a:pt x="8331200" y="1374263"/>
                  <a:pt x="8331200" y="1374263"/>
                </a:cubicBezTo>
                <a:cubicBezTo>
                  <a:pt x="8133636" y="1260614"/>
                  <a:pt x="8016166" y="1059145"/>
                  <a:pt x="8016166" y="842180"/>
                </a:cubicBezTo>
                <a:lnTo>
                  <a:pt x="8016166" y="139624"/>
                </a:lnTo>
                <a:close/>
                <a:moveTo>
                  <a:pt x="5362890" y="0"/>
                </a:moveTo>
                <a:lnTo>
                  <a:pt x="7845610" y="0"/>
                </a:lnTo>
                <a:lnTo>
                  <a:pt x="7864390" y="139624"/>
                </a:lnTo>
                <a:cubicBezTo>
                  <a:pt x="7864390" y="842180"/>
                  <a:pt x="7864390" y="842180"/>
                  <a:pt x="7864390" y="842180"/>
                </a:cubicBezTo>
                <a:cubicBezTo>
                  <a:pt x="7864390" y="1059145"/>
                  <a:pt x="7746919" y="1260614"/>
                  <a:pt x="7549355" y="1374263"/>
                </a:cubicBezTo>
                <a:cubicBezTo>
                  <a:pt x="6919285" y="1725541"/>
                  <a:pt x="6919285" y="1725541"/>
                  <a:pt x="6919285" y="1725541"/>
                </a:cubicBezTo>
                <a:cubicBezTo>
                  <a:pt x="6727060" y="1834023"/>
                  <a:pt x="6486779" y="1834023"/>
                  <a:pt x="6289215" y="1725541"/>
                </a:cubicBezTo>
                <a:cubicBezTo>
                  <a:pt x="5659146" y="1374263"/>
                  <a:pt x="5659146" y="1374263"/>
                  <a:pt x="5659146" y="1374263"/>
                </a:cubicBezTo>
                <a:cubicBezTo>
                  <a:pt x="5461582" y="1260614"/>
                  <a:pt x="5344110" y="1059145"/>
                  <a:pt x="5344110" y="842180"/>
                </a:cubicBezTo>
                <a:lnTo>
                  <a:pt x="5344110" y="139624"/>
                </a:lnTo>
                <a:close/>
                <a:moveTo>
                  <a:pt x="2690834" y="0"/>
                </a:moveTo>
                <a:lnTo>
                  <a:pt x="5173555" y="0"/>
                </a:lnTo>
                <a:lnTo>
                  <a:pt x="5192335" y="139624"/>
                </a:lnTo>
                <a:cubicBezTo>
                  <a:pt x="5192335" y="842180"/>
                  <a:pt x="5192335" y="842180"/>
                  <a:pt x="5192335" y="842180"/>
                </a:cubicBezTo>
                <a:cubicBezTo>
                  <a:pt x="5192335" y="1059145"/>
                  <a:pt x="5074863" y="1260614"/>
                  <a:pt x="4877299" y="1374263"/>
                </a:cubicBezTo>
                <a:cubicBezTo>
                  <a:pt x="4247230" y="1725541"/>
                  <a:pt x="4247230" y="1725541"/>
                  <a:pt x="4247230" y="1725541"/>
                </a:cubicBezTo>
                <a:cubicBezTo>
                  <a:pt x="4055005" y="1834023"/>
                  <a:pt x="3814724" y="1834023"/>
                  <a:pt x="3617159" y="1725541"/>
                </a:cubicBezTo>
                <a:cubicBezTo>
                  <a:pt x="2987089" y="1374263"/>
                  <a:pt x="2987089" y="1374263"/>
                  <a:pt x="2987089" y="1374263"/>
                </a:cubicBezTo>
                <a:cubicBezTo>
                  <a:pt x="2789526" y="1260614"/>
                  <a:pt x="2672054" y="1059145"/>
                  <a:pt x="2672054" y="842180"/>
                </a:cubicBezTo>
                <a:lnTo>
                  <a:pt x="2672054" y="139624"/>
                </a:lnTo>
                <a:close/>
                <a:moveTo>
                  <a:pt x="18779" y="0"/>
                </a:moveTo>
                <a:lnTo>
                  <a:pt x="2501499" y="0"/>
                </a:lnTo>
                <a:lnTo>
                  <a:pt x="2520278" y="139624"/>
                </a:lnTo>
                <a:cubicBezTo>
                  <a:pt x="2520278" y="842180"/>
                  <a:pt x="2520278" y="842180"/>
                  <a:pt x="2520278" y="842180"/>
                </a:cubicBezTo>
                <a:cubicBezTo>
                  <a:pt x="2520278" y="1059145"/>
                  <a:pt x="2402809" y="1260614"/>
                  <a:pt x="2205243" y="1374263"/>
                </a:cubicBezTo>
                <a:cubicBezTo>
                  <a:pt x="1575173" y="1725541"/>
                  <a:pt x="1575173" y="1725541"/>
                  <a:pt x="1575173" y="1725541"/>
                </a:cubicBezTo>
                <a:cubicBezTo>
                  <a:pt x="1382948" y="1834023"/>
                  <a:pt x="1142667" y="1834023"/>
                  <a:pt x="945103" y="1725541"/>
                </a:cubicBezTo>
                <a:cubicBezTo>
                  <a:pt x="315033" y="1374263"/>
                  <a:pt x="315033" y="1374263"/>
                  <a:pt x="315033" y="1374263"/>
                </a:cubicBezTo>
                <a:cubicBezTo>
                  <a:pt x="117469" y="1260614"/>
                  <a:pt x="0" y="1059145"/>
                  <a:pt x="0" y="842180"/>
                </a:cubicBezTo>
                <a:lnTo>
                  <a:pt x="0" y="1396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4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0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 flipH="1">
            <a:off x="0" y="-794"/>
            <a:ext cx="15471952" cy="13717588"/>
          </a:xfrm>
          <a:custGeom>
            <a:avLst/>
            <a:gdLst>
              <a:gd name="connsiteX0" fmla="*/ 14754750 w 15471952"/>
              <a:gd name="connsiteY0" fmla="*/ 12173319 h 13717588"/>
              <a:gd name="connsiteX1" fmla="*/ 15067784 w 15471952"/>
              <a:gd name="connsiteY1" fmla="*/ 12254681 h 13717588"/>
              <a:gd name="connsiteX2" fmla="*/ 15432042 w 15471952"/>
              <a:gd name="connsiteY2" fmla="*/ 12457763 h 13717588"/>
              <a:gd name="connsiteX3" fmla="*/ 15471952 w 15471952"/>
              <a:gd name="connsiteY3" fmla="*/ 12480014 h 13717588"/>
              <a:gd name="connsiteX4" fmla="*/ 15471952 w 15471952"/>
              <a:gd name="connsiteY4" fmla="*/ 13717588 h 13717588"/>
              <a:gd name="connsiteX5" fmla="*/ 13492608 w 15471952"/>
              <a:gd name="connsiteY5" fmla="*/ 13717588 h 13717588"/>
              <a:gd name="connsiteX6" fmla="*/ 13492608 w 15471952"/>
              <a:gd name="connsiteY6" fmla="*/ 13138042 h 13717588"/>
              <a:gd name="connsiteX7" fmla="*/ 13807644 w 15471952"/>
              <a:gd name="connsiteY7" fmla="*/ 12605959 h 13717588"/>
              <a:gd name="connsiteX8" fmla="*/ 14437712 w 15471952"/>
              <a:gd name="connsiteY8" fmla="*/ 12254681 h 13717588"/>
              <a:gd name="connsiteX9" fmla="*/ 14754750 w 15471952"/>
              <a:gd name="connsiteY9" fmla="*/ 12173319 h 13717588"/>
              <a:gd name="connsiteX10" fmla="*/ 12082694 w 15471952"/>
              <a:gd name="connsiteY10" fmla="*/ 12173319 h 13717588"/>
              <a:gd name="connsiteX11" fmla="*/ 12395728 w 15471952"/>
              <a:gd name="connsiteY11" fmla="*/ 12254681 h 13717588"/>
              <a:gd name="connsiteX12" fmla="*/ 13025796 w 15471952"/>
              <a:gd name="connsiteY12" fmla="*/ 12605959 h 13717588"/>
              <a:gd name="connsiteX13" fmla="*/ 13340832 w 15471952"/>
              <a:gd name="connsiteY13" fmla="*/ 13138042 h 13717588"/>
              <a:gd name="connsiteX14" fmla="*/ 13340832 w 15471952"/>
              <a:gd name="connsiteY14" fmla="*/ 13715558 h 13717588"/>
              <a:gd name="connsiteX15" fmla="*/ 13340832 w 15471952"/>
              <a:gd name="connsiteY15" fmla="*/ 13717588 h 13717588"/>
              <a:gd name="connsiteX16" fmla="*/ 10820552 w 15471952"/>
              <a:gd name="connsiteY16" fmla="*/ 13717588 h 13717588"/>
              <a:gd name="connsiteX17" fmla="*/ 10820552 w 15471952"/>
              <a:gd name="connsiteY17" fmla="*/ 13138042 h 13717588"/>
              <a:gd name="connsiteX18" fmla="*/ 11135588 w 15471952"/>
              <a:gd name="connsiteY18" fmla="*/ 12605959 h 13717588"/>
              <a:gd name="connsiteX19" fmla="*/ 11765656 w 15471952"/>
              <a:gd name="connsiteY19" fmla="*/ 12254681 h 13717588"/>
              <a:gd name="connsiteX20" fmla="*/ 12082694 w 15471952"/>
              <a:gd name="connsiteY20" fmla="*/ 12173319 h 13717588"/>
              <a:gd name="connsiteX21" fmla="*/ 9410638 w 15471952"/>
              <a:gd name="connsiteY21" fmla="*/ 12173319 h 13717588"/>
              <a:gd name="connsiteX22" fmla="*/ 9723672 w 15471952"/>
              <a:gd name="connsiteY22" fmla="*/ 12254681 h 13717588"/>
              <a:gd name="connsiteX23" fmla="*/ 10353740 w 15471952"/>
              <a:gd name="connsiteY23" fmla="*/ 12605959 h 13717588"/>
              <a:gd name="connsiteX24" fmla="*/ 10668776 w 15471952"/>
              <a:gd name="connsiteY24" fmla="*/ 13138042 h 13717588"/>
              <a:gd name="connsiteX25" fmla="*/ 10668776 w 15471952"/>
              <a:gd name="connsiteY25" fmla="*/ 13715558 h 13717588"/>
              <a:gd name="connsiteX26" fmla="*/ 10668776 w 15471952"/>
              <a:gd name="connsiteY26" fmla="*/ 13717588 h 13717588"/>
              <a:gd name="connsiteX27" fmla="*/ 8148496 w 15471952"/>
              <a:gd name="connsiteY27" fmla="*/ 13717588 h 13717588"/>
              <a:gd name="connsiteX28" fmla="*/ 8148496 w 15471952"/>
              <a:gd name="connsiteY28" fmla="*/ 13138042 h 13717588"/>
              <a:gd name="connsiteX29" fmla="*/ 8463532 w 15471952"/>
              <a:gd name="connsiteY29" fmla="*/ 12605959 h 13717588"/>
              <a:gd name="connsiteX30" fmla="*/ 9093600 w 15471952"/>
              <a:gd name="connsiteY30" fmla="*/ 12254681 h 13717588"/>
              <a:gd name="connsiteX31" fmla="*/ 9410638 w 15471952"/>
              <a:gd name="connsiteY31" fmla="*/ 12173319 h 13717588"/>
              <a:gd name="connsiteX32" fmla="*/ 6738582 w 15471952"/>
              <a:gd name="connsiteY32" fmla="*/ 12173319 h 13717588"/>
              <a:gd name="connsiteX33" fmla="*/ 7051615 w 15471952"/>
              <a:gd name="connsiteY33" fmla="*/ 12254681 h 13717588"/>
              <a:gd name="connsiteX34" fmla="*/ 7681686 w 15471952"/>
              <a:gd name="connsiteY34" fmla="*/ 12605959 h 13717588"/>
              <a:gd name="connsiteX35" fmla="*/ 7996720 w 15471952"/>
              <a:gd name="connsiteY35" fmla="*/ 13138042 h 13717588"/>
              <a:gd name="connsiteX36" fmla="*/ 7996720 w 15471952"/>
              <a:gd name="connsiteY36" fmla="*/ 13715558 h 13717588"/>
              <a:gd name="connsiteX37" fmla="*/ 7996720 w 15471952"/>
              <a:gd name="connsiteY37" fmla="*/ 13717588 h 13717588"/>
              <a:gd name="connsiteX38" fmla="*/ 5476441 w 15471952"/>
              <a:gd name="connsiteY38" fmla="*/ 13717588 h 13717588"/>
              <a:gd name="connsiteX39" fmla="*/ 5476441 w 15471952"/>
              <a:gd name="connsiteY39" fmla="*/ 13138042 h 13717588"/>
              <a:gd name="connsiteX40" fmla="*/ 5791475 w 15471952"/>
              <a:gd name="connsiteY40" fmla="*/ 12605959 h 13717588"/>
              <a:gd name="connsiteX41" fmla="*/ 6421545 w 15471952"/>
              <a:gd name="connsiteY41" fmla="*/ 12254681 h 13717588"/>
              <a:gd name="connsiteX42" fmla="*/ 6738582 w 15471952"/>
              <a:gd name="connsiteY42" fmla="*/ 12173319 h 13717588"/>
              <a:gd name="connsiteX43" fmla="*/ 4085973 w 15471952"/>
              <a:gd name="connsiteY43" fmla="*/ 12173319 h 13717588"/>
              <a:gd name="connsiteX44" fmla="*/ 4399005 w 15471952"/>
              <a:gd name="connsiteY44" fmla="*/ 12254681 h 13717588"/>
              <a:gd name="connsiteX45" fmla="*/ 5029075 w 15471952"/>
              <a:gd name="connsiteY45" fmla="*/ 12605959 h 13717588"/>
              <a:gd name="connsiteX46" fmla="*/ 5344110 w 15471952"/>
              <a:gd name="connsiteY46" fmla="*/ 13138042 h 13717588"/>
              <a:gd name="connsiteX47" fmla="*/ 5344110 w 15471952"/>
              <a:gd name="connsiteY47" fmla="*/ 13715558 h 13717588"/>
              <a:gd name="connsiteX48" fmla="*/ 5344110 w 15471952"/>
              <a:gd name="connsiteY48" fmla="*/ 13717588 h 13717588"/>
              <a:gd name="connsiteX49" fmla="*/ 2823830 w 15471952"/>
              <a:gd name="connsiteY49" fmla="*/ 13717588 h 13717588"/>
              <a:gd name="connsiteX50" fmla="*/ 2823830 w 15471952"/>
              <a:gd name="connsiteY50" fmla="*/ 13138042 h 13717588"/>
              <a:gd name="connsiteX51" fmla="*/ 3138865 w 15471952"/>
              <a:gd name="connsiteY51" fmla="*/ 12605959 h 13717588"/>
              <a:gd name="connsiteX52" fmla="*/ 3768935 w 15471952"/>
              <a:gd name="connsiteY52" fmla="*/ 12254681 h 13717588"/>
              <a:gd name="connsiteX53" fmla="*/ 4085973 w 15471952"/>
              <a:gd name="connsiteY53" fmla="*/ 12173319 h 13717588"/>
              <a:gd name="connsiteX54" fmla="*/ 15471952 w 15471952"/>
              <a:gd name="connsiteY54" fmla="*/ 10240429 h 13717588"/>
              <a:gd name="connsiteX55" fmla="*/ 15471952 w 15471952"/>
              <a:gd name="connsiteY55" fmla="*/ 12405403 h 13717588"/>
              <a:gd name="connsiteX56" fmla="*/ 15452744 w 15471952"/>
              <a:gd name="connsiteY56" fmla="*/ 12394695 h 13717588"/>
              <a:gd name="connsiteX57" fmla="*/ 15114788 w 15471952"/>
              <a:gd name="connsiteY57" fmla="*/ 12206277 h 13717588"/>
              <a:gd name="connsiteX58" fmla="*/ 14799754 w 15471952"/>
              <a:gd name="connsiteY58" fmla="*/ 11674194 h 13717588"/>
              <a:gd name="connsiteX59" fmla="*/ 14799754 w 15471952"/>
              <a:gd name="connsiteY59" fmla="*/ 10971638 h 13717588"/>
              <a:gd name="connsiteX60" fmla="*/ 15114788 w 15471952"/>
              <a:gd name="connsiteY60" fmla="*/ 10439555 h 13717588"/>
              <a:gd name="connsiteX61" fmla="*/ 15406904 w 15471952"/>
              <a:gd name="connsiteY61" fmla="*/ 10276694 h 13717588"/>
              <a:gd name="connsiteX62" fmla="*/ 13389840 w 15471952"/>
              <a:gd name="connsiteY62" fmla="*/ 10006915 h 13717588"/>
              <a:gd name="connsiteX63" fmla="*/ 13702872 w 15471952"/>
              <a:gd name="connsiteY63" fmla="*/ 10088277 h 13717588"/>
              <a:gd name="connsiteX64" fmla="*/ 14332944 w 15471952"/>
              <a:gd name="connsiteY64" fmla="*/ 10439555 h 13717588"/>
              <a:gd name="connsiteX65" fmla="*/ 14647978 w 15471952"/>
              <a:gd name="connsiteY65" fmla="*/ 10971638 h 13717588"/>
              <a:gd name="connsiteX66" fmla="*/ 14647978 w 15471952"/>
              <a:gd name="connsiteY66" fmla="*/ 11674194 h 13717588"/>
              <a:gd name="connsiteX67" fmla="*/ 14332944 w 15471952"/>
              <a:gd name="connsiteY67" fmla="*/ 12206277 h 13717588"/>
              <a:gd name="connsiteX68" fmla="*/ 13702872 w 15471952"/>
              <a:gd name="connsiteY68" fmla="*/ 12557555 h 13717588"/>
              <a:gd name="connsiteX69" fmla="*/ 13072804 w 15471952"/>
              <a:gd name="connsiteY69" fmla="*/ 12557555 h 13717588"/>
              <a:gd name="connsiteX70" fmla="*/ 12442732 w 15471952"/>
              <a:gd name="connsiteY70" fmla="*/ 12206277 h 13717588"/>
              <a:gd name="connsiteX71" fmla="*/ 12127698 w 15471952"/>
              <a:gd name="connsiteY71" fmla="*/ 11674194 h 13717588"/>
              <a:gd name="connsiteX72" fmla="*/ 12127698 w 15471952"/>
              <a:gd name="connsiteY72" fmla="*/ 10971638 h 13717588"/>
              <a:gd name="connsiteX73" fmla="*/ 12442732 w 15471952"/>
              <a:gd name="connsiteY73" fmla="*/ 10439555 h 13717588"/>
              <a:gd name="connsiteX74" fmla="*/ 13072804 w 15471952"/>
              <a:gd name="connsiteY74" fmla="*/ 10088277 h 13717588"/>
              <a:gd name="connsiteX75" fmla="*/ 13389840 w 15471952"/>
              <a:gd name="connsiteY75" fmla="*/ 10006915 h 13717588"/>
              <a:gd name="connsiteX76" fmla="*/ 10717784 w 15471952"/>
              <a:gd name="connsiteY76" fmla="*/ 10006915 h 13717588"/>
              <a:gd name="connsiteX77" fmla="*/ 11030816 w 15471952"/>
              <a:gd name="connsiteY77" fmla="*/ 10088277 h 13717588"/>
              <a:gd name="connsiteX78" fmla="*/ 11660888 w 15471952"/>
              <a:gd name="connsiteY78" fmla="*/ 10439555 h 13717588"/>
              <a:gd name="connsiteX79" fmla="*/ 11975922 w 15471952"/>
              <a:gd name="connsiteY79" fmla="*/ 10971638 h 13717588"/>
              <a:gd name="connsiteX80" fmla="*/ 11975922 w 15471952"/>
              <a:gd name="connsiteY80" fmla="*/ 11674194 h 13717588"/>
              <a:gd name="connsiteX81" fmla="*/ 11660888 w 15471952"/>
              <a:gd name="connsiteY81" fmla="*/ 12206277 h 13717588"/>
              <a:gd name="connsiteX82" fmla="*/ 11030816 w 15471952"/>
              <a:gd name="connsiteY82" fmla="*/ 12557555 h 13717588"/>
              <a:gd name="connsiteX83" fmla="*/ 10400748 w 15471952"/>
              <a:gd name="connsiteY83" fmla="*/ 12557555 h 13717588"/>
              <a:gd name="connsiteX84" fmla="*/ 9770676 w 15471952"/>
              <a:gd name="connsiteY84" fmla="*/ 12206277 h 13717588"/>
              <a:gd name="connsiteX85" fmla="*/ 9455642 w 15471952"/>
              <a:gd name="connsiteY85" fmla="*/ 11674194 h 13717588"/>
              <a:gd name="connsiteX86" fmla="*/ 9455642 w 15471952"/>
              <a:gd name="connsiteY86" fmla="*/ 10971638 h 13717588"/>
              <a:gd name="connsiteX87" fmla="*/ 9770676 w 15471952"/>
              <a:gd name="connsiteY87" fmla="*/ 10439555 h 13717588"/>
              <a:gd name="connsiteX88" fmla="*/ 10400748 w 15471952"/>
              <a:gd name="connsiteY88" fmla="*/ 10088277 h 13717588"/>
              <a:gd name="connsiteX89" fmla="*/ 10717784 w 15471952"/>
              <a:gd name="connsiteY89" fmla="*/ 10006915 h 13717588"/>
              <a:gd name="connsiteX90" fmla="*/ 8045728 w 15471952"/>
              <a:gd name="connsiteY90" fmla="*/ 10006915 h 13717588"/>
              <a:gd name="connsiteX91" fmla="*/ 8358760 w 15471952"/>
              <a:gd name="connsiteY91" fmla="*/ 10088277 h 13717588"/>
              <a:gd name="connsiteX92" fmla="*/ 8988832 w 15471952"/>
              <a:gd name="connsiteY92" fmla="*/ 10439555 h 13717588"/>
              <a:gd name="connsiteX93" fmla="*/ 9303866 w 15471952"/>
              <a:gd name="connsiteY93" fmla="*/ 10971638 h 13717588"/>
              <a:gd name="connsiteX94" fmla="*/ 9303866 w 15471952"/>
              <a:gd name="connsiteY94" fmla="*/ 11674194 h 13717588"/>
              <a:gd name="connsiteX95" fmla="*/ 8988832 w 15471952"/>
              <a:gd name="connsiteY95" fmla="*/ 12206277 h 13717588"/>
              <a:gd name="connsiteX96" fmla="*/ 8358760 w 15471952"/>
              <a:gd name="connsiteY96" fmla="*/ 12557555 h 13717588"/>
              <a:gd name="connsiteX97" fmla="*/ 7728692 w 15471952"/>
              <a:gd name="connsiteY97" fmla="*/ 12557555 h 13717588"/>
              <a:gd name="connsiteX98" fmla="*/ 7098621 w 15471952"/>
              <a:gd name="connsiteY98" fmla="*/ 12206277 h 13717588"/>
              <a:gd name="connsiteX99" fmla="*/ 6783586 w 15471952"/>
              <a:gd name="connsiteY99" fmla="*/ 11674194 h 13717588"/>
              <a:gd name="connsiteX100" fmla="*/ 6783586 w 15471952"/>
              <a:gd name="connsiteY100" fmla="*/ 10971638 h 13717588"/>
              <a:gd name="connsiteX101" fmla="*/ 7098621 w 15471952"/>
              <a:gd name="connsiteY101" fmla="*/ 10439555 h 13717588"/>
              <a:gd name="connsiteX102" fmla="*/ 7728692 w 15471952"/>
              <a:gd name="connsiteY102" fmla="*/ 10088277 h 13717588"/>
              <a:gd name="connsiteX103" fmla="*/ 8045728 w 15471952"/>
              <a:gd name="connsiteY103" fmla="*/ 10006915 h 13717588"/>
              <a:gd name="connsiteX104" fmla="*/ 14754750 w 15471952"/>
              <a:gd name="connsiteY104" fmla="*/ 7840511 h 13717588"/>
              <a:gd name="connsiteX105" fmla="*/ 15067784 w 15471952"/>
              <a:gd name="connsiteY105" fmla="*/ 7921873 h 13717588"/>
              <a:gd name="connsiteX106" fmla="*/ 15432042 w 15471952"/>
              <a:gd name="connsiteY106" fmla="*/ 8124956 h 13717588"/>
              <a:gd name="connsiteX107" fmla="*/ 15471952 w 15471952"/>
              <a:gd name="connsiteY107" fmla="*/ 8147206 h 13717588"/>
              <a:gd name="connsiteX108" fmla="*/ 15471952 w 15471952"/>
              <a:gd name="connsiteY108" fmla="*/ 10165818 h 13717588"/>
              <a:gd name="connsiteX109" fmla="*/ 15405738 w 15471952"/>
              <a:gd name="connsiteY109" fmla="*/ 10202734 h 13717588"/>
              <a:gd name="connsiteX110" fmla="*/ 15067784 w 15471952"/>
              <a:gd name="connsiteY110" fmla="*/ 10391151 h 13717588"/>
              <a:gd name="connsiteX111" fmla="*/ 14437712 w 15471952"/>
              <a:gd name="connsiteY111" fmla="*/ 10391151 h 13717588"/>
              <a:gd name="connsiteX112" fmla="*/ 13807644 w 15471952"/>
              <a:gd name="connsiteY112" fmla="*/ 10039873 h 13717588"/>
              <a:gd name="connsiteX113" fmla="*/ 13492608 w 15471952"/>
              <a:gd name="connsiteY113" fmla="*/ 9507790 h 13717588"/>
              <a:gd name="connsiteX114" fmla="*/ 13492608 w 15471952"/>
              <a:gd name="connsiteY114" fmla="*/ 8805234 h 13717588"/>
              <a:gd name="connsiteX115" fmla="*/ 13807644 w 15471952"/>
              <a:gd name="connsiteY115" fmla="*/ 8273151 h 13717588"/>
              <a:gd name="connsiteX116" fmla="*/ 14437712 w 15471952"/>
              <a:gd name="connsiteY116" fmla="*/ 7921873 h 13717588"/>
              <a:gd name="connsiteX117" fmla="*/ 14754750 w 15471952"/>
              <a:gd name="connsiteY117" fmla="*/ 7840511 h 13717588"/>
              <a:gd name="connsiteX118" fmla="*/ 12082694 w 15471952"/>
              <a:gd name="connsiteY118" fmla="*/ 7840511 h 13717588"/>
              <a:gd name="connsiteX119" fmla="*/ 12395728 w 15471952"/>
              <a:gd name="connsiteY119" fmla="*/ 7921873 h 13717588"/>
              <a:gd name="connsiteX120" fmla="*/ 13025796 w 15471952"/>
              <a:gd name="connsiteY120" fmla="*/ 8273151 h 13717588"/>
              <a:gd name="connsiteX121" fmla="*/ 13340832 w 15471952"/>
              <a:gd name="connsiteY121" fmla="*/ 8805234 h 13717588"/>
              <a:gd name="connsiteX122" fmla="*/ 13340832 w 15471952"/>
              <a:gd name="connsiteY122" fmla="*/ 9507790 h 13717588"/>
              <a:gd name="connsiteX123" fmla="*/ 13025796 w 15471952"/>
              <a:gd name="connsiteY123" fmla="*/ 10039873 h 13717588"/>
              <a:gd name="connsiteX124" fmla="*/ 12395728 w 15471952"/>
              <a:gd name="connsiteY124" fmla="*/ 10391151 h 13717588"/>
              <a:gd name="connsiteX125" fmla="*/ 11765656 w 15471952"/>
              <a:gd name="connsiteY125" fmla="*/ 10391151 h 13717588"/>
              <a:gd name="connsiteX126" fmla="*/ 11135588 w 15471952"/>
              <a:gd name="connsiteY126" fmla="*/ 10039873 h 13717588"/>
              <a:gd name="connsiteX127" fmla="*/ 10820552 w 15471952"/>
              <a:gd name="connsiteY127" fmla="*/ 9507790 h 13717588"/>
              <a:gd name="connsiteX128" fmla="*/ 10820552 w 15471952"/>
              <a:gd name="connsiteY128" fmla="*/ 8805234 h 13717588"/>
              <a:gd name="connsiteX129" fmla="*/ 11135588 w 15471952"/>
              <a:gd name="connsiteY129" fmla="*/ 8273151 h 13717588"/>
              <a:gd name="connsiteX130" fmla="*/ 11765656 w 15471952"/>
              <a:gd name="connsiteY130" fmla="*/ 7921873 h 13717588"/>
              <a:gd name="connsiteX131" fmla="*/ 12082694 w 15471952"/>
              <a:gd name="connsiteY131" fmla="*/ 7840511 h 13717588"/>
              <a:gd name="connsiteX132" fmla="*/ 9410638 w 15471952"/>
              <a:gd name="connsiteY132" fmla="*/ 7840511 h 13717588"/>
              <a:gd name="connsiteX133" fmla="*/ 9723672 w 15471952"/>
              <a:gd name="connsiteY133" fmla="*/ 7921873 h 13717588"/>
              <a:gd name="connsiteX134" fmla="*/ 10353740 w 15471952"/>
              <a:gd name="connsiteY134" fmla="*/ 8273151 h 13717588"/>
              <a:gd name="connsiteX135" fmla="*/ 10668776 w 15471952"/>
              <a:gd name="connsiteY135" fmla="*/ 8805234 h 13717588"/>
              <a:gd name="connsiteX136" fmla="*/ 10668776 w 15471952"/>
              <a:gd name="connsiteY136" fmla="*/ 9507790 h 13717588"/>
              <a:gd name="connsiteX137" fmla="*/ 10353740 w 15471952"/>
              <a:gd name="connsiteY137" fmla="*/ 10039873 h 13717588"/>
              <a:gd name="connsiteX138" fmla="*/ 9723672 w 15471952"/>
              <a:gd name="connsiteY138" fmla="*/ 10391151 h 13717588"/>
              <a:gd name="connsiteX139" fmla="*/ 9093600 w 15471952"/>
              <a:gd name="connsiteY139" fmla="*/ 10391151 h 13717588"/>
              <a:gd name="connsiteX140" fmla="*/ 8463532 w 15471952"/>
              <a:gd name="connsiteY140" fmla="*/ 10039873 h 13717588"/>
              <a:gd name="connsiteX141" fmla="*/ 8148496 w 15471952"/>
              <a:gd name="connsiteY141" fmla="*/ 9507790 h 13717588"/>
              <a:gd name="connsiteX142" fmla="*/ 8148496 w 15471952"/>
              <a:gd name="connsiteY142" fmla="*/ 8805234 h 13717588"/>
              <a:gd name="connsiteX143" fmla="*/ 8463532 w 15471952"/>
              <a:gd name="connsiteY143" fmla="*/ 8273151 h 13717588"/>
              <a:gd name="connsiteX144" fmla="*/ 9093600 w 15471952"/>
              <a:gd name="connsiteY144" fmla="*/ 7921873 h 13717588"/>
              <a:gd name="connsiteX145" fmla="*/ 9410638 w 15471952"/>
              <a:gd name="connsiteY145" fmla="*/ 7840511 h 13717588"/>
              <a:gd name="connsiteX146" fmla="*/ 15471952 w 15471952"/>
              <a:gd name="connsiteY146" fmla="*/ 5907624 h 13717588"/>
              <a:gd name="connsiteX147" fmla="*/ 15471952 w 15471952"/>
              <a:gd name="connsiteY147" fmla="*/ 8072596 h 13717588"/>
              <a:gd name="connsiteX148" fmla="*/ 15452744 w 15471952"/>
              <a:gd name="connsiteY148" fmla="*/ 8061887 h 13717588"/>
              <a:gd name="connsiteX149" fmla="*/ 15114788 w 15471952"/>
              <a:gd name="connsiteY149" fmla="*/ 7873469 h 13717588"/>
              <a:gd name="connsiteX150" fmla="*/ 14799754 w 15471952"/>
              <a:gd name="connsiteY150" fmla="*/ 7341386 h 13717588"/>
              <a:gd name="connsiteX151" fmla="*/ 14799754 w 15471952"/>
              <a:gd name="connsiteY151" fmla="*/ 6638833 h 13717588"/>
              <a:gd name="connsiteX152" fmla="*/ 15114788 w 15471952"/>
              <a:gd name="connsiteY152" fmla="*/ 6106750 h 13717588"/>
              <a:gd name="connsiteX153" fmla="*/ 15406904 w 15471952"/>
              <a:gd name="connsiteY153" fmla="*/ 5943889 h 13717588"/>
              <a:gd name="connsiteX154" fmla="*/ 13389840 w 15471952"/>
              <a:gd name="connsiteY154" fmla="*/ 5674111 h 13717588"/>
              <a:gd name="connsiteX155" fmla="*/ 13702872 w 15471952"/>
              <a:gd name="connsiteY155" fmla="*/ 5755474 h 13717588"/>
              <a:gd name="connsiteX156" fmla="*/ 14332944 w 15471952"/>
              <a:gd name="connsiteY156" fmla="*/ 6106750 h 13717588"/>
              <a:gd name="connsiteX157" fmla="*/ 14647978 w 15471952"/>
              <a:gd name="connsiteY157" fmla="*/ 6638833 h 13717588"/>
              <a:gd name="connsiteX158" fmla="*/ 14647978 w 15471952"/>
              <a:gd name="connsiteY158" fmla="*/ 7341386 h 13717588"/>
              <a:gd name="connsiteX159" fmla="*/ 14332944 w 15471952"/>
              <a:gd name="connsiteY159" fmla="*/ 7873469 h 13717588"/>
              <a:gd name="connsiteX160" fmla="*/ 13702872 w 15471952"/>
              <a:gd name="connsiteY160" fmla="*/ 8224747 h 13717588"/>
              <a:gd name="connsiteX161" fmla="*/ 13072804 w 15471952"/>
              <a:gd name="connsiteY161" fmla="*/ 8224747 h 13717588"/>
              <a:gd name="connsiteX162" fmla="*/ 12442732 w 15471952"/>
              <a:gd name="connsiteY162" fmla="*/ 7873469 h 13717588"/>
              <a:gd name="connsiteX163" fmla="*/ 12127698 w 15471952"/>
              <a:gd name="connsiteY163" fmla="*/ 7341386 h 13717588"/>
              <a:gd name="connsiteX164" fmla="*/ 12127698 w 15471952"/>
              <a:gd name="connsiteY164" fmla="*/ 6638833 h 13717588"/>
              <a:gd name="connsiteX165" fmla="*/ 12442732 w 15471952"/>
              <a:gd name="connsiteY165" fmla="*/ 6106750 h 13717588"/>
              <a:gd name="connsiteX166" fmla="*/ 13072804 w 15471952"/>
              <a:gd name="connsiteY166" fmla="*/ 5755474 h 13717588"/>
              <a:gd name="connsiteX167" fmla="*/ 13389840 w 15471952"/>
              <a:gd name="connsiteY167" fmla="*/ 5674111 h 13717588"/>
              <a:gd name="connsiteX168" fmla="*/ 10717784 w 15471952"/>
              <a:gd name="connsiteY168" fmla="*/ 5674111 h 13717588"/>
              <a:gd name="connsiteX169" fmla="*/ 11030816 w 15471952"/>
              <a:gd name="connsiteY169" fmla="*/ 5755474 h 13717588"/>
              <a:gd name="connsiteX170" fmla="*/ 11660888 w 15471952"/>
              <a:gd name="connsiteY170" fmla="*/ 6106750 h 13717588"/>
              <a:gd name="connsiteX171" fmla="*/ 11975922 w 15471952"/>
              <a:gd name="connsiteY171" fmla="*/ 6638833 h 13717588"/>
              <a:gd name="connsiteX172" fmla="*/ 11975922 w 15471952"/>
              <a:gd name="connsiteY172" fmla="*/ 7341386 h 13717588"/>
              <a:gd name="connsiteX173" fmla="*/ 11660888 w 15471952"/>
              <a:gd name="connsiteY173" fmla="*/ 7873469 h 13717588"/>
              <a:gd name="connsiteX174" fmla="*/ 11030816 w 15471952"/>
              <a:gd name="connsiteY174" fmla="*/ 8224747 h 13717588"/>
              <a:gd name="connsiteX175" fmla="*/ 10400748 w 15471952"/>
              <a:gd name="connsiteY175" fmla="*/ 8224747 h 13717588"/>
              <a:gd name="connsiteX176" fmla="*/ 9770676 w 15471952"/>
              <a:gd name="connsiteY176" fmla="*/ 7873469 h 13717588"/>
              <a:gd name="connsiteX177" fmla="*/ 9455642 w 15471952"/>
              <a:gd name="connsiteY177" fmla="*/ 7341386 h 13717588"/>
              <a:gd name="connsiteX178" fmla="*/ 9455642 w 15471952"/>
              <a:gd name="connsiteY178" fmla="*/ 6638833 h 13717588"/>
              <a:gd name="connsiteX179" fmla="*/ 9770676 w 15471952"/>
              <a:gd name="connsiteY179" fmla="*/ 6106750 h 13717588"/>
              <a:gd name="connsiteX180" fmla="*/ 10400748 w 15471952"/>
              <a:gd name="connsiteY180" fmla="*/ 5755474 h 13717588"/>
              <a:gd name="connsiteX181" fmla="*/ 10717784 w 15471952"/>
              <a:gd name="connsiteY181" fmla="*/ 5674111 h 13717588"/>
              <a:gd name="connsiteX182" fmla="*/ 8045728 w 15471952"/>
              <a:gd name="connsiteY182" fmla="*/ 5674111 h 13717588"/>
              <a:gd name="connsiteX183" fmla="*/ 8358760 w 15471952"/>
              <a:gd name="connsiteY183" fmla="*/ 5755474 h 13717588"/>
              <a:gd name="connsiteX184" fmla="*/ 8988832 w 15471952"/>
              <a:gd name="connsiteY184" fmla="*/ 6106750 h 13717588"/>
              <a:gd name="connsiteX185" fmla="*/ 9303866 w 15471952"/>
              <a:gd name="connsiteY185" fmla="*/ 6638833 h 13717588"/>
              <a:gd name="connsiteX186" fmla="*/ 9303866 w 15471952"/>
              <a:gd name="connsiteY186" fmla="*/ 7341386 h 13717588"/>
              <a:gd name="connsiteX187" fmla="*/ 8988832 w 15471952"/>
              <a:gd name="connsiteY187" fmla="*/ 7873469 h 13717588"/>
              <a:gd name="connsiteX188" fmla="*/ 8358760 w 15471952"/>
              <a:gd name="connsiteY188" fmla="*/ 8224747 h 13717588"/>
              <a:gd name="connsiteX189" fmla="*/ 7728692 w 15471952"/>
              <a:gd name="connsiteY189" fmla="*/ 8224747 h 13717588"/>
              <a:gd name="connsiteX190" fmla="*/ 7098621 w 15471952"/>
              <a:gd name="connsiteY190" fmla="*/ 7873469 h 13717588"/>
              <a:gd name="connsiteX191" fmla="*/ 6783586 w 15471952"/>
              <a:gd name="connsiteY191" fmla="*/ 7341386 h 13717588"/>
              <a:gd name="connsiteX192" fmla="*/ 6783586 w 15471952"/>
              <a:gd name="connsiteY192" fmla="*/ 6638833 h 13717588"/>
              <a:gd name="connsiteX193" fmla="*/ 7098621 w 15471952"/>
              <a:gd name="connsiteY193" fmla="*/ 6106750 h 13717588"/>
              <a:gd name="connsiteX194" fmla="*/ 7728692 w 15471952"/>
              <a:gd name="connsiteY194" fmla="*/ 5755474 h 13717588"/>
              <a:gd name="connsiteX195" fmla="*/ 8045728 w 15471952"/>
              <a:gd name="connsiteY195" fmla="*/ 5674111 h 13717588"/>
              <a:gd name="connsiteX196" fmla="*/ 14686250 w 15471952"/>
              <a:gd name="connsiteY196" fmla="*/ 3507708 h 13717588"/>
              <a:gd name="connsiteX197" fmla="*/ 14999284 w 15471952"/>
              <a:gd name="connsiteY197" fmla="*/ 3589070 h 13717588"/>
              <a:gd name="connsiteX198" fmla="*/ 15363542 w 15471952"/>
              <a:gd name="connsiteY198" fmla="*/ 3792152 h 13717588"/>
              <a:gd name="connsiteX199" fmla="*/ 15471952 w 15471952"/>
              <a:gd name="connsiteY199" fmla="*/ 3852593 h 13717588"/>
              <a:gd name="connsiteX200" fmla="*/ 15471952 w 15471952"/>
              <a:gd name="connsiteY200" fmla="*/ 5794822 h 13717588"/>
              <a:gd name="connsiteX201" fmla="*/ 15421380 w 15471952"/>
              <a:gd name="connsiteY201" fmla="*/ 5823017 h 13717588"/>
              <a:gd name="connsiteX202" fmla="*/ 14999284 w 15471952"/>
              <a:gd name="connsiteY202" fmla="*/ 6058345 h 13717588"/>
              <a:gd name="connsiteX203" fmla="*/ 14369212 w 15471952"/>
              <a:gd name="connsiteY203" fmla="*/ 6058345 h 13717588"/>
              <a:gd name="connsiteX204" fmla="*/ 13739144 w 15471952"/>
              <a:gd name="connsiteY204" fmla="*/ 5707067 h 13717588"/>
              <a:gd name="connsiteX205" fmla="*/ 13424108 w 15471952"/>
              <a:gd name="connsiteY205" fmla="*/ 5174986 h 13717588"/>
              <a:gd name="connsiteX206" fmla="*/ 13424108 w 15471952"/>
              <a:gd name="connsiteY206" fmla="*/ 4472429 h 13717588"/>
              <a:gd name="connsiteX207" fmla="*/ 13739144 w 15471952"/>
              <a:gd name="connsiteY207" fmla="*/ 3940347 h 13717588"/>
              <a:gd name="connsiteX208" fmla="*/ 14369212 w 15471952"/>
              <a:gd name="connsiteY208" fmla="*/ 3589070 h 13717588"/>
              <a:gd name="connsiteX209" fmla="*/ 14686250 w 15471952"/>
              <a:gd name="connsiteY209" fmla="*/ 3507708 h 13717588"/>
              <a:gd name="connsiteX210" fmla="*/ 12014194 w 15471952"/>
              <a:gd name="connsiteY210" fmla="*/ 3507708 h 13717588"/>
              <a:gd name="connsiteX211" fmla="*/ 12327228 w 15471952"/>
              <a:gd name="connsiteY211" fmla="*/ 3589070 h 13717588"/>
              <a:gd name="connsiteX212" fmla="*/ 12957296 w 15471952"/>
              <a:gd name="connsiteY212" fmla="*/ 3940347 h 13717588"/>
              <a:gd name="connsiteX213" fmla="*/ 13272332 w 15471952"/>
              <a:gd name="connsiteY213" fmla="*/ 4472429 h 13717588"/>
              <a:gd name="connsiteX214" fmla="*/ 13272332 w 15471952"/>
              <a:gd name="connsiteY214" fmla="*/ 5174986 h 13717588"/>
              <a:gd name="connsiteX215" fmla="*/ 12957296 w 15471952"/>
              <a:gd name="connsiteY215" fmla="*/ 5707067 h 13717588"/>
              <a:gd name="connsiteX216" fmla="*/ 12327228 w 15471952"/>
              <a:gd name="connsiteY216" fmla="*/ 6058345 h 13717588"/>
              <a:gd name="connsiteX217" fmla="*/ 11697156 w 15471952"/>
              <a:gd name="connsiteY217" fmla="*/ 6058345 h 13717588"/>
              <a:gd name="connsiteX218" fmla="*/ 11067088 w 15471952"/>
              <a:gd name="connsiteY218" fmla="*/ 5707067 h 13717588"/>
              <a:gd name="connsiteX219" fmla="*/ 10752052 w 15471952"/>
              <a:gd name="connsiteY219" fmla="*/ 5174986 h 13717588"/>
              <a:gd name="connsiteX220" fmla="*/ 10752052 w 15471952"/>
              <a:gd name="connsiteY220" fmla="*/ 4472429 h 13717588"/>
              <a:gd name="connsiteX221" fmla="*/ 11067088 w 15471952"/>
              <a:gd name="connsiteY221" fmla="*/ 3940347 h 13717588"/>
              <a:gd name="connsiteX222" fmla="*/ 11697156 w 15471952"/>
              <a:gd name="connsiteY222" fmla="*/ 3589070 h 13717588"/>
              <a:gd name="connsiteX223" fmla="*/ 12014194 w 15471952"/>
              <a:gd name="connsiteY223" fmla="*/ 3507708 h 13717588"/>
              <a:gd name="connsiteX224" fmla="*/ 9342138 w 15471952"/>
              <a:gd name="connsiteY224" fmla="*/ 3507708 h 13717588"/>
              <a:gd name="connsiteX225" fmla="*/ 9655172 w 15471952"/>
              <a:gd name="connsiteY225" fmla="*/ 3589070 h 13717588"/>
              <a:gd name="connsiteX226" fmla="*/ 10285240 w 15471952"/>
              <a:gd name="connsiteY226" fmla="*/ 3940347 h 13717588"/>
              <a:gd name="connsiteX227" fmla="*/ 10600276 w 15471952"/>
              <a:gd name="connsiteY227" fmla="*/ 4472429 h 13717588"/>
              <a:gd name="connsiteX228" fmla="*/ 10600276 w 15471952"/>
              <a:gd name="connsiteY228" fmla="*/ 5174986 h 13717588"/>
              <a:gd name="connsiteX229" fmla="*/ 10285240 w 15471952"/>
              <a:gd name="connsiteY229" fmla="*/ 5707067 h 13717588"/>
              <a:gd name="connsiteX230" fmla="*/ 9655172 w 15471952"/>
              <a:gd name="connsiteY230" fmla="*/ 6058345 h 13717588"/>
              <a:gd name="connsiteX231" fmla="*/ 9025100 w 15471952"/>
              <a:gd name="connsiteY231" fmla="*/ 6058345 h 13717588"/>
              <a:gd name="connsiteX232" fmla="*/ 8395032 w 15471952"/>
              <a:gd name="connsiteY232" fmla="*/ 5707067 h 13717588"/>
              <a:gd name="connsiteX233" fmla="*/ 8079996 w 15471952"/>
              <a:gd name="connsiteY233" fmla="*/ 5174986 h 13717588"/>
              <a:gd name="connsiteX234" fmla="*/ 8079996 w 15471952"/>
              <a:gd name="connsiteY234" fmla="*/ 4472429 h 13717588"/>
              <a:gd name="connsiteX235" fmla="*/ 8395032 w 15471952"/>
              <a:gd name="connsiteY235" fmla="*/ 3940347 h 13717588"/>
              <a:gd name="connsiteX236" fmla="*/ 9025100 w 15471952"/>
              <a:gd name="connsiteY236" fmla="*/ 3589070 h 13717588"/>
              <a:gd name="connsiteX237" fmla="*/ 9342138 w 15471952"/>
              <a:gd name="connsiteY237" fmla="*/ 3507708 h 13717588"/>
              <a:gd name="connsiteX238" fmla="*/ 6670083 w 15471952"/>
              <a:gd name="connsiteY238" fmla="*/ 3507708 h 13717588"/>
              <a:gd name="connsiteX239" fmla="*/ 6983116 w 15471952"/>
              <a:gd name="connsiteY239" fmla="*/ 3589070 h 13717588"/>
              <a:gd name="connsiteX240" fmla="*/ 7613185 w 15471952"/>
              <a:gd name="connsiteY240" fmla="*/ 3940347 h 13717588"/>
              <a:gd name="connsiteX241" fmla="*/ 7928220 w 15471952"/>
              <a:gd name="connsiteY241" fmla="*/ 4472429 h 13717588"/>
              <a:gd name="connsiteX242" fmla="*/ 7928220 w 15471952"/>
              <a:gd name="connsiteY242" fmla="*/ 5174986 h 13717588"/>
              <a:gd name="connsiteX243" fmla="*/ 7613185 w 15471952"/>
              <a:gd name="connsiteY243" fmla="*/ 5707067 h 13717588"/>
              <a:gd name="connsiteX244" fmla="*/ 6983116 w 15471952"/>
              <a:gd name="connsiteY244" fmla="*/ 6058345 h 13717588"/>
              <a:gd name="connsiteX245" fmla="*/ 6353045 w 15471952"/>
              <a:gd name="connsiteY245" fmla="*/ 6058345 h 13717588"/>
              <a:gd name="connsiteX246" fmla="*/ 5722975 w 15471952"/>
              <a:gd name="connsiteY246" fmla="*/ 5707067 h 13717588"/>
              <a:gd name="connsiteX247" fmla="*/ 5407942 w 15471952"/>
              <a:gd name="connsiteY247" fmla="*/ 5174986 h 13717588"/>
              <a:gd name="connsiteX248" fmla="*/ 5407942 w 15471952"/>
              <a:gd name="connsiteY248" fmla="*/ 4472429 h 13717588"/>
              <a:gd name="connsiteX249" fmla="*/ 5722975 w 15471952"/>
              <a:gd name="connsiteY249" fmla="*/ 3940347 h 13717588"/>
              <a:gd name="connsiteX250" fmla="*/ 6353045 w 15471952"/>
              <a:gd name="connsiteY250" fmla="*/ 3589070 h 13717588"/>
              <a:gd name="connsiteX251" fmla="*/ 6670083 w 15471952"/>
              <a:gd name="connsiteY251" fmla="*/ 3507708 h 13717588"/>
              <a:gd name="connsiteX252" fmla="*/ 15471952 w 15471952"/>
              <a:gd name="connsiteY252" fmla="*/ 1530727 h 13717588"/>
              <a:gd name="connsiteX253" fmla="*/ 15471952 w 15471952"/>
              <a:gd name="connsiteY253" fmla="*/ 3783883 h 13717588"/>
              <a:gd name="connsiteX254" fmla="*/ 15457804 w 15471952"/>
              <a:gd name="connsiteY254" fmla="*/ 3775994 h 13717588"/>
              <a:gd name="connsiteX255" fmla="*/ 15035704 w 15471952"/>
              <a:gd name="connsiteY255" fmla="*/ 3540666 h 13717588"/>
              <a:gd name="connsiteX256" fmla="*/ 14720670 w 15471952"/>
              <a:gd name="connsiteY256" fmla="*/ 3008583 h 13717588"/>
              <a:gd name="connsiteX257" fmla="*/ 14720670 w 15471952"/>
              <a:gd name="connsiteY257" fmla="*/ 2306027 h 13717588"/>
              <a:gd name="connsiteX258" fmla="*/ 15035704 w 15471952"/>
              <a:gd name="connsiteY258" fmla="*/ 1773945 h 13717588"/>
              <a:gd name="connsiteX259" fmla="*/ 15399964 w 15471952"/>
              <a:gd name="connsiteY259" fmla="*/ 1570862 h 13717588"/>
              <a:gd name="connsiteX260" fmla="*/ 13310756 w 15471952"/>
              <a:gd name="connsiteY260" fmla="*/ 1341305 h 13717588"/>
              <a:gd name="connsiteX261" fmla="*/ 13623788 w 15471952"/>
              <a:gd name="connsiteY261" fmla="*/ 1422667 h 13717588"/>
              <a:gd name="connsiteX262" fmla="*/ 14253860 w 15471952"/>
              <a:gd name="connsiteY262" fmla="*/ 1773945 h 13717588"/>
              <a:gd name="connsiteX263" fmla="*/ 14568894 w 15471952"/>
              <a:gd name="connsiteY263" fmla="*/ 2306027 h 13717588"/>
              <a:gd name="connsiteX264" fmla="*/ 14568894 w 15471952"/>
              <a:gd name="connsiteY264" fmla="*/ 3008583 h 13717588"/>
              <a:gd name="connsiteX265" fmla="*/ 14253860 w 15471952"/>
              <a:gd name="connsiteY265" fmla="*/ 3540666 h 13717588"/>
              <a:gd name="connsiteX266" fmla="*/ 13623788 w 15471952"/>
              <a:gd name="connsiteY266" fmla="*/ 3891943 h 13717588"/>
              <a:gd name="connsiteX267" fmla="*/ 12993720 w 15471952"/>
              <a:gd name="connsiteY267" fmla="*/ 3891943 h 13717588"/>
              <a:gd name="connsiteX268" fmla="*/ 12363648 w 15471952"/>
              <a:gd name="connsiteY268" fmla="*/ 3540666 h 13717588"/>
              <a:gd name="connsiteX269" fmla="*/ 12048614 w 15471952"/>
              <a:gd name="connsiteY269" fmla="*/ 3008583 h 13717588"/>
              <a:gd name="connsiteX270" fmla="*/ 12048614 w 15471952"/>
              <a:gd name="connsiteY270" fmla="*/ 2306027 h 13717588"/>
              <a:gd name="connsiteX271" fmla="*/ 12363648 w 15471952"/>
              <a:gd name="connsiteY271" fmla="*/ 1773945 h 13717588"/>
              <a:gd name="connsiteX272" fmla="*/ 12993720 w 15471952"/>
              <a:gd name="connsiteY272" fmla="*/ 1422667 h 13717588"/>
              <a:gd name="connsiteX273" fmla="*/ 13310756 w 15471952"/>
              <a:gd name="connsiteY273" fmla="*/ 1341305 h 13717588"/>
              <a:gd name="connsiteX274" fmla="*/ 10638700 w 15471952"/>
              <a:gd name="connsiteY274" fmla="*/ 1341305 h 13717588"/>
              <a:gd name="connsiteX275" fmla="*/ 10951732 w 15471952"/>
              <a:gd name="connsiteY275" fmla="*/ 1422666 h 13717588"/>
              <a:gd name="connsiteX276" fmla="*/ 11581804 w 15471952"/>
              <a:gd name="connsiteY276" fmla="*/ 1773945 h 13717588"/>
              <a:gd name="connsiteX277" fmla="*/ 11896838 w 15471952"/>
              <a:gd name="connsiteY277" fmla="*/ 2306027 h 13717588"/>
              <a:gd name="connsiteX278" fmla="*/ 11896838 w 15471952"/>
              <a:gd name="connsiteY278" fmla="*/ 3008583 h 13717588"/>
              <a:gd name="connsiteX279" fmla="*/ 11581804 w 15471952"/>
              <a:gd name="connsiteY279" fmla="*/ 3540666 h 13717588"/>
              <a:gd name="connsiteX280" fmla="*/ 10951732 w 15471952"/>
              <a:gd name="connsiteY280" fmla="*/ 3891943 h 13717588"/>
              <a:gd name="connsiteX281" fmla="*/ 10321664 w 15471952"/>
              <a:gd name="connsiteY281" fmla="*/ 3891943 h 13717588"/>
              <a:gd name="connsiteX282" fmla="*/ 9691592 w 15471952"/>
              <a:gd name="connsiteY282" fmla="*/ 3540666 h 13717588"/>
              <a:gd name="connsiteX283" fmla="*/ 9376558 w 15471952"/>
              <a:gd name="connsiteY283" fmla="*/ 3008583 h 13717588"/>
              <a:gd name="connsiteX284" fmla="*/ 9376558 w 15471952"/>
              <a:gd name="connsiteY284" fmla="*/ 2306027 h 13717588"/>
              <a:gd name="connsiteX285" fmla="*/ 9691592 w 15471952"/>
              <a:gd name="connsiteY285" fmla="*/ 1773945 h 13717588"/>
              <a:gd name="connsiteX286" fmla="*/ 10321664 w 15471952"/>
              <a:gd name="connsiteY286" fmla="*/ 1422666 h 13717588"/>
              <a:gd name="connsiteX287" fmla="*/ 10638700 w 15471952"/>
              <a:gd name="connsiteY287" fmla="*/ 1341305 h 13717588"/>
              <a:gd name="connsiteX288" fmla="*/ 7966644 w 15471952"/>
              <a:gd name="connsiteY288" fmla="*/ 1341305 h 13717588"/>
              <a:gd name="connsiteX289" fmla="*/ 8279676 w 15471952"/>
              <a:gd name="connsiteY289" fmla="*/ 1422667 h 13717588"/>
              <a:gd name="connsiteX290" fmla="*/ 8909748 w 15471952"/>
              <a:gd name="connsiteY290" fmla="*/ 1773945 h 13717588"/>
              <a:gd name="connsiteX291" fmla="*/ 9224782 w 15471952"/>
              <a:gd name="connsiteY291" fmla="*/ 2306027 h 13717588"/>
              <a:gd name="connsiteX292" fmla="*/ 9224782 w 15471952"/>
              <a:gd name="connsiteY292" fmla="*/ 3008583 h 13717588"/>
              <a:gd name="connsiteX293" fmla="*/ 8909748 w 15471952"/>
              <a:gd name="connsiteY293" fmla="*/ 3540666 h 13717588"/>
              <a:gd name="connsiteX294" fmla="*/ 8279676 w 15471952"/>
              <a:gd name="connsiteY294" fmla="*/ 3891943 h 13717588"/>
              <a:gd name="connsiteX295" fmla="*/ 7649607 w 15471952"/>
              <a:gd name="connsiteY295" fmla="*/ 3891943 h 13717588"/>
              <a:gd name="connsiteX296" fmla="*/ 7019537 w 15471952"/>
              <a:gd name="connsiteY296" fmla="*/ 3540666 h 13717588"/>
              <a:gd name="connsiteX297" fmla="*/ 6704502 w 15471952"/>
              <a:gd name="connsiteY297" fmla="*/ 3008583 h 13717588"/>
              <a:gd name="connsiteX298" fmla="*/ 6704502 w 15471952"/>
              <a:gd name="connsiteY298" fmla="*/ 2306027 h 13717588"/>
              <a:gd name="connsiteX299" fmla="*/ 7019537 w 15471952"/>
              <a:gd name="connsiteY299" fmla="*/ 1773945 h 13717588"/>
              <a:gd name="connsiteX300" fmla="*/ 7649607 w 15471952"/>
              <a:gd name="connsiteY300" fmla="*/ 1422667 h 13717588"/>
              <a:gd name="connsiteX301" fmla="*/ 7966644 w 15471952"/>
              <a:gd name="connsiteY301" fmla="*/ 1341305 h 13717588"/>
              <a:gd name="connsiteX302" fmla="*/ 5294589 w 15471952"/>
              <a:gd name="connsiteY302" fmla="*/ 1341305 h 13717588"/>
              <a:gd name="connsiteX303" fmla="*/ 5607621 w 15471952"/>
              <a:gd name="connsiteY303" fmla="*/ 1422667 h 13717588"/>
              <a:gd name="connsiteX304" fmla="*/ 6237691 w 15471952"/>
              <a:gd name="connsiteY304" fmla="*/ 1773945 h 13717588"/>
              <a:gd name="connsiteX305" fmla="*/ 6552727 w 15471952"/>
              <a:gd name="connsiteY305" fmla="*/ 2306027 h 13717588"/>
              <a:gd name="connsiteX306" fmla="*/ 6552727 w 15471952"/>
              <a:gd name="connsiteY306" fmla="*/ 3008583 h 13717588"/>
              <a:gd name="connsiteX307" fmla="*/ 6237691 w 15471952"/>
              <a:gd name="connsiteY307" fmla="*/ 3540666 h 13717588"/>
              <a:gd name="connsiteX308" fmla="*/ 5607621 w 15471952"/>
              <a:gd name="connsiteY308" fmla="*/ 3891943 h 13717588"/>
              <a:gd name="connsiteX309" fmla="*/ 4977551 w 15471952"/>
              <a:gd name="connsiteY309" fmla="*/ 3891943 h 13717588"/>
              <a:gd name="connsiteX310" fmla="*/ 4347481 w 15471952"/>
              <a:gd name="connsiteY310" fmla="*/ 3540666 h 13717588"/>
              <a:gd name="connsiteX311" fmla="*/ 4032447 w 15471952"/>
              <a:gd name="connsiteY311" fmla="*/ 3008583 h 13717588"/>
              <a:gd name="connsiteX312" fmla="*/ 4032447 w 15471952"/>
              <a:gd name="connsiteY312" fmla="*/ 2306027 h 13717588"/>
              <a:gd name="connsiteX313" fmla="*/ 4347481 w 15471952"/>
              <a:gd name="connsiteY313" fmla="*/ 1773945 h 13717588"/>
              <a:gd name="connsiteX314" fmla="*/ 4977551 w 15471952"/>
              <a:gd name="connsiteY314" fmla="*/ 1422667 h 13717588"/>
              <a:gd name="connsiteX315" fmla="*/ 5294589 w 15471952"/>
              <a:gd name="connsiteY315" fmla="*/ 1341305 h 13717588"/>
              <a:gd name="connsiteX316" fmla="*/ 13379058 w 15471952"/>
              <a:gd name="connsiteY316" fmla="*/ 0 h 13717588"/>
              <a:gd name="connsiteX317" fmla="*/ 15471952 w 15471952"/>
              <a:gd name="connsiteY317" fmla="*/ 0 h 13717588"/>
              <a:gd name="connsiteX318" fmla="*/ 15471952 w 15471952"/>
              <a:gd name="connsiteY318" fmla="*/ 1426431 h 13717588"/>
              <a:gd name="connsiteX319" fmla="*/ 15454616 w 15471952"/>
              <a:gd name="connsiteY319" fmla="*/ 1436097 h 13717588"/>
              <a:gd name="connsiteX320" fmla="*/ 14935452 w 15471952"/>
              <a:gd name="connsiteY320" fmla="*/ 1725541 h 13717588"/>
              <a:gd name="connsiteX321" fmla="*/ 14305384 w 15471952"/>
              <a:gd name="connsiteY321" fmla="*/ 1725541 h 13717588"/>
              <a:gd name="connsiteX322" fmla="*/ 13675312 w 15471952"/>
              <a:gd name="connsiteY322" fmla="*/ 1374263 h 13717588"/>
              <a:gd name="connsiteX323" fmla="*/ 13360278 w 15471952"/>
              <a:gd name="connsiteY323" fmla="*/ 842180 h 13717588"/>
              <a:gd name="connsiteX324" fmla="*/ 13360278 w 15471952"/>
              <a:gd name="connsiteY324" fmla="*/ 139624 h 13717588"/>
              <a:gd name="connsiteX325" fmla="*/ 10707002 w 15471952"/>
              <a:gd name="connsiteY325" fmla="*/ 0 h 13717588"/>
              <a:gd name="connsiteX326" fmla="*/ 13189722 w 15471952"/>
              <a:gd name="connsiteY326" fmla="*/ 0 h 13717588"/>
              <a:gd name="connsiteX327" fmla="*/ 13208502 w 15471952"/>
              <a:gd name="connsiteY327" fmla="*/ 139624 h 13717588"/>
              <a:gd name="connsiteX328" fmla="*/ 13208502 w 15471952"/>
              <a:gd name="connsiteY328" fmla="*/ 842180 h 13717588"/>
              <a:gd name="connsiteX329" fmla="*/ 12893468 w 15471952"/>
              <a:gd name="connsiteY329" fmla="*/ 1374263 h 13717588"/>
              <a:gd name="connsiteX330" fmla="*/ 12263396 w 15471952"/>
              <a:gd name="connsiteY330" fmla="*/ 1725541 h 13717588"/>
              <a:gd name="connsiteX331" fmla="*/ 11633328 w 15471952"/>
              <a:gd name="connsiteY331" fmla="*/ 1725541 h 13717588"/>
              <a:gd name="connsiteX332" fmla="*/ 11003256 w 15471952"/>
              <a:gd name="connsiteY332" fmla="*/ 1374263 h 13717588"/>
              <a:gd name="connsiteX333" fmla="*/ 10688222 w 15471952"/>
              <a:gd name="connsiteY333" fmla="*/ 842180 h 13717588"/>
              <a:gd name="connsiteX334" fmla="*/ 10688222 w 15471952"/>
              <a:gd name="connsiteY334" fmla="*/ 139624 h 13717588"/>
              <a:gd name="connsiteX335" fmla="*/ 8034946 w 15471952"/>
              <a:gd name="connsiteY335" fmla="*/ 0 h 13717588"/>
              <a:gd name="connsiteX336" fmla="*/ 10517666 w 15471952"/>
              <a:gd name="connsiteY336" fmla="*/ 0 h 13717588"/>
              <a:gd name="connsiteX337" fmla="*/ 10536446 w 15471952"/>
              <a:gd name="connsiteY337" fmla="*/ 139624 h 13717588"/>
              <a:gd name="connsiteX338" fmla="*/ 10536446 w 15471952"/>
              <a:gd name="connsiteY338" fmla="*/ 842180 h 13717588"/>
              <a:gd name="connsiteX339" fmla="*/ 10221412 w 15471952"/>
              <a:gd name="connsiteY339" fmla="*/ 1374263 h 13717588"/>
              <a:gd name="connsiteX340" fmla="*/ 9591340 w 15471952"/>
              <a:gd name="connsiteY340" fmla="*/ 1725541 h 13717588"/>
              <a:gd name="connsiteX341" fmla="*/ 8961272 w 15471952"/>
              <a:gd name="connsiteY341" fmla="*/ 1725541 h 13717588"/>
              <a:gd name="connsiteX342" fmla="*/ 8331200 w 15471952"/>
              <a:gd name="connsiteY342" fmla="*/ 1374263 h 13717588"/>
              <a:gd name="connsiteX343" fmla="*/ 8016166 w 15471952"/>
              <a:gd name="connsiteY343" fmla="*/ 842180 h 13717588"/>
              <a:gd name="connsiteX344" fmla="*/ 8016166 w 15471952"/>
              <a:gd name="connsiteY344" fmla="*/ 139624 h 13717588"/>
              <a:gd name="connsiteX345" fmla="*/ 5362890 w 15471952"/>
              <a:gd name="connsiteY345" fmla="*/ 0 h 13717588"/>
              <a:gd name="connsiteX346" fmla="*/ 7845610 w 15471952"/>
              <a:gd name="connsiteY346" fmla="*/ 0 h 13717588"/>
              <a:gd name="connsiteX347" fmla="*/ 7864390 w 15471952"/>
              <a:gd name="connsiteY347" fmla="*/ 139624 h 13717588"/>
              <a:gd name="connsiteX348" fmla="*/ 7864390 w 15471952"/>
              <a:gd name="connsiteY348" fmla="*/ 842180 h 13717588"/>
              <a:gd name="connsiteX349" fmla="*/ 7549355 w 15471952"/>
              <a:gd name="connsiteY349" fmla="*/ 1374263 h 13717588"/>
              <a:gd name="connsiteX350" fmla="*/ 6919285 w 15471952"/>
              <a:gd name="connsiteY350" fmla="*/ 1725541 h 13717588"/>
              <a:gd name="connsiteX351" fmla="*/ 6289215 w 15471952"/>
              <a:gd name="connsiteY351" fmla="*/ 1725541 h 13717588"/>
              <a:gd name="connsiteX352" fmla="*/ 5659146 w 15471952"/>
              <a:gd name="connsiteY352" fmla="*/ 1374263 h 13717588"/>
              <a:gd name="connsiteX353" fmla="*/ 5344110 w 15471952"/>
              <a:gd name="connsiteY353" fmla="*/ 842180 h 13717588"/>
              <a:gd name="connsiteX354" fmla="*/ 5344110 w 15471952"/>
              <a:gd name="connsiteY354" fmla="*/ 139624 h 13717588"/>
              <a:gd name="connsiteX355" fmla="*/ 2690834 w 15471952"/>
              <a:gd name="connsiteY355" fmla="*/ 0 h 13717588"/>
              <a:gd name="connsiteX356" fmla="*/ 5173555 w 15471952"/>
              <a:gd name="connsiteY356" fmla="*/ 0 h 13717588"/>
              <a:gd name="connsiteX357" fmla="*/ 5192335 w 15471952"/>
              <a:gd name="connsiteY357" fmla="*/ 139624 h 13717588"/>
              <a:gd name="connsiteX358" fmla="*/ 5192335 w 15471952"/>
              <a:gd name="connsiteY358" fmla="*/ 842180 h 13717588"/>
              <a:gd name="connsiteX359" fmla="*/ 4877299 w 15471952"/>
              <a:gd name="connsiteY359" fmla="*/ 1374263 h 13717588"/>
              <a:gd name="connsiteX360" fmla="*/ 4247230 w 15471952"/>
              <a:gd name="connsiteY360" fmla="*/ 1725541 h 13717588"/>
              <a:gd name="connsiteX361" fmla="*/ 3617159 w 15471952"/>
              <a:gd name="connsiteY361" fmla="*/ 1725541 h 13717588"/>
              <a:gd name="connsiteX362" fmla="*/ 2987089 w 15471952"/>
              <a:gd name="connsiteY362" fmla="*/ 1374263 h 13717588"/>
              <a:gd name="connsiteX363" fmla="*/ 2672054 w 15471952"/>
              <a:gd name="connsiteY363" fmla="*/ 842180 h 13717588"/>
              <a:gd name="connsiteX364" fmla="*/ 2672054 w 15471952"/>
              <a:gd name="connsiteY364" fmla="*/ 139624 h 13717588"/>
              <a:gd name="connsiteX365" fmla="*/ 18779 w 15471952"/>
              <a:gd name="connsiteY365" fmla="*/ 0 h 13717588"/>
              <a:gd name="connsiteX366" fmla="*/ 2501499 w 15471952"/>
              <a:gd name="connsiteY366" fmla="*/ 0 h 13717588"/>
              <a:gd name="connsiteX367" fmla="*/ 2520278 w 15471952"/>
              <a:gd name="connsiteY367" fmla="*/ 139624 h 13717588"/>
              <a:gd name="connsiteX368" fmla="*/ 2520278 w 15471952"/>
              <a:gd name="connsiteY368" fmla="*/ 842180 h 13717588"/>
              <a:gd name="connsiteX369" fmla="*/ 2205243 w 15471952"/>
              <a:gd name="connsiteY369" fmla="*/ 1374263 h 13717588"/>
              <a:gd name="connsiteX370" fmla="*/ 1575173 w 15471952"/>
              <a:gd name="connsiteY370" fmla="*/ 1725541 h 13717588"/>
              <a:gd name="connsiteX371" fmla="*/ 945103 w 15471952"/>
              <a:gd name="connsiteY371" fmla="*/ 1725541 h 13717588"/>
              <a:gd name="connsiteX372" fmla="*/ 315033 w 15471952"/>
              <a:gd name="connsiteY372" fmla="*/ 1374263 h 13717588"/>
              <a:gd name="connsiteX373" fmla="*/ 0 w 15471952"/>
              <a:gd name="connsiteY373" fmla="*/ 842180 h 13717588"/>
              <a:gd name="connsiteX374" fmla="*/ 0 w 15471952"/>
              <a:gd name="connsiteY374" fmla="*/ 139624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5471952" h="13717588">
                <a:moveTo>
                  <a:pt x="14754750" y="12173319"/>
                </a:moveTo>
                <a:cubicBezTo>
                  <a:pt x="14863544" y="12173319"/>
                  <a:pt x="14971670" y="12200439"/>
                  <a:pt x="15067784" y="12254681"/>
                </a:cubicBezTo>
                <a:cubicBezTo>
                  <a:pt x="15225302" y="12342500"/>
                  <a:pt x="15343438" y="12408365"/>
                  <a:pt x="15432042" y="12457763"/>
                </a:cubicBezTo>
                <a:lnTo>
                  <a:pt x="15471952" y="12480014"/>
                </a:lnTo>
                <a:lnTo>
                  <a:pt x="15471952" y="13717588"/>
                </a:lnTo>
                <a:lnTo>
                  <a:pt x="13492608" y="13717588"/>
                </a:lnTo>
                <a:lnTo>
                  <a:pt x="13492608" y="13138042"/>
                </a:lnTo>
                <a:cubicBezTo>
                  <a:pt x="13492608" y="12921076"/>
                  <a:pt x="13610078" y="12714442"/>
                  <a:pt x="13807644" y="12605959"/>
                </a:cubicBezTo>
                <a:cubicBezTo>
                  <a:pt x="14437712" y="12254681"/>
                  <a:pt x="14437712" y="12254681"/>
                  <a:pt x="14437712" y="12254681"/>
                </a:cubicBezTo>
                <a:cubicBezTo>
                  <a:pt x="14536494" y="12200439"/>
                  <a:pt x="14645956" y="12173319"/>
                  <a:pt x="14754750" y="12173319"/>
                </a:cubicBezTo>
                <a:close/>
                <a:moveTo>
                  <a:pt x="12082694" y="12173319"/>
                </a:moveTo>
                <a:cubicBezTo>
                  <a:pt x="12191488" y="12173319"/>
                  <a:pt x="12299614" y="12200440"/>
                  <a:pt x="12395728" y="12254681"/>
                </a:cubicBezTo>
                <a:cubicBezTo>
                  <a:pt x="13025796" y="12605959"/>
                  <a:pt x="13025796" y="12605959"/>
                  <a:pt x="13025796" y="12605959"/>
                </a:cubicBezTo>
                <a:cubicBezTo>
                  <a:pt x="13223362" y="12714442"/>
                  <a:pt x="13340832" y="12921076"/>
                  <a:pt x="13340832" y="13138042"/>
                </a:cubicBezTo>
                <a:cubicBezTo>
                  <a:pt x="13340832" y="13445410"/>
                  <a:pt x="13340832" y="13618305"/>
                  <a:pt x="13340832" y="13715558"/>
                </a:cubicBezTo>
                <a:lnTo>
                  <a:pt x="13340832" y="13717588"/>
                </a:lnTo>
                <a:lnTo>
                  <a:pt x="10820552" y="13717588"/>
                </a:lnTo>
                <a:lnTo>
                  <a:pt x="10820552" y="13138042"/>
                </a:lnTo>
                <a:cubicBezTo>
                  <a:pt x="10820552" y="12921076"/>
                  <a:pt x="10938022" y="12714442"/>
                  <a:pt x="11135588" y="12605959"/>
                </a:cubicBezTo>
                <a:cubicBezTo>
                  <a:pt x="11765656" y="12254681"/>
                  <a:pt x="11765656" y="12254681"/>
                  <a:pt x="11765656" y="12254681"/>
                </a:cubicBezTo>
                <a:cubicBezTo>
                  <a:pt x="11864440" y="12200440"/>
                  <a:pt x="11973900" y="12173319"/>
                  <a:pt x="12082694" y="12173319"/>
                </a:cubicBezTo>
                <a:close/>
                <a:moveTo>
                  <a:pt x="9410638" y="12173319"/>
                </a:moveTo>
                <a:cubicBezTo>
                  <a:pt x="9519432" y="12173319"/>
                  <a:pt x="9627560" y="12200440"/>
                  <a:pt x="9723672" y="12254681"/>
                </a:cubicBezTo>
                <a:cubicBezTo>
                  <a:pt x="10353740" y="12605959"/>
                  <a:pt x="10353740" y="12605959"/>
                  <a:pt x="10353740" y="12605959"/>
                </a:cubicBezTo>
                <a:cubicBezTo>
                  <a:pt x="10551306" y="12714442"/>
                  <a:pt x="10668776" y="12921076"/>
                  <a:pt x="10668776" y="13138042"/>
                </a:cubicBezTo>
                <a:cubicBezTo>
                  <a:pt x="10668776" y="13445410"/>
                  <a:pt x="10668776" y="13618305"/>
                  <a:pt x="10668776" y="13715558"/>
                </a:cubicBezTo>
                <a:lnTo>
                  <a:pt x="10668776" y="13717588"/>
                </a:lnTo>
                <a:lnTo>
                  <a:pt x="8148496" y="13717588"/>
                </a:lnTo>
                <a:lnTo>
                  <a:pt x="8148496" y="13138042"/>
                </a:lnTo>
                <a:cubicBezTo>
                  <a:pt x="8148496" y="12921076"/>
                  <a:pt x="8265966" y="12714442"/>
                  <a:pt x="8463532" y="12605959"/>
                </a:cubicBezTo>
                <a:cubicBezTo>
                  <a:pt x="9093600" y="12254681"/>
                  <a:pt x="9093600" y="12254681"/>
                  <a:pt x="9093600" y="12254681"/>
                </a:cubicBezTo>
                <a:cubicBezTo>
                  <a:pt x="9192384" y="12200440"/>
                  <a:pt x="9301844" y="12173319"/>
                  <a:pt x="9410638" y="12173319"/>
                </a:cubicBezTo>
                <a:close/>
                <a:moveTo>
                  <a:pt x="6738582" y="12173319"/>
                </a:moveTo>
                <a:cubicBezTo>
                  <a:pt x="6847377" y="12173319"/>
                  <a:pt x="6955504" y="12200439"/>
                  <a:pt x="7051615" y="12254681"/>
                </a:cubicBezTo>
                <a:cubicBezTo>
                  <a:pt x="7681686" y="12605959"/>
                  <a:pt x="7681686" y="12605959"/>
                  <a:pt x="7681686" y="12605959"/>
                </a:cubicBezTo>
                <a:cubicBezTo>
                  <a:pt x="7879250" y="12714442"/>
                  <a:pt x="7996720" y="12921076"/>
                  <a:pt x="7996720" y="13138042"/>
                </a:cubicBezTo>
                <a:cubicBezTo>
                  <a:pt x="7996720" y="13445410"/>
                  <a:pt x="7996720" y="13618305"/>
                  <a:pt x="7996720" y="13715558"/>
                </a:cubicBezTo>
                <a:lnTo>
                  <a:pt x="7996720" y="13717588"/>
                </a:lnTo>
                <a:lnTo>
                  <a:pt x="5476441" y="13717588"/>
                </a:lnTo>
                <a:lnTo>
                  <a:pt x="5476441" y="13138042"/>
                </a:lnTo>
                <a:cubicBezTo>
                  <a:pt x="5476441" y="12921076"/>
                  <a:pt x="5593911" y="12714442"/>
                  <a:pt x="5791475" y="12605959"/>
                </a:cubicBezTo>
                <a:cubicBezTo>
                  <a:pt x="6421545" y="12254681"/>
                  <a:pt x="6421545" y="12254681"/>
                  <a:pt x="6421545" y="12254681"/>
                </a:cubicBezTo>
                <a:cubicBezTo>
                  <a:pt x="6520327" y="12200439"/>
                  <a:pt x="6629791" y="12173319"/>
                  <a:pt x="6738582" y="12173319"/>
                </a:cubicBezTo>
                <a:close/>
                <a:moveTo>
                  <a:pt x="4085973" y="12173319"/>
                </a:moveTo>
                <a:cubicBezTo>
                  <a:pt x="4194766" y="12173319"/>
                  <a:pt x="4302893" y="12200440"/>
                  <a:pt x="4399005" y="12254681"/>
                </a:cubicBezTo>
                <a:cubicBezTo>
                  <a:pt x="5029075" y="12605959"/>
                  <a:pt x="5029075" y="12605959"/>
                  <a:pt x="5029075" y="12605959"/>
                </a:cubicBezTo>
                <a:cubicBezTo>
                  <a:pt x="5226639" y="12714442"/>
                  <a:pt x="5344110" y="12921076"/>
                  <a:pt x="5344110" y="13138042"/>
                </a:cubicBezTo>
                <a:cubicBezTo>
                  <a:pt x="5344110" y="13445410"/>
                  <a:pt x="5344110" y="13618305"/>
                  <a:pt x="5344110" y="13715558"/>
                </a:cubicBezTo>
                <a:lnTo>
                  <a:pt x="5344110" y="13717588"/>
                </a:lnTo>
                <a:lnTo>
                  <a:pt x="2823830" y="13717588"/>
                </a:lnTo>
                <a:lnTo>
                  <a:pt x="2823830" y="13138042"/>
                </a:lnTo>
                <a:cubicBezTo>
                  <a:pt x="2823830" y="12921076"/>
                  <a:pt x="2941301" y="12714442"/>
                  <a:pt x="3138865" y="12605959"/>
                </a:cubicBezTo>
                <a:cubicBezTo>
                  <a:pt x="3768935" y="12254681"/>
                  <a:pt x="3768935" y="12254681"/>
                  <a:pt x="3768935" y="12254681"/>
                </a:cubicBezTo>
                <a:cubicBezTo>
                  <a:pt x="3867717" y="12200440"/>
                  <a:pt x="3977178" y="12173319"/>
                  <a:pt x="4085973" y="12173319"/>
                </a:cubicBezTo>
                <a:close/>
                <a:moveTo>
                  <a:pt x="15471952" y="10240429"/>
                </a:moveTo>
                <a:lnTo>
                  <a:pt x="15471952" y="12405403"/>
                </a:lnTo>
                <a:lnTo>
                  <a:pt x="15452744" y="12394695"/>
                </a:lnTo>
                <a:cubicBezTo>
                  <a:pt x="15114788" y="12206277"/>
                  <a:pt x="15114788" y="12206277"/>
                  <a:pt x="15114788" y="12206277"/>
                </a:cubicBezTo>
                <a:cubicBezTo>
                  <a:pt x="14917224" y="12092628"/>
                  <a:pt x="14799754" y="11891160"/>
                  <a:pt x="14799754" y="11674194"/>
                </a:cubicBezTo>
                <a:lnTo>
                  <a:pt x="14799754" y="10971638"/>
                </a:lnTo>
                <a:cubicBezTo>
                  <a:pt x="14799754" y="10754672"/>
                  <a:pt x="14917224" y="10548038"/>
                  <a:pt x="15114788" y="10439555"/>
                </a:cubicBezTo>
                <a:cubicBezTo>
                  <a:pt x="15232926" y="10373690"/>
                  <a:pt x="15328914" y="10320175"/>
                  <a:pt x="15406904" y="10276694"/>
                </a:cubicBezTo>
                <a:close/>
                <a:moveTo>
                  <a:pt x="13389840" y="10006915"/>
                </a:moveTo>
                <a:cubicBezTo>
                  <a:pt x="13498634" y="10006915"/>
                  <a:pt x="13606760" y="10034035"/>
                  <a:pt x="13702872" y="10088277"/>
                </a:cubicBezTo>
                <a:cubicBezTo>
                  <a:pt x="14332944" y="10439555"/>
                  <a:pt x="14332944" y="10439555"/>
                  <a:pt x="14332944" y="10439555"/>
                </a:cubicBezTo>
                <a:cubicBezTo>
                  <a:pt x="14530508" y="10548038"/>
                  <a:pt x="14647978" y="10754672"/>
                  <a:pt x="14647978" y="10971638"/>
                </a:cubicBezTo>
                <a:cubicBezTo>
                  <a:pt x="14647978" y="11674194"/>
                  <a:pt x="14647978" y="11674194"/>
                  <a:pt x="14647978" y="11674194"/>
                </a:cubicBezTo>
                <a:cubicBezTo>
                  <a:pt x="14647978" y="11891160"/>
                  <a:pt x="14530508" y="12092628"/>
                  <a:pt x="14332944" y="12206277"/>
                </a:cubicBezTo>
                <a:cubicBezTo>
                  <a:pt x="13702872" y="12557555"/>
                  <a:pt x="13702872" y="12557555"/>
                  <a:pt x="13702872" y="12557555"/>
                </a:cubicBezTo>
                <a:cubicBezTo>
                  <a:pt x="13510648" y="12666038"/>
                  <a:pt x="13270368" y="12666038"/>
                  <a:pt x="13072804" y="12557555"/>
                </a:cubicBezTo>
                <a:cubicBezTo>
                  <a:pt x="12442732" y="12206277"/>
                  <a:pt x="12442732" y="12206277"/>
                  <a:pt x="12442732" y="12206277"/>
                </a:cubicBezTo>
                <a:cubicBezTo>
                  <a:pt x="12245168" y="12092628"/>
                  <a:pt x="12127698" y="11891160"/>
                  <a:pt x="12127698" y="11674194"/>
                </a:cubicBezTo>
                <a:lnTo>
                  <a:pt x="12127698" y="10971638"/>
                </a:lnTo>
                <a:cubicBezTo>
                  <a:pt x="12127698" y="10754672"/>
                  <a:pt x="12245168" y="10548038"/>
                  <a:pt x="12442732" y="10439555"/>
                </a:cubicBezTo>
                <a:cubicBezTo>
                  <a:pt x="13072804" y="10088277"/>
                  <a:pt x="13072804" y="10088277"/>
                  <a:pt x="13072804" y="10088277"/>
                </a:cubicBezTo>
                <a:cubicBezTo>
                  <a:pt x="13171586" y="10034035"/>
                  <a:pt x="13281048" y="10006915"/>
                  <a:pt x="13389840" y="10006915"/>
                </a:cubicBezTo>
                <a:close/>
                <a:moveTo>
                  <a:pt x="10717784" y="10006915"/>
                </a:moveTo>
                <a:cubicBezTo>
                  <a:pt x="10826578" y="10006915"/>
                  <a:pt x="10934704" y="10034036"/>
                  <a:pt x="11030816" y="10088277"/>
                </a:cubicBezTo>
                <a:cubicBezTo>
                  <a:pt x="11660888" y="10439555"/>
                  <a:pt x="11660888" y="10439555"/>
                  <a:pt x="11660888" y="10439555"/>
                </a:cubicBezTo>
                <a:cubicBezTo>
                  <a:pt x="11858452" y="10548038"/>
                  <a:pt x="11975922" y="10754672"/>
                  <a:pt x="11975922" y="10971638"/>
                </a:cubicBezTo>
                <a:cubicBezTo>
                  <a:pt x="11975922" y="11674194"/>
                  <a:pt x="11975922" y="11674194"/>
                  <a:pt x="11975922" y="11674194"/>
                </a:cubicBezTo>
                <a:cubicBezTo>
                  <a:pt x="11975922" y="11891160"/>
                  <a:pt x="11858452" y="12092628"/>
                  <a:pt x="11660888" y="12206277"/>
                </a:cubicBezTo>
                <a:cubicBezTo>
                  <a:pt x="11030816" y="12557555"/>
                  <a:pt x="11030816" y="12557555"/>
                  <a:pt x="11030816" y="12557555"/>
                </a:cubicBezTo>
                <a:cubicBezTo>
                  <a:pt x="10838592" y="12666038"/>
                  <a:pt x="10598312" y="12666038"/>
                  <a:pt x="10400748" y="12557555"/>
                </a:cubicBezTo>
                <a:cubicBezTo>
                  <a:pt x="9770676" y="12206277"/>
                  <a:pt x="9770676" y="12206277"/>
                  <a:pt x="9770676" y="12206277"/>
                </a:cubicBezTo>
                <a:cubicBezTo>
                  <a:pt x="9573112" y="12092628"/>
                  <a:pt x="9455642" y="11891160"/>
                  <a:pt x="9455642" y="11674194"/>
                </a:cubicBezTo>
                <a:lnTo>
                  <a:pt x="9455642" y="10971638"/>
                </a:lnTo>
                <a:cubicBezTo>
                  <a:pt x="9455642" y="10754672"/>
                  <a:pt x="9573112" y="10548038"/>
                  <a:pt x="9770676" y="10439555"/>
                </a:cubicBezTo>
                <a:cubicBezTo>
                  <a:pt x="10400748" y="10088277"/>
                  <a:pt x="10400748" y="10088277"/>
                  <a:pt x="10400748" y="10088277"/>
                </a:cubicBezTo>
                <a:cubicBezTo>
                  <a:pt x="10499530" y="10034036"/>
                  <a:pt x="10608992" y="10006915"/>
                  <a:pt x="10717784" y="10006915"/>
                </a:cubicBezTo>
                <a:close/>
                <a:moveTo>
                  <a:pt x="8045728" y="10006915"/>
                </a:moveTo>
                <a:cubicBezTo>
                  <a:pt x="8154522" y="10006915"/>
                  <a:pt x="8262648" y="10034036"/>
                  <a:pt x="8358760" y="10088277"/>
                </a:cubicBezTo>
                <a:cubicBezTo>
                  <a:pt x="8988832" y="10439555"/>
                  <a:pt x="8988832" y="10439555"/>
                  <a:pt x="8988832" y="10439555"/>
                </a:cubicBezTo>
                <a:cubicBezTo>
                  <a:pt x="9186396" y="10548038"/>
                  <a:pt x="9303866" y="10754672"/>
                  <a:pt x="9303866" y="10971638"/>
                </a:cubicBezTo>
                <a:cubicBezTo>
                  <a:pt x="9303866" y="11674194"/>
                  <a:pt x="9303866" y="11674194"/>
                  <a:pt x="9303866" y="11674194"/>
                </a:cubicBezTo>
                <a:cubicBezTo>
                  <a:pt x="9303866" y="11891160"/>
                  <a:pt x="9186396" y="12092628"/>
                  <a:pt x="8988832" y="12206277"/>
                </a:cubicBezTo>
                <a:cubicBezTo>
                  <a:pt x="8358760" y="12557555"/>
                  <a:pt x="8358760" y="12557555"/>
                  <a:pt x="8358760" y="12557555"/>
                </a:cubicBezTo>
                <a:cubicBezTo>
                  <a:pt x="8166536" y="12666038"/>
                  <a:pt x="7926256" y="12666038"/>
                  <a:pt x="7728692" y="12557555"/>
                </a:cubicBezTo>
                <a:cubicBezTo>
                  <a:pt x="7098621" y="12206277"/>
                  <a:pt x="7098621" y="12206277"/>
                  <a:pt x="7098621" y="12206277"/>
                </a:cubicBezTo>
                <a:cubicBezTo>
                  <a:pt x="6901057" y="12092628"/>
                  <a:pt x="6783586" y="11891160"/>
                  <a:pt x="6783586" y="11674194"/>
                </a:cubicBezTo>
                <a:lnTo>
                  <a:pt x="6783586" y="10971638"/>
                </a:lnTo>
                <a:cubicBezTo>
                  <a:pt x="6783586" y="10754672"/>
                  <a:pt x="6901057" y="10548038"/>
                  <a:pt x="7098621" y="10439555"/>
                </a:cubicBezTo>
                <a:cubicBezTo>
                  <a:pt x="7728692" y="10088277"/>
                  <a:pt x="7728692" y="10088277"/>
                  <a:pt x="7728692" y="10088277"/>
                </a:cubicBezTo>
                <a:cubicBezTo>
                  <a:pt x="7827474" y="10034036"/>
                  <a:pt x="7936936" y="10006915"/>
                  <a:pt x="8045728" y="10006915"/>
                </a:cubicBezTo>
                <a:close/>
                <a:moveTo>
                  <a:pt x="14754750" y="7840511"/>
                </a:moveTo>
                <a:cubicBezTo>
                  <a:pt x="14863544" y="7840510"/>
                  <a:pt x="14971670" y="7867632"/>
                  <a:pt x="15067784" y="7921873"/>
                </a:cubicBezTo>
                <a:cubicBezTo>
                  <a:pt x="15225302" y="8009693"/>
                  <a:pt x="15343438" y="8075557"/>
                  <a:pt x="15432042" y="8124956"/>
                </a:cubicBezTo>
                <a:lnTo>
                  <a:pt x="15471952" y="8147206"/>
                </a:lnTo>
                <a:lnTo>
                  <a:pt x="15471952" y="10165818"/>
                </a:lnTo>
                <a:lnTo>
                  <a:pt x="15405738" y="10202734"/>
                </a:lnTo>
                <a:cubicBezTo>
                  <a:pt x="15067784" y="10391151"/>
                  <a:pt x="15067784" y="10391151"/>
                  <a:pt x="15067784" y="10391151"/>
                </a:cubicBezTo>
                <a:cubicBezTo>
                  <a:pt x="14875558" y="10499634"/>
                  <a:pt x="14635278" y="10499634"/>
                  <a:pt x="14437712" y="10391151"/>
                </a:cubicBezTo>
                <a:cubicBezTo>
                  <a:pt x="13807644" y="10039873"/>
                  <a:pt x="13807644" y="10039873"/>
                  <a:pt x="13807644" y="10039873"/>
                </a:cubicBezTo>
                <a:cubicBezTo>
                  <a:pt x="13610078" y="9926224"/>
                  <a:pt x="13492608" y="9724756"/>
                  <a:pt x="13492608" y="9507790"/>
                </a:cubicBezTo>
                <a:lnTo>
                  <a:pt x="13492608" y="8805234"/>
                </a:lnTo>
                <a:cubicBezTo>
                  <a:pt x="13492608" y="8588268"/>
                  <a:pt x="13610078" y="8381634"/>
                  <a:pt x="13807644" y="8273151"/>
                </a:cubicBezTo>
                <a:cubicBezTo>
                  <a:pt x="14437712" y="7921873"/>
                  <a:pt x="14437712" y="7921873"/>
                  <a:pt x="14437712" y="7921873"/>
                </a:cubicBezTo>
                <a:cubicBezTo>
                  <a:pt x="14536494" y="7867632"/>
                  <a:pt x="14645956" y="7840510"/>
                  <a:pt x="14754750" y="7840511"/>
                </a:cubicBezTo>
                <a:close/>
                <a:moveTo>
                  <a:pt x="12082694" y="7840511"/>
                </a:moveTo>
                <a:cubicBezTo>
                  <a:pt x="12191488" y="7840510"/>
                  <a:pt x="12299614" y="7867632"/>
                  <a:pt x="12395728" y="7921873"/>
                </a:cubicBezTo>
                <a:cubicBezTo>
                  <a:pt x="13025796" y="8273151"/>
                  <a:pt x="13025796" y="8273151"/>
                  <a:pt x="13025796" y="8273151"/>
                </a:cubicBezTo>
                <a:cubicBezTo>
                  <a:pt x="13223362" y="8381634"/>
                  <a:pt x="13340832" y="8588268"/>
                  <a:pt x="13340832" y="8805234"/>
                </a:cubicBezTo>
                <a:cubicBezTo>
                  <a:pt x="13340832" y="9507790"/>
                  <a:pt x="13340832" y="9507790"/>
                  <a:pt x="13340832" y="9507790"/>
                </a:cubicBezTo>
                <a:cubicBezTo>
                  <a:pt x="13340832" y="9724756"/>
                  <a:pt x="13223362" y="9926224"/>
                  <a:pt x="13025796" y="10039873"/>
                </a:cubicBezTo>
                <a:cubicBezTo>
                  <a:pt x="12395728" y="10391151"/>
                  <a:pt x="12395728" y="10391151"/>
                  <a:pt x="12395728" y="10391151"/>
                </a:cubicBezTo>
                <a:cubicBezTo>
                  <a:pt x="12203502" y="10499634"/>
                  <a:pt x="11963222" y="10499634"/>
                  <a:pt x="11765656" y="10391151"/>
                </a:cubicBezTo>
                <a:cubicBezTo>
                  <a:pt x="11135588" y="10039873"/>
                  <a:pt x="11135588" y="10039873"/>
                  <a:pt x="11135588" y="10039873"/>
                </a:cubicBezTo>
                <a:cubicBezTo>
                  <a:pt x="10938022" y="9926224"/>
                  <a:pt x="10820552" y="9724756"/>
                  <a:pt x="10820552" y="9507790"/>
                </a:cubicBezTo>
                <a:lnTo>
                  <a:pt x="10820552" y="8805234"/>
                </a:lnTo>
                <a:cubicBezTo>
                  <a:pt x="10820552" y="8588268"/>
                  <a:pt x="10938022" y="8381634"/>
                  <a:pt x="11135588" y="8273151"/>
                </a:cubicBezTo>
                <a:cubicBezTo>
                  <a:pt x="11765656" y="7921873"/>
                  <a:pt x="11765656" y="7921873"/>
                  <a:pt x="11765656" y="7921873"/>
                </a:cubicBezTo>
                <a:cubicBezTo>
                  <a:pt x="11864438" y="7867632"/>
                  <a:pt x="11973900" y="7840510"/>
                  <a:pt x="12082694" y="7840511"/>
                </a:cubicBezTo>
                <a:close/>
                <a:moveTo>
                  <a:pt x="9410638" y="7840511"/>
                </a:moveTo>
                <a:cubicBezTo>
                  <a:pt x="9519432" y="7840511"/>
                  <a:pt x="9627560" y="7867632"/>
                  <a:pt x="9723672" y="7921873"/>
                </a:cubicBezTo>
                <a:cubicBezTo>
                  <a:pt x="10353740" y="8273151"/>
                  <a:pt x="10353740" y="8273151"/>
                  <a:pt x="10353740" y="8273151"/>
                </a:cubicBezTo>
                <a:cubicBezTo>
                  <a:pt x="10551306" y="8381634"/>
                  <a:pt x="10668776" y="8588268"/>
                  <a:pt x="10668776" y="8805234"/>
                </a:cubicBezTo>
                <a:cubicBezTo>
                  <a:pt x="10668776" y="9507790"/>
                  <a:pt x="10668776" y="9507790"/>
                  <a:pt x="10668776" y="9507790"/>
                </a:cubicBezTo>
                <a:cubicBezTo>
                  <a:pt x="10668776" y="9724756"/>
                  <a:pt x="10551306" y="9926224"/>
                  <a:pt x="10353740" y="10039873"/>
                </a:cubicBezTo>
                <a:cubicBezTo>
                  <a:pt x="9723672" y="10391151"/>
                  <a:pt x="9723672" y="10391151"/>
                  <a:pt x="9723672" y="10391151"/>
                </a:cubicBezTo>
                <a:cubicBezTo>
                  <a:pt x="9531446" y="10499634"/>
                  <a:pt x="9291166" y="10499634"/>
                  <a:pt x="9093600" y="10391151"/>
                </a:cubicBezTo>
                <a:cubicBezTo>
                  <a:pt x="8463532" y="10039873"/>
                  <a:pt x="8463532" y="10039873"/>
                  <a:pt x="8463532" y="10039873"/>
                </a:cubicBezTo>
                <a:cubicBezTo>
                  <a:pt x="8265966" y="9926224"/>
                  <a:pt x="8148496" y="9724756"/>
                  <a:pt x="8148496" y="9507790"/>
                </a:cubicBezTo>
                <a:lnTo>
                  <a:pt x="8148496" y="8805234"/>
                </a:lnTo>
                <a:cubicBezTo>
                  <a:pt x="8148496" y="8588268"/>
                  <a:pt x="8265966" y="8381634"/>
                  <a:pt x="8463532" y="8273151"/>
                </a:cubicBezTo>
                <a:cubicBezTo>
                  <a:pt x="9093600" y="7921873"/>
                  <a:pt x="9093600" y="7921873"/>
                  <a:pt x="9093600" y="7921873"/>
                </a:cubicBezTo>
                <a:cubicBezTo>
                  <a:pt x="9192384" y="7867632"/>
                  <a:pt x="9301844" y="7840511"/>
                  <a:pt x="9410638" y="7840511"/>
                </a:cubicBezTo>
                <a:close/>
                <a:moveTo>
                  <a:pt x="15471952" y="5907624"/>
                </a:moveTo>
                <a:lnTo>
                  <a:pt x="15471952" y="8072596"/>
                </a:lnTo>
                <a:lnTo>
                  <a:pt x="15452744" y="8061887"/>
                </a:lnTo>
                <a:cubicBezTo>
                  <a:pt x="15114788" y="7873469"/>
                  <a:pt x="15114788" y="7873469"/>
                  <a:pt x="15114788" y="7873469"/>
                </a:cubicBezTo>
                <a:cubicBezTo>
                  <a:pt x="14917224" y="7759820"/>
                  <a:pt x="14799754" y="7558352"/>
                  <a:pt x="14799754" y="7341386"/>
                </a:cubicBezTo>
                <a:lnTo>
                  <a:pt x="14799754" y="6638833"/>
                </a:lnTo>
                <a:cubicBezTo>
                  <a:pt x="14799754" y="6421867"/>
                  <a:pt x="14917224" y="6215232"/>
                  <a:pt x="15114788" y="6106750"/>
                </a:cubicBezTo>
                <a:cubicBezTo>
                  <a:pt x="15232926" y="6040886"/>
                  <a:pt x="15328914" y="5987370"/>
                  <a:pt x="15406904" y="5943889"/>
                </a:cubicBezTo>
                <a:close/>
                <a:moveTo>
                  <a:pt x="13389840" y="5674111"/>
                </a:moveTo>
                <a:cubicBezTo>
                  <a:pt x="13498634" y="5674111"/>
                  <a:pt x="13606760" y="5701230"/>
                  <a:pt x="13702872" y="5755474"/>
                </a:cubicBezTo>
                <a:cubicBezTo>
                  <a:pt x="14332944" y="6106750"/>
                  <a:pt x="14332944" y="6106750"/>
                  <a:pt x="14332944" y="6106750"/>
                </a:cubicBezTo>
                <a:cubicBezTo>
                  <a:pt x="14530508" y="6215232"/>
                  <a:pt x="14647978" y="6421867"/>
                  <a:pt x="14647978" y="6638833"/>
                </a:cubicBezTo>
                <a:cubicBezTo>
                  <a:pt x="14647978" y="7341386"/>
                  <a:pt x="14647978" y="7341386"/>
                  <a:pt x="14647978" y="7341386"/>
                </a:cubicBezTo>
                <a:cubicBezTo>
                  <a:pt x="14647978" y="7558352"/>
                  <a:pt x="14530508" y="7759820"/>
                  <a:pt x="14332944" y="7873469"/>
                </a:cubicBezTo>
                <a:cubicBezTo>
                  <a:pt x="13702872" y="8224747"/>
                  <a:pt x="13702872" y="8224747"/>
                  <a:pt x="13702872" y="8224747"/>
                </a:cubicBezTo>
                <a:cubicBezTo>
                  <a:pt x="13510648" y="8333230"/>
                  <a:pt x="13270368" y="8333230"/>
                  <a:pt x="13072804" y="8224747"/>
                </a:cubicBezTo>
                <a:cubicBezTo>
                  <a:pt x="12442732" y="7873469"/>
                  <a:pt x="12442732" y="7873469"/>
                  <a:pt x="12442732" y="7873469"/>
                </a:cubicBezTo>
                <a:cubicBezTo>
                  <a:pt x="12245168" y="7759820"/>
                  <a:pt x="12127698" y="7558352"/>
                  <a:pt x="12127698" y="7341386"/>
                </a:cubicBezTo>
                <a:lnTo>
                  <a:pt x="12127698" y="6638833"/>
                </a:lnTo>
                <a:cubicBezTo>
                  <a:pt x="12127698" y="6421867"/>
                  <a:pt x="12245168" y="6215232"/>
                  <a:pt x="12442732" y="6106750"/>
                </a:cubicBezTo>
                <a:cubicBezTo>
                  <a:pt x="13072804" y="5755474"/>
                  <a:pt x="13072804" y="5755474"/>
                  <a:pt x="13072804" y="5755474"/>
                </a:cubicBezTo>
                <a:cubicBezTo>
                  <a:pt x="13171586" y="5701230"/>
                  <a:pt x="13281048" y="5674111"/>
                  <a:pt x="13389840" y="5674111"/>
                </a:cubicBezTo>
                <a:close/>
                <a:moveTo>
                  <a:pt x="10717784" y="5674111"/>
                </a:moveTo>
                <a:cubicBezTo>
                  <a:pt x="10826578" y="5674111"/>
                  <a:pt x="10934704" y="5701230"/>
                  <a:pt x="11030816" y="5755474"/>
                </a:cubicBezTo>
                <a:cubicBezTo>
                  <a:pt x="11660888" y="6106750"/>
                  <a:pt x="11660888" y="6106750"/>
                  <a:pt x="11660888" y="6106750"/>
                </a:cubicBezTo>
                <a:cubicBezTo>
                  <a:pt x="11858452" y="6215232"/>
                  <a:pt x="11975922" y="6421867"/>
                  <a:pt x="11975922" y="6638833"/>
                </a:cubicBezTo>
                <a:cubicBezTo>
                  <a:pt x="11975922" y="7341386"/>
                  <a:pt x="11975922" y="7341386"/>
                  <a:pt x="11975922" y="7341386"/>
                </a:cubicBezTo>
                <a:cubicBezTo>
                  <a:pt x="11975922" y="7558352"/>
                  <a:pt x="11858452" y="7759820"/>
                  <a:pt x="11660888" y="7873469"/>
                </a:cubicBezTo>
                <a:cubicBezTo>
                  <a:pt x="11030816" y="8224747"/>
                  <a:pt x="11030816" y="8224747"/>
                  <a:pt x="11030816" y="8224747"/>
                </a:cubicBezTo>
                <a:cubicBezTo>
                  <a:pt x="10838592" y="8333230"/>
                  <a:pt x="10598312" y="8333230"/>
                  <a:pt x="10400748" y="8224747"/>
                </a:cubicBezTo>
                <a:cubicBezTo>
                  <a:pt x="9770676" y="7873469"/>
                  <a:pt x="9770676" y="7873469"/>
                  <a:pt x="9770676" y="7873469"/>
                </a:cubicBezTo>
                <a:cubicBezTo>
                  <a:pt x="9573112" y="7759820"/>
                  <a:pt x="9455642" y="7558352"/>
                  <a:pt x="9455642" y="7341386"/>
                </a:cubicBezTo>
                <a:lnTo>
                  <a:pt x="9455642" y="6638833"/>
                </a:lnTo>
                <a:cubicBezTo>
                  <a:pt x="9455642" y="6421867"/>
                  <a:pt x="9573112" y="6215232"/>
                  <a:pt x="9770676" y="6106750"/>
                </a:cubicBezTo>
                <a:cubicBezTo>
                  <a:pt x="10400748" y="5755474"/>
                  <a:pt x="10400748" y="5755474"/>
                  <a:pt x="10400748" y="5755474"/>
                </a:cubicBezTo>
                <a:cubicBezTo>
                  <a:pt x="10499530" y="5701230"/>
                  <a:pt x="10608992" y="5674111"/>
                  <a:pt x="10717784" y="5674111"/>
                </a:cubicBezTo>
                <a:close/>
                <a:moveTo>
                  <a:pt x="8045728" y="5674111"/>
                </a:moveTo>
                <a:cubicBezTo>
                  <a:pt x="8154522" y="5674111"/>
                  <a:pt x="8262648" y="5701230"/>
                  <a:pt x="8358760" y="5755474"/>
                </a:cubicBezTo>
                <a:cubicBezTo>
                  <a:pt x="8988832" y="6106750"/>
                  <a:pt x="8988832" y="6106750"/>
                  <a:pt x="8988832" y="6106750"/>
                </a:cubicBezTo>
                <a:cubicBezTo>
                  <a:pt x="9186396" y="6215232"/>
                  <a:pt x="9303866" y="6421867"/>
                  <a:pt x="9303866" y="6638833"/>
                </a:cubicBezTo>
                <a:cubicBezTo>
                  <a:pt x="9303866" y="7341386"/>
                  <a:pt x="9303866" y="7341386"/>
                  <a:pt x="9303866" y="7341386"/>
                </a:cubicBezTo>
                <a:cubicBezTo>
                  <a:pt x="9303866" y="7558352"/>
                  <a:pt x="9186396" y="7759820"/>
                  <a:pt x="8988832" y="7873469"/>
                </a:cubicBezTo>
                <a:cubicBezTo>
                  <a:pt x="8358760" y="8224747"/>
                  <a:pt x="8358760" y="8224747"/>
                  <a:pt x="8358760" y="8224747"/>
                </a:cubicBezTo>
                <a:cubicBezTo>
                  <a:pt x="8166536" y="8333230"/>
                  <a:pt x="7926256" y="8333230"/>
                  <a:pt x="7728692" y="8224747"/>
                </a:cubicBezTo>
                <a:cubicBezTo>
                  <a:pt x="7098621" y="7873469"/>
                  <a:pt x="7098621" y="7873469"/>
                  <a:pt x="7098621" y="7873469"/>
                </a:cubicBezTo>
                <a:cubicBezTo>
                  <a:pt x="6901059" y="7759820"/>
                  <a:pt x="6783586" y="7558352"/>
                  <a:pt x="6783586" y="7341386"/>
                </a:cubicBezTo>
                <a:lnTo>
                  <a:pt x="6783586" y="6638833"/>
                </a:lnTo>
                <a:cubicBezTo>
                  <a:pt x="6783586" y="6421867"/>
                  <a:pt x="6901059" y="6215232"/>
                  <a:pt x="7098621" y="6106750"/>
                </a:cubicBezTo>
                <a:cubicBezTo>
                  <a:pt x="7728692" y="5755474"/>
                  <a:pt x="7728692" y="5755474"/>
                  <a:pt x="7728692" y="5755474"/>
                </a:cubicBezTo>
                <a:cubicBezTo>
                  <a:pt x="7827474" y="5701230"/>
                  <a:pt x="7936936" y="5674111"/>
                  <a:pt x="8045728" y="5674111"/>
                </a:cubicBezTo>
                <a:close/>
                <a:moveTo>
                  <a:pt x="14686250" y="3507708"/>
                </a:moveTo>
                <a:cubicBezTo>
                  <a:pt x="14795044" y="3507708"/>
                  <a:pt x="14903170" y="3534828"/>
                  <a:pt x="14999284" y="3589070"/>
                </a:cubicBezTo>
                <a:cubicBezTo>
                  <a:pt x="15156802" y="3676890"/>
                  <a:pt x="15274938" y="3742754"/>
                  <a:pt x="15363542" y="3792152"/>
                </a:cubicBezTo>
                <a:lnTo>
                  <a:pt x="15471952" y="3852593"/>
                </a:lnTo>
                <a:lnTo>
                  <a:pt x="15471952" y="5794822"/>
                </a:lnTo>
                <a:lnTo>
                  <a:pt x="15421380" y="5823017"/>
                </a:lnTo>
                <a:cubicBezTo>
                  <a:pt x="14999284" y="6058345"/>
                  <a:pt x="14999284" y="6058345"/>
                  <a:pt x="14999284" y="6058345"/>
                </a:cubicBezTo>
                <a:cubicBezTo>
                  <a:pt x="14807058" y="6166829"/>
                  <a:pt x="14566778" y="6166829"/>
                  <a:pt x="14369212" y="6058345"/>
                </a:cubicBezTo>
                <a:cubicBezTo>
                  <a:pt x="13739144" y="5707067"/>
                  <a:pt x="13739144" y="5707067"/>
                  <a:pt x="13739144" y="5707067"/>
                </a:cubicBezTo>
                <a:cubicBezTo>
                  <a:pt x="13541578" y="5593419"/>
                  <a:pt x="13424108" y="5391950"/>
                  <a:pt x="13424108" y="5174986"/>
                </a:cubicBezTo>
                <a:lnTo>
                  <a:pt x="13424108" y="4472429"/>
                </a:lnTo>
                <a:cubicBezTo>
                  <a:pt x="13424108" y="4255462"/>
                  <a:pt x="13541578" y="4048830"/>
                  <a:pt x="13739144" y="3940347"/>
                </a:cubicBezTo>
                <a:cubicBezTo>
                  <a:pt x="14369212" y="3589070"/>
                  <a:pt x="14369212" y="3589070"/>
                  <a:pt x="14369212" y="3589070"/>
                </a:cubicBezTo>
                <a:cubicBezTo>
                  <a:pt x="14467994" y="3534828"/>
                  <a:pt x="14577456" y="3507708"/>
                  <a:pt x="14686250" y="3507708"/>
                </a:cubicBezTo>
                <a:close/>
                <a:moveTo>
                  <a:pt x="12014194" y="3507708"/>
                </a:moveTo>
                <a:cubicBezTo>
                  <a:pt x="12122988" y="3507708"/>
                  <a:pt x="12231114" y="3534828"/>
                  <a:pt x="12327228" y="3589070"/>
                </a:cubicBezTo>
                <a:cubicBezTo>
                  <a:pt x="12957296" y="3940347"/>
                  <a:pt x="12957296" y="3940347"/>
                  <a:pt x="12957296" y="3940347"/>
                </a:cubicBezTo>
                <a:cubicBezTo>
                  <a:pt x="13154862" y="4048830"/>
                  <a:pt x="13272332" y="4255462"/>
                  <a:pt x="13272332" y="4472429"/>
                </a:cubicBezTo>
                <a:cubicBezTo>
                  <a:pt x="13272332" y="5174986"/>
                  <a:pt x="13272332" y="5174986"/>
                  <a:pt x="13272332" y="5174986"/>
                </a:cubicBezTo>
                <a:cubicBezTo>
                  <a:pt x="13272332" y="5391950"/>
                  <a:pt x="13154862" y="5593419"/>
                  <a:pt x="12957296" y="5707067"/>
                </a:cubicBezTo>
                <a:cubicBezTo>
                  <a:pt x="12327228" y="6058345"/>
                  <a:pt x="12327228" y="6058345"/>
                  <a:pt x="12327228" y="6058345"/>
                </a:cubicBezTo>
                <a:cubicBezTo>
                  <a:pt x="12135002" y="6166829"/>
                  <a:pt x="11894722" y="6166829"/>
                  <a:pt x="11697156" y="6058345"/>
                </a:cubicBezTo>
                <a:cubicBezTo>
                  <a:pt x="11067088" y="5707067"/>
                  <a:pt x="11067088" y="5707067"/>
                  <a:pt x="11067088" y="5707067"/>
                </a:cubicBezTo>
                <a:cubicBezTo>
                  <a:pt x="10869522" y="5593419"/>
                  <a:pt x="10752052" y="5391950"/>
                  <a:pt x="10752052" y="5174986"/>
                </a:cubicBezTo>
                <a:lnTo>
                  <a:pt x="10752052" y="4472429"/>
                </a:lnTo>
                <a:cubicBezTo>
                  <a:pt x="10752052" y="4255462"/>
                  <a:pt x="10869522" y="4048830"/>
                  <a:pt x="11067088" y="3940347"/>
                </a:cubicBezTo>
                <a:cubicBezTo>
                  <a:pt x="11697156" y="3589070"/>
                  <a:pt x="11697156" y="3589070"/>
                  <a:pt x="11697156" y="3589070"/>
                </a:cubicBezTo>
                <a:cubicBezTo>
                  <a:pt x="11795940" y="3534828"/>
                  <a:pt x="11905400" y="3507708"/>
                  <a:pt x="12014194" y="3507708"/>
                </a:cubicBezTo>
                <a:close/>
                <a:moveTo>
                  <a:pt x="9342138" y="3507708"/>
                </a:moveTo>
                <a:cubicBezTo>
                  <a:pt x="9450932" y="3507708"/>
                  <a:pt x="9559060" y="3534828"/>
                  <a:pt x="9655172" y="3589070"/>
                </a:cubicBezTo>
                <a:cubicBezTo>
                  <a:pt x="10285240" y="3940347"/>
                  <a:pt x="10285240" y="3940347"/>
                  <a:pt x="10285240" y="3940347"/>
                </a:cubicBezTo>
                <a:cubicBezTo>
                  <a:pt x="10482806" y="4048830"/>
                  <a:pt x="10600276" y="4255462"/>
                  <a:pt x="10600276" y="4472429"/>
                </a:cubicBezTo>
                <a:cubicBezTo>
                  <a:pt x="10600276" y="5174986"/>
                  <a:pt x="10600276" y="5174986"/>
                  <a:pt x="10600276" y="5174986"/>
                </a:cubicBezTo>
                <a:cubicBezTo>
                  <a:pt x="10600276" y="5391950"/>
                  <a:pt x="10482806" y="5593419"/>
                  <a:pt x="10285240" y="5707067"/>
                </a:cubicBezTo>
                <a:cubicBezTo>
                  <a:pt x="9655172" y="6058345"/>
                  <a:pt x="9655172" y="6058345"/>
                  <a:pt x="9655172" y="6058345"/>
                </a:cubicBezTo>
                <a:cubicBezTo>
                  <a:pt x="9462946" y="6166829"/>
                  <a:pt x="9222666" y="6166829"/>
                  <a:pt x="9025100" y="6058345"/>
                </a:cubicBezTo>
                <a:cubicBezTo>
                  <a:pt x="8395032" y="5707067"/>
                  <a:pt x="8395032" y="5707067"/>
                  <a:pt x="8395032" y="5707067"/>
                </a:cubicBezTo>
                <a:cubicBezTo>
                  <a:pt x="8197466" y="5593419"/>
                  <a:pt x="8079996" y="5391950"/>
                  <a:pt x="8079996" y="5174986"/>
                </a:cubicBezTo>
                <a:lnTo>
                  <a:pt x="8079996" y="4472429"/>
                </a:lnTo>
                <a:cubicBezTo>
                  <a:pt x="8079996" y="4255462"/>
                  <a:pt x="8197466" y="4048830"/>
                  <a:pt x="8395032" y="3940347"/>
                </a:cubicBezTo>
                <a:cubicBezTo>
                  <a:pt x="9025100" y="3589070"/>
                  <a:pt x="9025100" y="3589070"/>
                  <a:pt x="9025100" y="3589070"/>
                </a:cubicBezTo>
                <a:cubicBezTo>
                  <a:pt x="9123884" y="3534828"/>
                  <a:pt x="9233344" y="3507708"/>
                  <a:pt x="9342138" y="3507708"/>
                </a:cubicBezTo>
                <a:close/>
                <a:moveTo>
                  <a:pt x="6670083" y="3507708"/>
                </a:moveTo>
                <a:cubicBezTo>
                  <a:pt x="6778876" y="3507708"/>
                  <a:pt x="6887003" y="3534828"/>
                  <a:pt x="6983116" y="3589070"/>
                </a:cubicBezTo>
                <a:cubicBezTo>
                  <a:pt x="7613185" y="3940347"/>
                  <a:pt x="7613185" y="3940347"/>
                  <a:pt x="7613185" y="3940347"/>
                </a:cubicBezTo>
                <a:cubicBezTo>
                  <a:pt x="7810749" y="4048830"/>
                  <a:pt x="7928220" y="4255462"/>
                  <a:pt x="7928220" y="4472429"/>
                </a:cubicBezTo>
                <a:cubicBezTo>
                  <a:pt x="7928220" y="5174986"/>
                  <a:pt x="7928220" y="5174986"/>
                  <a:pt x="7928220" y="5174986"/>
                </a:cubicBezTo>
                <a:cubicBezTo>
                  <a:pt x="7928220" y="5391950"/>
                  <a:pt x="7810749" y="5593419"/>
                  <a:pt x="7613185" y="5707067"/>
                </a:cubicBezTo>
                <a:cubicBezTo>
                  <a:pt x="6983116" y="6058345"/>
                  <a:pt x="6983116" y="6058345"/>
                  <a:pt x="6983116" y="6058345"/>
                </a:cubicBezTo>
                <a:cubicBezTo>
                  <a:pt x="6790891" y="6166829"/>
                  <a:pt x="6550609" y="6166829"/>
                  <a:pt x="6353045" y="6058345"/>
                </a:cubicBezTo>
                <a:cubicBezTo>
                  <a:pt x="5722975" y="5707067"/>
                  <a:pt x="5722975" y="5707067"/>
                  <a:pt x="5722975" y="5707067"/>
                </a:cubicBezTo>
                <a:cubicBezTo>
                  <a:pt x="5525412" y="5593419"/>
                  <a:pt x="5407942" y="5391950"/>
                  <a:pt x="5407942" y="5174986"/>
                </a:cubicBezTo>
                <a:lnTo>
                  <a:pt x="5407942" y="4472429"/>
                </a:lnTo>
                <a:cubicBezTo>
                  <a:pt x="5407942" y="4255462"/>
                  <a:pt x="5525412" y="4048830"/>
                  <a:pt x="5722975" y="3940347"/>
                </a:cubicBezTo>
                <a:cubicBezTo>
                  <a:pt x="6353045" y="3589070"/>
                  <a:pt x="6353045" y="3589070"/>
                  <a:pt x="6353045" y="3589070"/>
                </a:cubicBezTo>
                <a:cubicBezTo>
                  <a:pt x="6451828" y="3534828"/>
                  <a:pt x="6561290" y="3507708"/>
                  <a:pt x="6670083" y="3507708"/>
                </a:cubicBezTo>
                <a:close/>
                <a:moveTo>
                  <a:pt x="15471952" y="1530727"/>
                </a:moveTo>
                <a:lnTo>
                  <a:pt x="15471952" y="3783883"/>
                </a:lnTo>
                <a:lnTo>
                  <a:pt x="15457804" y="3775994"/>
                </a:lnTo>
                <a:cubicBezTo>
                  <a:pt x="15035704" y="3540666"/>
                  <a:pt x="15035704" y="3540666"/>
                  <a:pt x="15035704" y="3540666"/>
                </a:cubicBezTo>
                <a:cubicBezTo>
                  <a:pt x="14838140" y="3427017"/>
                  <a:pt x="14720670" y="3225550"/>
                  <a:pt x="14720670" y="3008583"/>
                </a:cubicBezTo>
                <a:lnTo>
                  <a:pt x="14720670" y="2306027"/>
                </a:lnTo>
                <a:cubicBezTo>
                  <a:pt x="14720670" y="2089061"/>
                  <a:pt x="14838140" y="1882427"/>
                  <a:pt x="15035704" y="1773945"/>
                </a:cubicBezTo>
                <a:cubicBezTo>
                  <a:pt x="15193222" y="1686126"/>
                  <a:pt x="15311360" y="1620261"/>
                  <a:pt x="15399964" y="1570862"/>
                </a:cubicBezTo>
                <a:close/>
                <a:moveTo>
                  <a:pt x="13310756" y="1341305"/>
                </a:moveTo>
                <a:cubicBezTo>
                  <a:pt x="13419550" y="1341305"/>
                  <a:pt x="13527676" y="1368425"/>
                  <a:pt x="13623788" y="1422667"/>
                </a:cubicBezTo>
                <a:cubicBezTo>
                  <a:pt x="14253860" y="1773945"/>
                  <a:pt x="14253860" y="1773945"/>
                  <a:pt x="14253860" y="1773945"/>
                </a:cubicBezTo>
                <a:cubicBezTo>
                  <a:pt x="14451424" y="1882427"/>
                  <a:pt x="14568894" y="2089061"/>
                  <a:pt x="14568894" y="2306027"/>
                </a:cubicBezTo>
                <a:cubicBezTo>
                  <a:pt x="14568894" y="3008583"/>
                  <a:pt x="14568894" y="3008583"/>
                  <a:pt x="14568894" y="3008583"/>
                </a:cubicBezTo>
                <a:cubicBezTo>
                  <a:pt x="14568894" y="3225550"/>
                  <a:pt x="14451424" y="3427017"/>
                  <a:pt x="14253860" y="3540666"/>
                </a:cubicBezTo>
                <a:cubicBezTo>
                  <a:pt x="13623788" y="3891943"/>
                  <a:pt x="13623788" y="3891943"/>
                  <a:pt x="13623788" y="3891943"/>
                </a:cubicBezTo>
                <a:cubicBezTo>
                  <a:pt x="13431564" y="4000426"/>
                  <a:pt x="13191284" y="4000426"/>
                  <a:pt x="12993720" y="3891943"/>
                </a:cubicBezTo>
                <a:cubicBezTo>
                  <a:pt x="12363648" y="3540666"/>
                  <a:pt x="12363648" y="3540666"/>
                  <a:pt x="12363648" y="3540666"/>
                </a:cubicBezTo>
                <a:cubicBezTo>
                  <a:pt x="12166084" y="3427017"/>
                  <a:pt x="12048614" y="3225550"/>
                  <a:pt x="12048614" y="3008583"/>
                </a:cubicBezTo>
                <a:lnTo>
                  <a:pt x="12048614" y="2306027"/>
                </a:lnTo>
                <a:cubicBezTo>
                  <a:pt x="12048614" y="2089061"/>
                  <a:pt x="12166084" y="1882427"/>
                  <a:pt x="12363648" y="1773945"/>
                </a:cubicBezTo>
                <a:cubicBezTo>
                  <a:pt x="12993720" y="1422667"/>
                  <a:pt x="12993720" y="1422667"/>
                  <a:pt x="12993720" y="1422667"/>
                </a:cubicBezTo>
                <a:cubicBezTo>
                  <a:pt x="13092502" y="1368425"/>
                  <a:pt x="13201964" y="1341305"/>
                  <a:pt x="13310756" y="1341305"/>
                </a:cubicBezTo>
                <a:close/>
                <a:moveTo>
                  <a:pt x="10638700" y="1341305"/>
                </a:moveTo>
                <a:cubicBezTo>
                  <a:pt x="10747494" y="1341305"/>
                  <a:pt x="10855620" y="1368425"/>
                  <a:pt x="10951732" y="1422666"/>
                </a:cubicBezTo>
                <a:cubicBezTo>
                  <a:pt x="11581804" y="1773945"/>
                  <a:pt x="11581804" y="1773945"/>
                  <a:pt x="11581804" y="1773945"/>
                </a:cubicBezTo>
                <a:cubicBezTo>
                  <a:pt x="11779368" y="1882427"/>
                  <a:pt x="11896838" y="2089061"/>
                  <a:pt x="11896838" y="2306027"/>
                </a:cubicBezTo>
                <a:cubicBezTo>
                  <a:pt x="11896838" y="3008583"/>
                  <a:pt x="11896838" y="3008583"/>
                  <a:pt x="11896838" y="3008583"/>
                </a:cubicBezTo>
                <a:cubicBezTo>
                  <a:pt x="11896838" y="3225550"/>
                  <a:pt x="11779368" y="3427017"/>
                  <a:pt x="11581804" y="3540666"/>
                </a:cubicBezTo>
                <a:cubicBezTo>
                  <a:pt x="10951732" y="3891943"/>
                  <a:pt x="10951732" y="3891943"/>
                  <a:pt x="10951732" y="3891943"/>
                </a:cubicBezTo>
                <a:cubicBezTo>
                  <a:pt x="10759508" y="4000426"/>
                  <a:pt x="10519228" y="4000426"/>
                  <a:pt x="10321664" y="3891943"/>
                </a:cubicBezTo>
                <a:cubicBezTo>
                  <a:pt x="9691592" y="3540666"/>
                  <a:pt x="9691592" y="3540666"/>
                  <a:pt x="9691592" y="3540666"/>
                </a:cubicBezTo>
                <a:cubicBezTo>
                  <a:pt x="9494028" y="3427017"/>
                  <a:pt x="9376558" y="3225550"/>
                  <a:pt x="9376558" y="3008583"/>
                </a:cubicBezTo>
                <a:lnTo>
                  <a:pt x="9376558" y="2306027"/>
                </a:lnTo>
                <a:cubicBezTo>
                  <a:pt x="9376558" y="2089061"/>
                  <a:pt x="9494028" y="1882427"/>
                  <a:pt x="9691592" y="1773945"/>
                </a:cubicBezTo>
                <a:cubicBezTo>
                  <a:pt x="10321664" y="1422666"/>
                  <a:pt x="10321664" y="1422666"/>
                  <a:pt x="10321664" y="1422666"/>
                </a:cubicBezTo>
                <a:cubicBezTo>
                  <a:pt x="10420446" y="1368425"/>
                  <a:pt x="10529908" y="1341305"/>
                  <a:pt x="10638700" y="1341305"/>
                </a:cubicBezTo>
                <a:close/>
                <a:moveTo>
                  <a:pt x="7966644" y="1341305"/>
                </a:moveTo>
                <a:cubicBezTo>
                  <a:pt x="8075438" y="1341305"/>
                  <a:pt x="8183564" y="1368425"/>
                  <a:pt x="8279676" y="1422667"/>
                </a:cubicBezTo>
                <a:cubicBezTo>
                  <a:pt x="8909748" y="1773945"/>
                  <a:pt x="8909748" y="1773945"/>
                  <a:pt x="8909748" y="1773945"/>
                </a:cubicBezTo>
                <a:cubicBezTo>
                  <a:pt x="9107312" y="1882427"/>
                  <a:pt x="9224782" y="2089061"/>
                  <a:pt x="9224782" y="2306027"/>
                </a:cubicBezTo>
                <a:cubicBezTo>
                  <a:pt x="9224782" y="3008583"/>
                  <a:pt x="9224782" y="3008583"/>
                  <a:pt x="9224782" y="3008583"/>
                </a:cubicBezTo>
                <a:cubicBezTo>
                  <a:pt x="9224782" y="3225550"/>
                  <a:pt x="9107312" y="3427017"/>
                  <a:pt x="8909748" y="3540666"/>
                </a:cubicBezTo>
                <a:cubicBezTo>
                  <a:pt x="8279676" y="3891943"/>
                  <a:pt x="8279676" y="3891943"/>
                  <a:pt x="8279676" y="3891943"/>
                </a:cubicBezTo>
                <a:cubicBezTo>
                  <a:pt x="8087452" y="4000426"/>
                  <a:pt x="7847171" y="4000426"/>
                  <a:pt x="7649607" y="3891943"/>
                </a:cubicBezTo>
                <a:cubicBezTo>
                  <a:pt x="7019537" y="3540666"/>
                  <a:pt x="7019537" y="3540666"/>
                  <a:pt x="7019537" y="3540666"/>
                </a:cubicBezTo>
                <a:cubicBezTo>
                  <a:pt x="6821974" y="3427017"/>
                  <a:pt x="6704502" y="3225550"/>
                  <a:pt x="6704502" y="3008583"/>
                </a:cubicBezTo>
                <a:lnTo>
                  <a:pt x="6704502" y="2306027"/>
                </a:lnTo>
                <a:cubicBezTo>
                  <a:pt x="6704502" y="2089061"/>
                  <a:pt x="6821974" y="1882427"/>
                  <a:pt x="7019537" y="1773945"/>
                </a:cubicBezTo>
                <a:cubicBezTo>
                  <a:pt x="7649607" y="1422667"/>
                  <a:pt x="7649607" y="1422667"/>
                  <a:pt x="7649607" y="1422667"/>
                </a:cubicBezTo>
                <a:cubicBezTo>
                  <a:pt x="7748390" y="1368425"/>
                  <a:pt x="7857851" y="1341305"/>
                  <a:pt x="7966644" y="1341305"/>
                </a:cubicBezTo>
                <a:close/>
                <a:moveTo>
                  <a:pt x="5294589" y="1341305"/>
                </a:moveTo>
                <a:cubicBezTo>
                  <a:pt x="5403382" y="1341305"/>
                  <a:pt x="5511509" y="1368425"/>
                  <a:pt x="5607621" y="1422667"/>
                </a:cubicBezTo>
                <a:cubicBezTo>
                  <a:pt x="6237691" y="1773945"/>
                  <a:pt x="6237691" y="1773945"/>
                  <a:pt x="6237691" y="1773945"/>
                </a:cubicBezTo>
                <a:cubicBezTo>
                  <a:pt x="6435255" y="1882427"/>
                  <a:pt x="6552727" y="2089061"/>
                  <a:pt x="6552727" y="2306027"/>
                </a:cubicBezTo>
                <a:cubicBezTo>
                  <a:pt x="6552727" y="3008583"/>
                  <a:pt x="6552727" y="3008583"/>
                  <a:pt x="6552727" y="3008583"/>
                </a:cubicBezTo>
                <a:cubicBezTo>
                  <a:pt x="6552727" y="3225550"/>
                  <a:pt x="6435255" y="3427017"/>
                  <a:pt x="6237691" y="3540666"/>
                </a:cubicBezTo>
                <a:cubicBezTo>
                  <a:pt x="5607621" y="3891943"/>
                  <a:pt x="5607621" y="3891943"/>
                  <a:pt x="5607621" y="3891943"/>
                </a:cubicBezTo>
                <a:cubicBezTo>
                  <a:pt x="5415396" y="4000426"/>
                  <a:pt x="5175115" y="4000426"/>
                  <a:pt x="4977551" y="3891943"/>
                </a:cubicBezTo>
                <a:cubicBezTo>
                  <a:pt x="4347481" y="3540666"/>
                  <a:pt x="4347481" y="3540666"/>
                  <a:pt x="4347481" y="3540666"/>
                </a:cubicBezTo>
                <a:cubicBezTo>
                  <a:pt x="4149918" y="3427017"/>
                  <a:pt x="4032447" y="3225550"/>
                  <a:pt x="4032447" y="3008583"/>
                </a:cubicBezTo>
                <a:lnTo>
                  <a:pt x="4032447" y="2306027"/>
                </a:lnTo>
                <a:cubicBezTo>
                  <a:pt x="4032447" y="2089061"/>
                  <a:pt x="4149918" y="1882427"/>
                  <a:pt x="4347481" y="1773945"/>
                </a:cubicBezTo>
                <a:cubicBezTo>
                  <a:pt x="4977551" y="1422667"/>
                  <a:pt x="4977551" y="1422667"/>
                  <a:pt x="4977551" y="1422667"/>
                </a:cubicBezTo>
                <a:cubicBezTo>
                  <a:pt x="5076333" y="1368425"/>
                  <a:pt x="5185794" y="1341305"/>
                  <a:pt x="5294589" y="1341305"/>
                </a:cubicBezTo>
                <a:close/>
                <a:moveTo>
                  <a:pt x="13379058" y="0"/>
                </a:moveTo>
                <a:lnTo>
                  <a:pt x="15471952" y="0"/>
                </a:lnTo>
                <a:lnTo>
                  <a:pt x="15471952" y="1426431"/>
                </a:lnTo>
                <a:lnTo>
                  <a:pt x="15454616" y="1436097"/>
                </a:lnTo>
                <a:cubicBezTo>
                  <a:pt x="14935452" y="1725541"/>
                  <a:pt x="14935452" y="1725541"/>
                  <a:pt x="14935452" y="1725541"/>
                </a:cubicBezTo>
                <a:cubicBezTo>
                  <a:pt x="14743228" y="1834023"/>
                  <a:pt x="14502948" y="1834023"/>
                  <a:pt x="14305384" y="1725541"/>
                </a:cubicBezTo>
                <a:cubicBezTo>
                  <a:pt x="13675312" y="1374263"/>
                  <a:pt x="13675312" y="1374263"/>
                  <a:pt x="13675312" y="1374263"/>
                </a:cubicBezTo>
                <a:cubicBezTo>
                  <a:pt x="13477748" y="1260614"/>
                  <a:pt x="13360278" y="1059145"/>
                  <a:pt x="13360278" y="842180"/>
                </a:cubicBezTo>
                <a:lnTo>
                  <a:pt x="13360278" y="139624"/>
                </a:lnTo>
                <a:close/>
                <a:moveTo>
                  <a:pt x="10707002" y="0"/>
                </a:moveTo>
                <a:lnTo>
                  <a:pt x="13189722" y="0"/>
                </a:lnTo>
                <a:lnTo>
                  <a:pt x="13208502" y="139624"/>
                </a:lnTo>
                <a:cubicBezTo>
                  <a:pt x="13208502" y="842180"/>
                  <a:pt x="13208502" y="842180"/>
                  <a:pt x="13208502" y="842180"/>
                </a:cubicBezTo>
                <a:cubicBezTo>
                  <a:pt x="13208502" y="1059145"/>
                  <a:pt x="13091032" y="1260614"/>
                  <a:pt x="12893468" y="1374263"/>
                </a:cubicBezTo>
                <a:cubicBezTo>
                  <a:pt x="12263396" y="1725541"/>
                  <a:pt x="12263396" y="1725541"/>
                  <a:pt x="12263396" y="1725541"/>
                </a:cubicBezTo>
                <a:cubicBezTo>
                  <a:pt x="12071172" y="1834023"/>
                  <a:pt x="11830892" y="1834023"/>
                  <a:pt x="11633328" y="1725541"/>
                </a:cubicBezTo>
                <a:cubicBezTo>
                  <a:pt x="11003256" y="1374263"/>
                  <a:pt x="11003256" y="1374263"/>
                  <a:pt x="11003256" y="1374263"/>
                </a:cubicBezTo>
                <a:cubicBezTo>
                  <a:pt x="10805692" y="1260614"/>
                  <a:pt x="10688222" y="1059145"/>
                  <a:pt x="10688222" y="842180"/>
                </a:cubicBezTo>
                <a:lnTo>
                  <a:pt x="10688222" y="139624"/>
                </a:lnTo>
                <a:close/>
                <a:moveTo>
                  <a:pt x="8034946" y="0"/>
                </a:moveTo>
                <a:lnTo>
                  <a:pt x="10517666" y="0"/>
                </a:lnTo>
                <a:lnTo>
                  <a:pt x="10536446" y="139624"/>
                </a:lnTo>
                <a:cubicBezTo>
                  <a:pt x="10536446" y="842180"/>
                  <a:pt x="10536446" y="842180"/>
                  <a:pt x="10536446" y="842180"/>
                </a:cubicBezTo>
                <a:cubicBezTo>
                  <a:pt x="10536446" y="1059145"/>
                  <a:pt x="10418976" y="1260614"/>
                  <a:pt x="10221412" y="1374263"/>
                </a:cubicBezTo>
                <a:cubicBezTo>
                  <a:pt x="9591340" y="1725541"/>
                  <a:pt x="9591340" y="1725541"/>
                  <a:pt x="9591340" y="1725541"/>
                </a:cubicBezTo>
                <a:cubicBezTo>
                  <a:pt x="9399116" y="1834023"/>
                  <a:pt x="9158836" y="1834023"/>
                  <a:pt x="8961272" y="1725541"/>
                </a:cubicBezTo>
                <a:cubicBezTo>
                  <a:pt x="8331200" y="1374263"/>
                  <a:pt x="8331200" y="1374263"/>
                  <a:pt x="8331200" y="1374263"/>
                </a:cubicBezTo>
                <a:cubicBezTo>
                  <a:pt x="8133636" y="1260614"/>
                  <a:pt x="8016166" y="1059145"/>
                  <a:pt x="8016166" y="842180"/>
                </a:cubicBezTo>
                <a:lnTo>
                  <a:pt x="8016166" y="139624"/>
                </a:lnTo>
                <a:close/>
                <a:moveTo>
                  <a:pt x="5362890" y="0"/>
                </a:moveTo>
                <a:lnTo>
                  <a:pt x="7845610" y="0"/>
                </a:lnTo>
                <a:lnTo>
                  <a:pt x="7864390" y="139624"/>
                </a:lnTo>
                <a:cubicBezTo>
                  <a:pt x="7864390" y="842180"/>
                  <a:pt x="7864390" y="842180"/>
                  <a:pt x="7864390" y="842180"/>
                </a:cubicBezTo>
                <a:cubicBezTo>
                  <a:pt x="7864390" y="1059145"/>
                  <a:pt x="7746919" y="1260614"/>
                  <a:pt x="7549355" y="1374263"/>
                </a:cubicBezTo>
                <a:cubicBezTo>
                  <a:pt x="6919285" y="1725541"/>
                  <a:pt x="6919285" y="1725541"/>
                  <a:pt x="6919285" y="1725541"/>
                </a:cubicBezTo>
                <a:cubicBezTo>
                  <a:pt x="6727060" y="1834023"/>
                  <a:pt x="6486779" y="1834023"/>
                  <a:pt x="6289215" y="1725541"/>
                </a:cubicBezTo>
                <a:cubicBezTo>
                  <a:pt x="5659146" y="1374263"/>
                  <a:pt x="5659146" y="1374263"/>
                  <a:pt x="5659146" y="1374263"/>
                </a:cubicBezTo>
                <a:cubicBezTo>
                  <a:pt x="5461582" y="1260614"/>
                  <a:pt x="5344110" y="1059145"/>
                  <a:pt x="5344110" y="842180"/>
                </a:cubicBezTo>
                <a:lnTo>
                  <a:pt x="5344110" y="139624"/>
                </a:lnTo>
                <a:close/>
                <a:moveTo>
                  <a:pt x="2690834" y="0"/>
                </a:moveTo>
                <a:lnTo>
                  <a:pt x="5173555" y="0"/>
                </a:lnTo>
                <a:lnTo>
                  <a:pt x="5192335" y="139624"/>
                </a:lnTo>
                <a:cubicBezTo>
                  <a:pt x="5192335" y="842180"/>
                  <a:pt x="5192335" y="842180"/>
                  <a:pt x="5192335" y="842180"/>
                </a:cubicBezTo>
                <a:cubicBezTo>
                  <a:pt x="5192335" y="1059145"/>
                  <a:pt x="5074863" y="1260614"/>
                  <a:pt x="4877299" y="1374263"/>
                </a:cubicBezTo>
                <a:cubicBezTo>
                  <a:pt x="4247230" y="1725541"/>
                  <a:pt x="4247230" y="1725541"/>
                  <a:pt x="4247230" y="1725541"/>
                </a:cubicBezTo>
                <a:cubicBezTo>
                  <a:pt x="4055005" y="1834023"/>
                  <a:pt x="3814724" y="1834023"/>
                  <a:pt x="3617159" y="1725541"/>
                </a:cubicBezTo>
                <a:cubicBezTo>
                  <a:pt x="2987089" y="1374263"/>
                  <a:pt x="2987089" y="1374263"/>
                  <a:pt x="2987089" y="1374263"/>
                </a:cubicBezTo>
                <a:cubicBezTo>
                  <a:pt x="2789526" y="1260614"/>
                  <a:pt x="2672054" y="1059145"/>
                  <a:pt x="2672054" y="842180"/>
                </a:cubicBezTo>
                <a:lnTo>
                  <a:pt x="2672054" y="139624"/>
                </a:lnTo>
                <a:close/>
                <a:moveTo>
                  <a:pt x="18779" y="0"/>
                </a:moveTo>
                <a:lnTo>
                  <a:pt x="2501499" y="0"/>
                </a:lnTo>
                <a:lnTo>
                  <a:pt x="2520278" y="139624"/>
                </a:lnTo>
                <a:cubicBezTo>
                  <a:pt x="2520278" y="842180"/>
                  <a:pt x="2520278" y="842180"/>
                  <a:pt x="2520278" y="842180"/>
                </a:cubicBezTo>
                <a:cubicBezTo>
                  <a:pt x="2520278" y="1059145"/>
                  <a:pt x="2402809" y="1260614"/>
                  <a:pt x="2205243" y="1374263"/>
                </a:cubicBezTo>
                <a:cubicBezTo>
                  <a:pt x="1575173" y="1725541"/>
                  <a:pt x="1575173" y="1725541"/>
                  <a:pt x="1575173" y="1725541"/>
                </a:cubicBezTo>
                <a:cubicBezTo>
                  <a:pt x="1382948" y="1834023"/>
                  <a:pt x="1142667" y="1834023"/>
                  <a:pt x="945103" y="1725541"/>
                </a:cubicBezTo>
                <a:cubicBezTo>
                  <a:pt x="315033" y="1374263"/>
                  <a:pt x="315033" y="1374263"/>
                  <a:pt x="315033" y="1374263"/>
                </a:cubicBezTo>
                <a:cubicBezTo>
                  <a:pt x="117469" y="1260614"/>
                  <a:pt x="0" y="1059145"/>
                  <a:pt x="0" y="842180"/>
                </a:cubicBezTo>
                <a:lnTo>
                  <a:pt x="0" y="1396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10639508" cy="4824536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27"/>
          </p:nvPr>
        </p:nvSpPr>
        <p:spPr>
          <a:xfrm>
            <a:off x="13059105" y="1582458"/>
            <a:ext cx="10078905" cy="10554259"/>
          </a:xfrm>
          <a:custGeom>
            <a:avLst/>
            <a:gdLst>
              <a:gd name="connsiteX0" fmla="*/ 9379851 w 11086795"/>
              <a:gd name="connsiteY0" fmla="*/ 3672409 h 11609685"/>
              <a:gd name="connsiteX1" fmla="*/ 9384763 w 11086795"/>
              <a:gd name="connsiteY1" fmla="*/ 3680151 h 11609685"/>
              <a:gd name="connsiteX2" fmla="*/ 9720231 w 11086795"/>
              <a:gd name="connsiteY2" fmla="*/ 4905671 h 11609685"/>
              <a:gd name="connsiteX3" fmla="*/ 9720231 w 11086795"/>
              <a:gd name="connsiteY3" fmla="*/ 7730600 h 11609685"/>
              <a:gd name="connsiteX4" fmla="*/ 8453499 w 11086795"/>
              <a:gd name="connsiteY4" fmla="*/ 9870069 h 11609685"/>
              <a:gd name="connsiteX5" fmla="*/ 5920027 w 11086795"/>
              <a:gd name="connsiteY5" fmla="*/ 11282534 h 11609685"/>
              <a:gd name="connsiteX6" fmla="*/ 4645243 w 11086795"/>
              <a:gd name="connsiteY6" fmla="*/ 11609685 h 11609685"/>
              <a:gd name="connsiteX7" fmla="*/ 3386564 w 11086795"/>
              <a:gd name="connsiteY7" fmla="*/ 11282534 h 11609685"/>
              <a:gd name="connsiteX8" fmla="*/ 853096 w 11086795"/>
              <a:gd name="connsiteY8" fmla="*/ 9870069 h 11609685"/>
              <a:gd name="connsiteX9" fmla="*/ 7968 w 11086795"/>
              <a:gd name="connsiteY9" fmla="*/ 9100503 h 11609685"/>
              <a:gd name="connsiteX10" fmla="*/ 0 w 11086795"/>
              <a:gd name="connsiteY10" fmla="*/ 9087867 h 11609685"/>
              <a:gd name="connsiteX11" fmla="*/ 6441551 w 11086795"/>
              <a:gd name="connsiteY11" fmla="*/ 0 h 11609685"/>
              <a:gd name="connsiteX12" fmla="*/ 7700231 w 11086795"/>
              <a:gd name="connsiteY12" fmla="*/ 327151 h 11609685"/>
              <a:gd name="connsiteX13" fmla="*/ 10233699 w 11086795"/>
              <a:gd name="connsiteY13" fmla="*/ 1739616 h 11609685"/>
              <a:gd name="connsiteX14" fmla="*/ 11078827 w 11086795"/>
              <a:gd name="connsiteY14" fmla="*/ 2509182 h 11609685"/>
              <a:gd name="connsiteX15" fmla="*/ 11086795 w 11086795"/>
              <a:gd name="connsiteY15" fmla="*/ 2521818 h 11609685"/>
              <a:gd name="connsiteX16" fmla="*/ 1706947 w 11086795"/>
              <a:gd name="connsiteY16" fmla="*/ 7937276 h 11609685"/>
              <a:gd name="connsiteX17" fmla="*/ 1702035 w 11086795"/>
              <a:gd name="connsiteY17" fmla="*/ 7929534 h 11609685"/>
              <a:gd name="connsiteX18" fmla="*/ 1366565 w 11086795"/>
              <a:gd name="connsiteY18" fmla="*/ 6704014 h 11609685"/>
              <a:gd name="connsiteX19" fmla="*/ 1366565 w 11086795"/>
              <a:gd name="connsiteY19" fmla="*/ 3879085 h 11609685"/>
              <a:gd name="connsiteX20" fmla="*/ 2633299 w 11086795"/>
              <a:gd name="connsiteY20" fmla="*/ 1739616 h 11609685"/>
              <a:gd name="connsiteX21" fmla="*/ 5166767 w 11086795"/>
              <a:gd name="connsiteY21" fmla="*/ 327151 h 11609685"/>
              <a:gd name="connsiteX22" fmla="*/ 6441551 w 11086795"/>
              <a:gd name="connsiteY22" fmla="*/ 0 h 1160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86795" h="11609685">
                <a:moveTo>
                  <a:pt x="9379851" y="3672409"/>
                </a:moveTo>
                <a:lnTo>
                  <a:pt x="9384763" y="3680151"/>
                </a:lnTo>
                <a:cubicBezTo>
                  <a:pt x="9602147" y="4048846"/>
                  <a:pt x="9720231" y="4469469"/>
                  <a:pt x="9720231" y="4905671"/>
                </a:cubicBezTo>
                <a:lnTo>
                  <a:pt x="9720231" y="7730600"/>
                </a:lnTo>
                <a:cubicBezTo>
                  <a:pt x="9720231" y="8603005"/>
                  <a:pt x="9247891" y="9433866"/>
                  <a:pt x="8453499" y="9870069"/>
                </a:cubicBezTo>
                <a:cubicBezTo>
                  <a:pt x="5920027" y="11282534"/>
                  <a:pt x="5920027" y="11282534"/>
                  <a:pt x="5920027" y="11282534"/>
                </a:cubicBezTo>
                <a:cubicBezTo>
                  <a:pt x="5522831" y="11500635"/>
                  <a:pt x="5082695" y="11609685"/>
                  <a:pt x="4645243" y="11609685"/>
                </a:cubicBezTo>
                <a:cubicBezTo>
                  <a:pt x="4207791" y="11609685"/>
                  <a:pt x="3773024" y="11500635"/>
                  <a:pt x="3386564" y="11282534"/>
                </a:cubicBezTo>
                <a:cubicBezTo>
                  <a:pt x="853096" y="9870069"/>
                  <a:pt x="853096" y="9870069"/>
                  <a:pt x="853096" y="9870069"/>
                </a:cubicBezTo>
                <a:cubicBezTo>
                  <a:pt x="505548" y="9679230"/>
                  <a:pt x="219644" y="9412851"/>
                  <a:pt x="7968" y="9100503"/>
                </a:cubicBezTo>
                <a:lnTo>
                  <a:pt x="0" y="9087867"/>
                </a:lnTo>
                <a:close/>
                <a:moveTo>
                  <a:pt x="6441551" y="0"/>
                </a:moveTo>
                <a:cubicBezTo>
                  <a:pt x="6879003" y="0"/>
                  <a:pt x="7313771" y="109050"/>
                  <a:pt x="7700231" y="327151"/>
                </a:cubicBezTo>
                <a:cubicBezTo>
                  <a:pt x="10233699" y="1739616"/>
                  <a:pt x="10233699" y="1739616"/>
                  <a:pt x="10233699" y="1739616"/>
                </a:cubicBezTo>
                <a:cubicBezTo>
                  <a:pt x="10581247" y="1930455"/>
                  <a:pt x="10867151" y="2196834"/>
                  <a:pt x="11078827" y="2509182"/>
                </a:cubicBezTo>
                <a:lnTo>
                  <a:pt x="11086795" y="2521818"/>
                </a:lnTo>
                <a:lnTo>
                  <a:pt x="1706947" y="7937276"/>
                </a:lnTo>
                <a:lnTo>
                  <a:pt x="1702035" y="7929534"/>
                </a:lnTo>
                <a:cubicBezTo>
                  <a:pt x="1484650" y="7560839"/>
                  <a:pt x="1366565" y="7140216"/>
                  <a:pt x="1366565" y="6704014"/>
                </a:cubicBezTo>
                <a:lnTo>
                  <a:pt x="1366565" y="3879085"/>
                </a:lnTo>
                <a:cubicBezTo>
                  <a:pt x="1366565" y="3006680"/>
                  <a:pt x="1838906" y="2175819"/>
                  <a:pt x="2633299" y="1739616"/>
                </a:cubicBezTo>
                <a:cubicBezTo>
                  <a:pt x="5166767" y="327151"/>
                  <a:pt x="5166767" y="327151"/>
                  <a:pt x="5166767" y="327151"/>
                </a:cubicBezTo>
                <a:cubicBezTo>
                  <a:pt x="5563963" y="109050"/>
                  <a:pt x="6004099" y="0"/>
                  <a:pt x="644155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21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0" y="6858000"/>
            <a:ext cx="10773554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8"/>
          </p:nvPr>
        </p:nvSpPr>
        <p:spPr>
          <a:xfrm>
            <a:off x="1010668" y="846896"/>
            <a:ext cx="9975569" cy="12169043"/>
          </a:xfrm>
          <a:custGeom>
            <a:avLst/>
            <a:gdLst>
              <a:gd name="connsiteX0" fmla="*/ 5080011 w 9975569"/>
              <a:gd name="connsiteY0" fmla="*/ 1337742 h 12169043"/>
              <a:gd name="connsiteX1" fmla="*/ 6309076 w 9975569"/>
              <a:gd name="connsiteY1" fmla="*/ 1659979 h 12169043"/>
              <a:gd name="connsiteX2" fmla="*/ 8755537 w 9975569"/>
              <a:gd name="connsiteY2" fmla="*/ 3072444 h 12169043"/>
              <a:gd name="connsiteX3" fmla="*/ 9975005 w 9975569"/>
              <a:gd name="connsiteY3" fmla="*/ 5239200 h 12169043"/>
              <a:gd name="connsiteX4" fmla="*/ 9931501 w 9975569"/>
              <a:gd name="connsiteY4" fmla="*/ 8139482 h 12169043"/>
              <a:gd name="connsiteX5" fmla="*/ 9577430 w 9975569"/>
              <a:gd name="connsiteY5" fmla="*/ 9407053 h 12169043"/>
              <a:gd name="connsiteX6" fmla="*/ 8664768 w 9975569"/>
              <a:gd name="connsiteY6" fmla="*/ 10333526 h 12169043"/>
              <a:gd name="connsiteX7" fmla="*/ 6174804 w 9975569"/>
              <a:gd name="connsiteY7" fmla="*/ 11821341 h 12169043"/>
              <a:gd name="connsiteX8" fmla="*/ 5085776 w 9975569"/>
              <a:gd name="connsiteY8" fmla="*/ 12168460 h 12169043"/>
              <a:gd name="connsiteX9" fmla="*/ 5070849 w 9975569"/>
              <a:gd name="connsiteY9" fmla="*/ 12169043 h 12169043"/>
              <a:gd name="connsiteX10" fmla="*/ 5070850 w 9975569"/>
              <a:gd name="connsiteY10" fmla="*/ 1338125 h 12169043"/>
              <a:gd name="connsiteX11" fmla="*/ 4904719 w 9975569"/>
              <a:gd name="connsiteY11" fmla="*/ 0 h 12169043"/>
              <a:gd name="connsiteX12" fmla="*/ 4904720 w 9975569"/>
              <a:gd name="connsiteY12" fmla="*/ 10830916 h 12169043"/>
              <a:gd name="connsiteX13" fmla="*/ 4895559 w 9975569"/>
              <a:gd name="connsiteY13" fmla="*/ 10831299 h 12169043"/>
              <a:gd name="connsiteX14" fmla="*/ 3666493 w 9975569"/>
              <a:gd name="connsiteY14" fmla="*/ 10509063 h 12169043"/>
              <a:gd name="connsiteX15" fmla="*/ 1220032 w 9975569"/>
              <a:gd name="connsiteY15" fmla="*/ 9096600 h 12169043"/>
              <a:gd name="connsiteX16" fmla="*/ 565 w 9975569"/>
              <a:gd name="connsiteY16" fmla="*/ 6929841 h 12169043"/>
              <a:gd name="connsiteX17" fmla="*/ 44068 w 9975569"/>
              <a:gd name="connsiteY17" fmla="*/ 4029560 h 12169043"/>
              <a:gd name="connsiteX18" fmla="*/ 398139 w 9975569"/>
              <a:gd name="connsiteY18" fmla="*/ 2761990 h 12169043"/>
              <a:gd name="connsiteX19" fmla="*/ 1310800 w 9975569"/>
              <a:gd name="connsiteY19" fmla="*/ 1835516 h 12169043"/>
              <a:gd name="connsiteX20" fmla="*/ 3800765 w 9975569"/>
              <a:gd name="connsiteY20" fmla="*/ 347701 h 12169043"/>
              <a:gd name="connsiteX21" fmla="*/ 4889792 w 9975569"/>
              <a:gd name="connsiteY21" fmla="*/ 583 h 1216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75569" h="12169043">
                <a:moveTo>
                  <a:pt x="5080011" y="1337742"/>
                </a:moveTo>
                <a:cubicBezTo>
                  <a:pt x="5508002" y="1333830"/>
                  <a:pt x="5931314" y="1441878"/>
                  <a:pt x="6309076" y="1659979"/>
                </a:cubicBezTo>
                <a:lnTo>
                  <a:pt x="8755537" y="3072444"/>
                </a:lnTo>
                <a:cubicBezTo>
                  <a:pt x="9511062" y="3508646"/>
                  <a:pt x="9994437" y="4333135"/>
                  <a:pt x="9975005" y="5239200"/>
                </a:cubicBezTo>
                <a:cubicBezTo>
                  <a:pt x="9931501" y="8139482"/>
                  <a:pt x="9931501" y="8139482"/>
                  <a:pt x="9931501" y="8139482"/>
                </a:cubicBezTo>
                <a:cubicBezTo>
                  <a:pt x="9921784" y="8592513"/>
                  <a:pt x="9796156" y="9028207"/>
                  <a:pt x="9577430" y="9407053"/>
                </a:cubicBezTo>
                <a:cubicBezTo>
                  <a:pt x="9358704" y="9785896"/>
                  <a:pt x="9046880" y="10107891"/>
                  <a:pt x="8664768" y="10333526"/>
                </a:cubicBezTo>
                <a:cubicBezTo>
                  <a:pt x="6174804" y="11821341"/>
                  <a:pt x="6174804" y="11821341"/>
                  <a:pt x="6174804" y="11821341"/>
                </a:cubicBezTo>
                <a:cubicBezTo>
                  <a:pt x="5835759" y="12026907"/>
                  <a:pt x="5462117" y="12141318"/>
                  <a:pt x="5085776" y="12168460"/>
                </a:cubicBezTo>
                <a:lnTo>
                  <a:pt x="5070849" y="12169043"/>
                </a:lnTo>
                <a:lnTo>
                  <a:pt x="5070850" y="1338125"/>
                </a:lnTo>
                <a:close/>
                <a:moveTo>
                  <a:pt x="4904719" y="0"/>
                </a:moveTo>
                <a:lnTo>
                  <a:pt x="4904720" y="10830916"/>
                </a:lnTo>
                <a:lnTo>
                  <a:pt x="4895559" y="10831299"/>
                </a:lnTo>
                <a:cubicBezTo>
                  <a:pt x="4467568" y="10835211"/>
                  <a:pt x="4044255" y="10727164"/>
                  <a:pt x="3666493" y="10509063"/>
                </a:cubicBezTo>
                <a:lnTo>
                  <a:pt x="1220032" y="9096600"/>
                </a:lnTo>
                <a:cubicBezTo>
                  <a:pt x="464507" y="8660396"/>
                  <a:pt x="-18869" y="7835906"/>
                  <a:pt x="565" y="6929841"/>
                </a:cubicBezTo>
                <a:cubicBezTo>
                  <a:pt x="44068" y="4029560"/>
                  <a:pt x="44068" y="4029560"/>
                  <a:pt x="44068" y="4029560"/>
                </a:cubicBezTo>
                <a:cubicBezTo>
                  <a:pt x="53785" y="3576528"/>
                  <a:pt x="179413" y="3140834"/>
                  <a:pt x="398139" y="2761990"/>
                </a:cubicBezTo>
                <a:cubicBezTo>
                  <a:pt x="616865" y="2383145"/>
                  <a:pt x="928689" y="2061150"/>
                  <a:pt x="1310800" y="1835516"/>
                </a:cubicBezTo>
                <a:cubicBezTo>
                  <a:pt x="3800765" y="347701"/>
                  <a:pt x="3800765" y="347701"/>
                  <a:pt x="3800765" y="347701"/>
                </a:cubicBezTo>
                <a:cubicBezTo>
                  <a:pt x="4139810" y="142136"/>
                  <a:pt x="4513453" y="27725"/>
                  <a:pt x="4889792" y="5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20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6" name="Рисунок 1"/>
          <p:cNvSpPr>
            <a:spLocks noGrp="1"/>
          </p:cNvSpPr>
          <p:nvPr>
            <p:ph type="pic" sz="quarter" idx="25"/>
          </p:nvPr>
        </p:nvSpPr>
        <p:spPr>
          <a:xfrm>
            <a:off x="15073114" y="234058"/>
            <a:ext cx="4256225" cy="4536504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7" name="Рисунок 1"/>
          <p:cNvSpPr>
            <a:spLocks noGrp="1"/>
          </p:cNvSpPr>
          <p:nvPr>
            <p:ph type="pic" sz="quarter" idx="26"/>
          </p:nvPr>
        </p:nvSpPr>
        <p:spPr>
          <a:xfrm>
            <a:off x="19641746" y="2093088"/>
            <a:ext cx="2448272" cy="260949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8" name="Рисунок 1"/>
          <p:cNvSpPr>
            <a:spLocks noGrp="1"/>
          </p:cNvSpPr>
          <p:nvPr>
            <p:ph type="pic" sz="quarter" idx="27"/>
          </p:nvPr>
        </p:nvSpPr>
        <p:spPr>
          <a:xfrm>
            <a:off x="17963546" y="4338315"/>
            <a:ext cx="2448272" cy="260949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31" name="Рисунок 30"/>
          <p:cNvSpPr>
            <a:spLocks noGrp="1"/>
          </p:cNvSpPr>
          <p:nvPr>
            <p:ph type="pic" sz="quarter" idx="28"/>
          </p:nvPr>
        </p:nvSpPr>
        <p:spPr>
          <a:xfrm>
            <a:off x="20865882" y="4168292"/>
            <a:ext cx="3519706" cy="4444901"/>
          </a:xfrm>
          <a:custGeom>
            <a:avLst/>
            <a:gdLst>
              <a:gd name="connsiteX0" fmla="*/ 2131494 w 3519706"/>
              <a:gd name="connsiteY0" fmla="*/ 0 h 4444901"/>
              <a:gd name="connsiteX1" fmla="*/ 2660140 w 3519706"/>
              <a:gd name="connsiteY1" fmla="*/ 137404 h 4444901"/>
              <a:gd name="connsiteX2" fmla="*/ 3464418 w 3519706"/>
              <a:gd name="connsiteY2" fmla="*/ 585807 h 4444901"/>
              <a:gd name="connsiteX3" fmla="*/ 3519706 w 3519706"/>
              <a:gd name="connsiteY3" fmla="*/ 616631 h 4444901"/>
              <a:gd name="connsiteX4" fmla="*/ 3519706 w 3519706"/>
              <a:gd name="connsiteY4" fmla="*/ 3828272 h 4444901"/>
              <a:gd name="connsiteX5" fmla="*/ 3372976 w 3519706"/>
              <a:gd name="connsiteY5" fmla="*/ 3910077 h 4444901"/>
              <a:gd name="connsiteX6" fmla="*/ 2660140 w 3519706"/>
              <a:gd name="connsiteY6" fmla="*/ 4307498 h 4444901"/>
              <a:gd name="connsiteX7" fmla="*/ 1596084 w 3519706"/>
              <a:gd name="connsiteY7" fmla="*/ 4307498 h 4444901"/>
              <a:gd name="connsiteX8" fmla="*/ 532028 w 3519706"/>
              <a:gd name="connsiteY8" fmla="*/ 3714263 h 4444901"/>
              <a:gd name="connsiteX9" fmla="*/ 0 w 3519706"/>
              <a:gd name="connsiteY9" fmla="*/ 2815686 h 4444901"/>
              <a:gd name="connsiteX10" fmla="*/ 0 w 3519706"/>
              <a:gd name="connsiteY10" fmla="*/ 1629216 h 4444901"/>
              <a:gd name="connsiteX11" fmla="*/ 532028 w 3519706"/>
              <a:gd name="connsiteY11" fmla="*/ 730639 h 4444901"/>
              <a:gd name="connsiteX12" fmla="*/ 1596084 w 3519706"/>
              <a:gd name="connsiteY12" fmla="*/ 137404 h 4444901"/>
              <a:gd name="connsiteX13" fmla="*/ 2131494 w 3519706"/>
              <a:gd name="connsiteY13" fmla="*/ 0 h 444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9706" h="4444901">
                <a:moveTo>
                  <a:pt x="2131494" y="0"/>
                </a:moveTo>
                <a:cubicBezTo>
                  <a:pt x="2315224" y="0"/>
                  <a:pt x="2497828" y="45802"/>
                  <a:pt x="2660140" y="137404"/>
                </a:cubicBezTo>
                <a:cubicBezTo>
                  <a:pt x="3059162" y="359867"/>
                  <a:pt x="3308550" y="498907"/>
                  <a:pt x="3464418" y="585807"/>
                </a:cubicBezTo>
                <a:lnTo>
                  <a:pt x="3519706" y="616631"/>
                </a:lnTo>
                <a:lnTo>
                  <a:pt x="3519706" y="3828272"/>
                </a:lnTo>
                <a:lnTo>
                  <a:pt x="3372976" y="3910077"/>
                </a:lnTo>
                <a:cubicBezTo>
                  <a:pt x="2660140" y="4307498"/>
                  <a:pt x="2660140" y="4307498"/>
                  <a:pt x="2660140" y="4307498"/>
                </a:cubicBezTo>
                <a:cubicBezTo>
                  <a:pt x="2335514" y="4490703"/>
                  <a:pt x="1929730" y="4490703"/>
                  <a:pt x="1596084" y="4307498"/>
                </a:cubicBezTo>
                <a:cubicBezTo>
                  <a:pt x="532028" y="3714263"/>
                  <a:pt x="532028" y="3714263"/>
                  <a:pt x="532028" y="3714263"/>
                </a:cubicBezTo>
                <a:cubicBezTo>
                  <a:pt x="198384" y="3522334"/>
                  <a:pt x="0" y="3182096"/>
                  <a:pt x="0" y="2815686"/>
                </a:cubicBezTo>
                <a:lnTo>
                  <a:pt x="0" y="1629216"/>
                </a:lnTo>
                <a:cubicBezTo>
                  <a:pt x="0" y="1262806"/>
                  <a:pt x="198384" y="913844"/>
                  <a:pt x="532028" y="730639"/>
                </a:cubicBezTo>
                <a:cubicBezTo>
                  <a:pt x="1596084" y="137404"/>
                  <a:pt x="1596084" y="137404"/>
                  <a:pt x="1596084" y="137404"/>
                </a:cubicBezTo>
                <a:cubicBezTo>
                  <a:pt x="1762908" y="45802"/>
                  <a:pt x="1947764" y="0"/>
                  <a:pt x="21314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33" name="Рисунок 32"/>
          <p:cNvSpPr>
            <a:spLocks noGrp="1"/>
          </p:cNvSpPr>
          <p:nvPr>
            <p:ph type="pic" sz="quarter" idx="29"/>
          </p:nvPr>
        </p:nvSpPr>
        <p:spPr>
          <a:xfrm>
            <a:off x="16332180" y="10000940"/>
            <a:ext cx="4256224" cy="3716649"/>
          </a:xfrm>
          <a:custGeom>
            <a:avLst/>
            <a:gdLst>
              <a:gd name="connsiteX0" fmla="*/ 2131494 w 4256224"/>
              <a:gd name="connsiteY0" fmla="*/ 0 h 3716649"/>
              <a:gd name="connsiteX1" fmla="*/ 2660140 w 4256224"/>
              <a:gd name="connsiteY1" fmla="*/ 137404 h 3716649"/>
              <a:gd name="connsiteX2" fmla="*/ 3724196 w 4256224"/>
              <a:gd name="connsiteY2" fmla="*/ 730639 h 3716649"/>
              <a:gd name="connsiteX3" fmla="*/ 4256224 w 4256224"/>
              <a:gd name="connsiteY3" fmla="*/ 1629216 h 3716649"/>
              <a:gd name="connsiteX4" fmla="*/ 4256224 w 4256224"/>
              <a:gd name="connsiteY4" fmla="*/ 2815686 h 3716649"/>
              <a:gd name="connsiteX5" fmla="*/ 3724196 w 4256224"/>
              <a:gd name="connsiteY5" fmla="*/ 3714263 h 3716649"/>
              <a:gd name="connsiteX6" fmla="*/ 3719916 w 4256224"/>
              <a:gd name="connsiteY6" fmla="*/ 3716649 h 3716649"/>
              <a:gd name="connsiteX7" fmla="*/ 536308 w 4256224"/>
              <a:gd name="connsiteY7" fmla="*/ 3716649 h 3716649"/>
              <a:gd name="connsiteX8" fmla="*/ 534106 w 4256224"/>
              <a:gd name="connsiteY8" fmla="*/ 3715422 h 3716649"/>
              <a:gd name="connsiteX9" fmla="*/ 532028 w 4256224"/>
              <a:gd name="connsiteY9" fmla="*/ 3714263 h 3716649"/>
              <a:gd name="connsiteX10" fmla="*/ 0 w 4256224"/>
              <a:gd name="connsiteY10" fmla="*/ 2815686 h 3716649"/>
              <a:gd name="connsiteX11" fmla="*/ 0 w 4256224"/>
              <a:gd name="connsiteY11" fmla="*/ 1629216 h 3716649"/>
              <a:gd name="connsiteX12" fmla="*/ 532028 w 4256224"/>
              <a:gd name="connsiteY12" fmla="*/ 730639 h 3716649"/>
              <a:gd name="connsiteX13" fmla="*/ 1596084 w 4256224"/>
              <a:gd name="connsiteY13" fmla="*/ 137404 h 3716649"/>
              <a:gd name="connsiteX14" fmla="*/ 2131494 w 4256224"/>
              <a:gd name="connsiteY14" fmla="*/ 0 h 371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56224" h="3716649">
                <a:moveTo>
                  <a:pt x="2131494" y="0"/>
                </a:moveTo>
                <a:cubicBezTo>
                  <a:pt x="2315224" y="0"/>
                  <a:pt x="2497828" y="45802"/>
                  <a:pt x="2660140" y="137404"/>
                </a:cubicBezTo>
                <a:cubicBezTo>
                  <a:pt x="3724196" y="730639"/>
                  <a:pt x="3724196" y="730639"/>
                  <a:pt x="3724196" y="730639"/>
                </a:cubicBezTo>
                <a:cubicBezTo>
                  <a:pt x="4057842" y="913844"/>
                  <a:pt x="4256224" y="1262806"/>
                  <a:pt x="4256224" y="1629216"/>
                </a:cubicBezTo>
                <a:cubicBezTo>
                  <a:pt x="4256224" y="2815686"/>
                  <a:pt x="4256224" y="2815686"/>
                  <a:pt x="4256224" y="2815686"/>
                </a:cubicBezTo>
                <a:cubicBezTo>
                  <a:pt x="4256224" y="3182096"/>
                  <a:pt x="4057842" y="3522334"/>
                  <a:pt x="3724196" y="3714263"/>
                </a:cubicBezTo>
                <a:lnTo>
                  <a:pt x="3719916" y="3716649"/>
                </a:lnTo>
                <a:lnTo>
                  <a:pt x="536308" y="3716649"/>
                </a:lnTo>
                <a:lnTo>
                  <a:pt x="534106" y="3715422"/>
                </a:lnTo>
                <a:cubicBezTo>
                  <a:pt x="532028" y="3714263"/>
                  <a:pt x="532028" y="3714263"/>
                  <a:pt x="532028" y="3714263"/>
                </a:cubicBezTo>
                <a:cubicBezTo>
                  <a:pt x="198383" y="3522334"/>
                  <a:pt x="0" y="3182096"/>
                  <a:pt x="0" y="2815686"/>
                </a:cubicBezTo>
                <a:lnTo>
                  <a:pt x="0" y="1629216"/>
                </a:lnTo>
                <a:cubicBezTo>
                  <a:pt x="0" y="1262806"/>
                  <a:pt x="198383" y="913844"/>
                  <a:pt x="532028" y="730639"/>
                </a:cubicBezTo>
                <a:cubicBezTo>
                  <a:pt x="1596084" y="137404"/>
                  <a:pt x="1596084" y="137404"/>
                  <a:pt x="1596084" y="137404"/>
                </a:cubicBezTo>
                <a:cubicBezTo>
                  <a:pt x="1762908" y="45802"/>
                  <a:pt x="1947764" y="0"/>
                  <a:pt x="21314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2" name="Рисунок 1"/>
          <p:cNvSpPr>
            <a:spLocks noGrp="1"/>
          </p:cNvSpPr>
          <p:nvPr>
            <p:ph type="pic" sz="quarter" idx="30"/>
          </p:nvPr>
        </p:nvSpPr>
        <p:spPr>
          <a:xfrm>
            <a:off x="16647992" y="6859588"/>
            <a:ext cx="2448272" cy="260949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3" name="Рисунок 1"/>
          <p:cNvSpPr>
            <a:spLocks noGrp="1"/>
          </p:cNvSpPr>
          <p:nvPr>
            <p:ph type="pic" sz="quarter" idx="31"/>
          </p:nvPr>
        </p:nvSpPr>
        <p:spPr>
          <a:xfrm>
            <a:off x="19524692" y="7965520"/>
            <a:ext cx="2448272" cy="260949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32" name="Рисунок 31"/>
          <p:cNvSpPr>
            <a:spLocks noGrp="1"/>
          </p:cNvSpPr>
          <p:nvPr>
            <p:ph type="pic" sz="quarter" idx="32"/>
          </p:nvPr>
        </p:nvSpPr>
        <p:spPr>
          <a:xfrm>
            <a:off x="21981882" y="8704796"/>
            <a:ext cx="2403706" cy="4444901"/>
          </a:xfrm>
          <a:custGeom>
            <a:avLst/>
            <a:gdLst>
              <a:gd name="connsiteX0" fmla="*/ 2131494 w 2403706"/>
              <a:gd name="connsiteY0" fmla="*/ 0 h 4444901"/>
              <a:gd name="connsiteX1" fmla="*/ 2268782 w 2403706"/>
              <a:gd name="connsiteY1" fmla="*/ 8588 h 4444901"/>
              <a:gd name="connsiteX2" fmla="*/ 2403706 w 2403706"/>
              <a:gd name="connsiteY2" fmla="*/ 34324 h 4444901"/>
              <a:gd name="connsiteX3" fmla="*/ 2403706 w 2403706"/>
              <a:gd name="connsiteY3" fmla="*/ 4410578 h 4444901"/>
              <a:gd name="connsiteX4" fmla="*/ 2268782 w 2403706"/>
              <a:gd name="connsiteY4" fmla="*/ 4436314 h 4444901"/>
              <a:gd name="connsiteX5" fmla="*/ 1596084 w 2403706"/>
              <a:gd name="connsiteY5" fmla="*/ 4307498 h 4444901"/>
              <a:gd name="connsiteX6" fmla="*/ 532028 w 2403706"/>
              <a:gd name="connsiteY6" fmla="*/ 3714263 h 4444901"/>
              <a:gd name="connsiteX7" fmla="*/ 0 w 2403706"/>
              <a:gd name="connsiteY7" fmla="*/ 2815686 h 4444901"/>
              <a:gd name="connsiteX8" fmla="*/ 0 w 2403706"/>
              <a:gd name="connsiteY8" fmla="*/ 1629216 h 4444901"/>
              <a:gd name="connsiteX9" fmla="*/ 532028 w 2403706"/>
              <a:gd name="connsiteY9" fmla="*/ 730639 h 4444901"/>
              <a:gd name="connsiteX10" fmla="*/ 1596084 w 2403706"/>
              <a:gd name="connsiteY10" fmla="*/ 137404 h 4444901"/>
              <a:gd name="connsiteX11" fmla="*/ 2131494 w 2403706"/>
              <a:gd name="connsiteY11" fmla="*/ 0 h 444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3706" h="4444901">
                <a:moveTo>
                  <a:pt x="2131494" y="0"/>
                </a:moveTo>
                <a:cubicBezTo>
                  <a:pt x="2177428" y="0"/>
                  <a:pt x="2223290" y="2863"/>
                  <a:pt x="2268782" y="8588"/>
                </a:cubicBezTo>
                <a:lnTo>
                  <a:pt x="2403706" y="34324"/>
                </a:lnTo>
                <a:lnTo>
                  <a:pt x="2403706" y="4410578"/>
                </a:lnTo>
                <a:lnTo>
                  <a:pt x="2268782" y="4436314"/>
                </a:lnTo>
                <a:cubicBezTo>
                  <a:pt x="2041320" y="4464940"/>
                  <a:pt x="1804612" y="4422001"/>
                  <a:pt x="1596084" y="4307498"/>
                </a:cubicBezTo>
                <a:cubicBezTo>
                  <a:pt x="532028" y="3714263"/>
                  <a:pt x="532028" y="3714263"/>
                  <a:pt x="532028" y="3714263"/>
                </a:cubicBezTo>
                <a:cubicBezTo>
                  <a:pt x="198384" y="3522334"/>
                  <a:pt x="0" y="3182096"/>
                  <a:pt x="0" y="2815686"/>
                </a:cubicBezTo>
                <a:lnTo>
                  <a:pt x="0" y="1629216"/>
                </a:lnTo>
                <a:cubicBezTo>
                  <a:pt x="0" y="1262806"/>
                  <a:pt x="198384" y="913844"/>
                  <a:pt x="532028" y="730639"/>
                </a:cubicBezTo>
                <a:cubicBezTo>
                  <a:pt x="1596084" y="137404"/>
                  <a:pt x="1596084" y="137404"/>
                  <a:pt x="1596084" y="137404"/>
                </a:cubicBezTo>
                <a:cubicBezTo>
                  <a:pt x="1762908" y="45802"/>
                  <a:pt x="1947764" y="0"/>
                  <a:pt x="21314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23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102710"/>
            <a:ext cx="4547648" cy="2035554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1552492" y="9612754"/>
            <a:ext cx="4547648" cy="2035554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8321899" y="6102710"/>
            <a:ext cx="4547648" cy="2035554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321899" y="9612754"/>
            <a:ext cx="4547648" cy="2035554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436350" y="10231960"/>
            <a:ext cx="1242971" cy="556361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8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6436350" y="6842306"/>
            <a:ext cx="1242971" cy="556361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3164797" y="10231960"/>
            <a:ext cx="1242971" cy="556361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3164797" y="6842306"/>
            <a:ext cx="1242971" cy="556361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9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1">
          <p15:clr>
            <a:srgbClr val="FBAE40"/>
          </p15:clr>
        </p15:guide>
        <p15:guide id="2" pos="763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  <p:sp>
        <p:nvSpPr>
          <p:cNvPr id="12" name="Рисунок 1"/>
          <p:cNvSpPr>
            <a:spLocks noGrp="1"/>
          </p:cNvSpPr>
          <p:nvPr>
            <p:ph type="pic" sz="quarter" idx="29"/>
          </p:nvPr>
        </p:nvSpPr>
        <p:spPr>
          <a:xfrm>
            <a:off x="16381743" y="4971873"/>
            <a:ext cx="3627862" cy="386676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3" name="Рисунок 1"/>
          <p:cNvSpPr>
            <a:spLocks noGrp="1"/>
          </p:cNvSpPr>
          <p:nvPr>
            <p:ph type="pic" sz="quarter" idx="30"/>
          </p:nvPr>
        </p:nvSpPr>
        <p:spPr>
          <a:xfrm>
            <a:off x="12379822" y="5043215"/>
            <a:ext cx="3627862" cy="386676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4" name="Рисунок 1"/>
          <p:cNvSpPr>
            <a:spLocks noGrp="1"/>
          </p:cNvSpPr>
          <p:nvPr>
            <p:ph type="pic" sz="quarter" idx="31"/>
          </p:nvPr>
        </p:nvSpPr>
        <p:spPr>
          <a:xfrm>
            <a:off x="20383664" y="4989063"/>
            <a:ext cx="3627862" cy="386676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8" name="Рисунок 1"/>
          <p:cNvSpPr>
            <a:spLocks noGrp="1"/>
          </p:cNvSpPr>
          <p:nvPr>
            <p:ph type="pic" sz="quarter" idx="34"/>
          </p:nvPr>
        </p:nvSpPr>
        <p:spPr>
          <a:xfrm>
            <a:off x="18381911" y="8317260"/>
            <a:ext cx="3627862" cy="386676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9" name="Рисунок 1"/>
          <p:cNvSpPr>
            <a:spLocks noGrp="1"/>
          </p:cNvSpPr>
          <p:nvPr>
            <p:ph type="pic" sz="quarter" idx="35"/>
          </p:nvPr>
        </p:nvSpPr>
        <p:spPr>
          <a:xfrm>
            <a:off x="14379990" y="8388602"/>
            <a:ext cx="3627862" cy="3866763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35" name="Рисунок 34"/>
          <p:cNvSpPr>
            <a:spLocks noGrp="1"/>
          </p:cNvSpPr>
          <p:nvPr>
            <p:ph type="pic" sz="quarter" idx="36"/>
          </p:nvPr>
        </p:nvSpPr>
        <p:spPr>
          <a:xfrm>
            <a:off x="22383832" y="8356298"/>
            <a:ext cx="2001756" cy="3788683"/>
          </a:xfrm>
          <a:custGeom>
            <a:avLst/>
            <a:gdLst>
              <a:gd name="connsiteX0" fmla="*/ 1816814 w 2001756"/>
              <a:gd name="connsiteY0" fmla="*/ 0 h 3788683"/>
              <a:gd name="connsiteX1" fmla="*/ 1933832 w 2001756"/>
              <a:gd name="connsiteY1" fmla="*/ 7320 h 3788683"/>
              <a:gd name="connsiteX2" fmla="*/ 2001756 w 2001756"/>
              <a:gd name="connsiteY2" fmla="*/ 20276 h 3788683"/>
              <a:gd name="connsiteX3" fmla="*/ 2001756 w 2001756"/>
              <a:gd name="connsiteY3" fmla="*/ 3768408 h 3788683"/>
              <a:gd name="connsiteX4" fmla="*/ 1933832 w 2001756"/>
              <a:gd name="connsiteY4" fmla="*/ 3781364 h 3788683"/>
              <a:gd name="connsiteX5" fmla="*/ 1360448 w 2001756"/>
              <a:gd name="connsiteY5" fmla="*/ 3671565 h 3788683"/>
              <a:gd name="connsiteX6" fmla="*/ 453482 w 2001756"/>
              <a:gd name="connsiteY6" fmla="*/ 3165912 h 3788683"/>
              <a:gd name="connsiteX7" fmla="*/ 0 w 2001756"/>
              <a:gd name="connsiteY7" fmla="*/ 2399995 h 3788683"/>
              <a:gd name="connsiteX8" fmla="*/ 0 w 2001756"/>
              <a:gd name="connsiteY8" fmla="*/ 1388688 h 3788683"/>
              <a:gd name="connsiteX9" fmla="*/ 453482 w 2001756"/>
              <a:gd name="connsiteY9" fmla="*/ 622771 h 3788683"/>
              <a:gd name="connsiteX10" fmla="*/ 1360448 w 2001756"/>
              <a:gd name="connsiteY10" fmla="*/ 117118 h 3788683"/>
              <a:gd name="connsiteX11" fmla="*/ 1816814 w 2001756"/>
              <a:gd name="connsiteY11" fmla="*/ 0 h 37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1756" h="3788683">
                <a:moveTo>
                  <a:pt x="1816814" y="0"/>
                </a:moveTo>
                <a:cubicBezTo>
                  <a:pt x="1855964" y="0"/>
                  <a:pt x="1895056" y="2440"/>
                  <a:pt x="1933832" y="7320"/>
                </a:cubicBezTo>
                <a:lnTo>
                  <a:pt x="2001756" y="20276"/>
                </a:lnTo>
                <a:lnTo>
                  <a:pt x="2001756" y="3768408"/>
                </a:lnTo>
                <a:lnTo>
                  <a:pt x="1933832" y="3781364"/>
                </a:lnTo>
                <a:cubicBezTo>
                  <a:pt x="1739952" y="3805763"/>
                  <a:pt x="1538190" y="3769164"/>
                  <a:pt x="1360448" y="3671565"/>
                </a:cubicBezTo>
                <a:cubicBezTo>
                  <a:pt x="453482" y="3165912"/>
                  <a:pt x="453482" y="3165912"/>
                  <a:pt x="453482" y="3165912"/>
                </a:cubicBezTo>
                <a:cubicBezTo>
                  <a:pt x="169096" y="3002318"/>
                  <a:pt x="0" y="2712310"/>
                  <a:pt x="0" y="2399995"/>
                </a:cubicBezTo>
                <a:lnTo>
                  <a:pt x="0" y="1388688"/>
                </a:lnTo>
                <a:cubicBezTo>
                  <a:pt x="0" y="1076372"/>
                  <a:pt x="169096" y="778929"/>
                  <a:pt x="453482" y="622771"/>
                </a:cubicBezTo>
                <a:cubicBezTo>
                  <a:pt x="1360448" y="117118"/>
                  <a:pt x="1360448" y="117118"/>
                  <a:pt x="1360448" y="117118"/>
                </a:cubicBezTo>
                <a:cubicBezTo>
                  <a:pt x="1502642" y="39039"/>
                  <a:pt x="1660208" y="0"/>
                  <a:pt x="181681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33" name="Рисунок 32"/>
          <p:cNvSpPr>
            <a:spLocks noGrp="1"/>
          </p:cNvSpPr>
          <p:nvPr>
            <p:ph type="pic" sz="quarter" idx="42"/>
          </p:nvPr>
        </p:nvSpPr>
        <p:spPr>
          <a:xfrm>
            <a:off x="22383832" y="1576055"/>
            <a:ext cx="2001756" cy="3788684"/>
          </a:xfrm>
          <a:custGeom>
            <a:avLst/>
            <a:gdLst>
              <a:gd name="connsiteX0" fmla="*/ 1816814 w 2001756"/>
              <a:gd name="connsiteY0" fmla="*/ 0 h 3788684"/>
              <a:gd name="connsiteX1" fmla="*/ 1933832 w 2001756"/>
              <a:gd name="connsiteY1" fmla="*/ 7319 h 3788684"/>
              <a:gd name="connsiteX2" fmla="*/ 2001756 w 2001756"/>
              <a:gd name="connsiteY2" fmla="*/ 20276 h 3788684"/>
              <a:gd name="connsiteX3" fmla="*/ 2001756 w 2001756"/>
              <a:gd name="connsiteY3" fmla="*/ 3768408 h 3788684"/>
              <a:gd name="connsiteX4" fmla="*/ 1933832 w 2001756"/>
              <a:gd name="connsiteY4" fmla="*/ 3781364 h 3788684"/>
              <a:gd name="connsiteX5" fmla="*/ 1360448 w 2001756"/>
              <a:gd name="connsiteY5" fmla="*/ 3671565 h 3788684"/>
              <a:gd name="connsiteX6" fmla="*/ 453482 w 2001756"/>
              <a:gd name="connsiteY6" fmla="*/ 3165912 h 3788684"/>
              <a:gd name="connsiteX7" fmla="*/ 0 w 2001756"/>
              <a:gd name="connsiteY7" fmla="*/ 2399995 h 3788684"/>
              <a:gd name="connsiteX8" fmla="*/ 0 w 2001756"/>
              <a:gd name="connsiteY8" fmla="*/ 1388688 h 3788684"/>
              <a:gd name="connsiteX9" fmla="*/ 453482 w 2001756"/>
              <a:gd name="connsiteY9" fmla="*/ 622772 h 3788684"/>
              <a:gd name="connsiteX10" fmla="*/ 1360448 w 2001756"/>
              <a:gd name="connsiteY10" fmla="*/ 117118 h 3788684"/>
              <a:gd name="connsiteX11" fmla="*/ 1816814 w 2001756"/>
              <a:gd name="connsiteY11" fmla="*/ 0 h 37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1756" h="3788684">
                <a:moveTo>
                  <a:pt x="1816814" y="0"/>
                </a:moveTo>
                <a:cubicBezTo>
                  <a:pt x="1855964" y="0"/>
                  <a:pt x="1895056" y="2440"/>
                  <a:pt x="1933832" y="7319"/>
                </a:cubicBezTo>
                <a:lnTo>
                  <a:pt x="2001756" y="20276"/>
                </a:lnTo>
                <a:lnTo>
                  <a:pt x="2001756" y="3768408"/>
                </a:lnTo>
                <a:lnTo>
                  <a:pt x="1933832" y="3781364"/>
                </a:lnTo>
                <a:cubicBezTo>
                  <a:pt x="1739952" y="3805764"/>
                  <a:pt x="1538190" y="3769164"/>
                  <a:pt x="1360448" y="3671565"/>
                </a:cubicBezTo>
                <a:cubicBezTo>
                  <a:pt x="453482" y="3165912"/>
                  <a:pt x="453482" y="3165912"/>
                  <a:pt x="453482" y="3165912"/>
                </a:cubicBezTo>
                <a:cubicBezTo>
                  <a:pt x="169096" y="3002318"/>
                  <a:pt x="0" y="2712311"/>
                  <a:pt x="0" y="2399995"/>
                </a:cubicBezTo>
                <a:lnTo>
                  <a:pt x="0" y="1388688"/>
                </a:lnTo>
                <a:cubicBezTo>
                  <a:pt x="0" y="1076373"/>
                  <a:pt x="169096" y="778929"/>
                  <a:pt x="453482" y="622772"/>
                </a:cubicBezTo>
                <a:cubicBezTo>
                  <a:pt x="1360448" y="117118"/>
                  <a:pt x="1360448" y="117118"/>
                  <a:pt x="1360448" y="117118"/>
                </a:cubicBezTo>
                <a:cubicBezTo>
                  <a:pt x="1502642" y="39039"/>
                  <a:pt x="1660208" y="0"/>
                  <a:pt x="181681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4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775016" y="5715825"/>
            <a:ext cx="2825947" cy="237885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41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0851828" y="9132554"/>
            <a:ext cx="2825947" cy="237885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42" name="Текст 3"/>
          <p:cNvSpPr>
            <a:spLocks noGrp="1"/>
          </p:cNvSpPr>
          <p:nvPr>
            <p:ph type="body" sz="quarter" idx="44" hasCustomPrompt="1"/>
          </p:nvPr>
        </p:nvSpPr>
        <p:spPr>
          <a:xfrm>
            <a:off x="18782868" y="2328779"/>
            <a:ext cx="2825947" cy="237885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46" name="Рисунок 45"/>
          <p:cNvSpPr>
            <a:spLocks noGrp="1"/>
          </p:cNvSpPr>
          <p:nvPr>
            <p:ph type="pic" sz="quarter" idx="45"/>
          </p:nvPr>
        </p:nvSpPr>
        <p:spPr>
          <a:xfrm>
            <a:off x="0" y="5082254"/>
            <a:ext cx="12005763" cy="8635332"/>
          </a:xfrm>
          <a:custGeom>
            <a:avLst/>
            <a:gdLst>
              <a:gd name="connsiteX0" fmla="*/ 6187911 w 12005763"/>
              <a:gd name="connsiteY0" fmla="*/ 6740991 h 8635332"/>
              <a:gd name="connsiteX1" fmla="*/ 6638511 w 12005763"/>
              <a:gd name="connsiteY1" fmla="*/ 6858109 h 8635332"/>
              <a:gd name="connsiteX2" fmla="*/ 7545476 w 12005763"/>
              <a:gd name="connsiteY2" fmla="*/ 7363762 h 8635332"/>
              <a:gd name="connsiteX3" fmla="*/ 7998959 w 12005763"/>
              <a:gd name="connsiteY3" fmla="*/ 8129679 h 8635332"/>
              <a:gd name="connsiteX4" fmla="*/ 7998959 w 12005763"/>
              <a:gd name="connsiteY4" fmla="*/ 8598544 h 8635332"/>
              <a:gd name="connsiteX5" fmla="*/ 7998959 w 12005763"/>
              <a:gd name="connsiteY5" fmla="*/ 8635332 h 8635332"/>
              <a:gd name="connsiteX6" fmla="*/ 4371097 w 12005763"/>
              <a:gd name="connsiteY6" fmla="*/ 8635332 h 8635332"/>
              <a:gd name="connsiteX7" fmla="*/ 4371097 w 12005763"/>
              <a:gd name="connsiteY7" fmla="*/ 8129679 h 8635332"/>
              <a:gd name="connsiteX8" fmla="*/ 4824580 w 12005763"/>
              <a:gd name="connsiteY8" fmla="*/ 7363762 h 8635332"/>
              <a:gd name="connsiteX9" fmla="*/ 5731545 w 12005763"/>
              <a:gd name="connsiteY9" fmla="*/ 6858109 h 8635332"/>
              <a:gd name="connsiteX10" fmla="*/ 6187911 w 12005763"/>
              <a:gd name="connsiteY10" fmla="*/ 6740991 h 8635332"/>
              <a:gd name="connsiteX11" fmla="*/ 2190873 w 12005763"/>
              <a:gd name="connsiteY11" fmla="*/ 6740991 h 8635332"/>
              <a:gd name="connsiteX12" fmla="*/ 2641473 w 12005763"/>
              <a:gd name="connsiteY12" fmla="*/ 6858109 h 8635332"/>
              <a:gd name="connsiteX13" fmla="*/ 3548438 w 12005763"/>
              <a:gd name="connsiteY13" fmla="*/ 7363762 h 8635332"/>
              <a:gd name="connsiteX14" fmla="*/ 4001921 w 12005763"/>
              <a:gd name="connsiteY14" fmla="*/ 8129679 h 8635332"/>
              <a:gd name="connsiteX15" fmla="*/ 4001921 w 12005763"/>
              <a:gd name="connsiteY15" fmla="*/ 8598544 h 8635332"/>
              <a:gd name="connsiteX16" fmla="*/ 4001921 w 12005763"/>
              <a:gd name="connsiteY16" fmla="*/ 8635332 h 8635332"/>
              <a:gd name="connsiteX17" fmla="*/ 374059 w 12005763"/>
              <a:gd name="connsiteY17" fmla="*/ 8635332 h 8635332"/>
              <a:gd name="connsiteX18" fmla="*/ 374059 w 12005763"/>
              <a:gd name="connsiteY18" fmla="*/ 8129679 h 8635332"/>
              <a:gd name="connsiteX19" fmla="*/ 827542 w 12005763"/>
              <a:gd name="connsiteY19" fmla="*/ 7363762 h 8635332"/>
              <a:gd name="connsiteX20" fmla="*/ 1734507 w 12005763"/>
              <a:gd name="connsiteY20" fmla="*/ 6858109 h 8635332"/>
              <a:gd name="connsiteX21" fmla="*/ 2190873 w 12005763"/>
              <a:gd name="connsiteY21" fmla="*/ 6740991 h 8635332"/>
              <a:gd name="connsiteX22" fmla="*/ 8192961 w 12005763"/>
              <a:gd name="connsiteY22" fmla="*/ 3345387 h 8635332"/>
              <a:gd name="connsiteX23" fmla="*/ 8643562 w 12005763"/>
              <a:gd name="connsiteY23" fmla="*/ 3462505 h 8635332"/>
              <a:gd name="connsiteX24" fmla="*/ 9550527 w 12005763"/>
              <a:gd name="connsiteY24" fmla="*/ 3968158 h 8635332"/>
              <a:gd name="connsiteX25" fmla="*/ 10004010 w 12005763"/>
              <a:gd name="connsiteY25" fmla="*/ 4734075 h 8635332"/>
              <a:gd name="connsiteX26" fmla="*/ 10004010 w 12005763"/>
              <a:gd name="connsiteY26" fmla="*/ 5745382 h 8635332"/>
              <a:gd name="connsiteX27" fmla="*/ 9550527 w 12005763"/>
              <a:gd name="connsiteY27" fmla="*/ 6511299 h 8635332"/>
              <a:gd name="connsiteX28" fmla="*/ 8643562 w 12005763"/>
              <a:gd name="connsiteY28" fmla="*/ 7016952 h 8635332"/>
              <a:gd name="connsiteX29" fmla="*/ 7736596 w 12005763"/>
              <a:gd name="connsiteY29" fmla="*/ 7016952 h 8635332"/>
              <a:gd name="connsiteX30" fmla="*/ 6829631 w 12005763"/>
              <a:gd name="connsiteY30" fmla="*/ 6511299 h 8635332"/>
              <a:gd name="connsiteX31" fmla="*/ 6376148 w 12005763"/>
              <a:gd name="connsiteY31" fmla="*/ 5745382 h 8635332"/>
              <a:gd name="connsiteX32" fmla="*/ 6376148 w 12005763"/>
              <a:gd name="connsiteY32" fmla="*/ 4734075 h 8635332"/>
              <a:gd name="connsiteX33" fmla="*/ 6829631 w 12005763"/>
              <a:gd name="connsiteY33" fmla="*/ 3968158 h 8635332"/>
              <a:gd name="connsiteX34" fmla="*/ 7736596 w 12005763"/>
              <a:gd name="connsiteY34" fmla="*/ 3462505 h 8635332"/>
              <a:gd name="connsiteX35" fmla="*/ 8192961 w 12005763"/>
              <a:gd name="connsiteY35" fmla="*/ 3345387 h 8635332"/>
              <a:gd name="connsiteX36" fmla="*/ 4187743 w 12005763"/>
              <a:gd name="connsiteY36" fmla="*/ 3274044 h 8635332"/>
              <a:gd name="connsiteX37" fmla="*/ 4638343 w 12005763"/>
              <a:gd name="connsiteY37" fmla="*/ 3391162 h 8635332"/>
              <a:gd name="connsiteX38" fmla="*/ 5545308 w 12005763"/>
              <a:gd name="connsiteY38" fmla="*/ 3896815 h 8635332"/>
              <a:gd name="connsiteX39" fmla="*/ 5998791 w 12005763"/>
              <a:gd name="connsiteY39" fmla="*/ 4662732 h 8635332"/>
              <a:gd name="connsiteX40" fmla="*/ 5998791 w 12005763"/>
              <a:gd name="connsiteY40" fmla="*/ 5674039 h 8635332"/>
              <a:gd name="connsiteX41" fmla="*/ 5545308 w 12005763"/>
              <a:gd name="connsiteY41" fmla="*/ 6439956 h 8635332"/>
              <a:gd name="connsiteX42" fmla="*/ 4638343 w 12005763"/>
              <a:gd name="connsiteY42" fmla="*/ 6945609 h 8635332"/>
              <a:gd name="connsiteX43" fmla="*/ 3731378 w 12005763"/>
              <a:gd name="connsiteY43" fmla="*/ 6945609 h 8635332"/>
              <a:gd name="connsiteX44" fmla="*/ 2824412 w 12005763"/>
              <a:gd name="connsiteY44" fmla="*/ 6439956 h 8635332"/>
              <a:gd name="connsiteX45" fmla="*/ 2370930 w 12005763"/>
              <a:gd name="connsiteY45" fmla="*/ 5674039 h 8635332"/>
              <a:gd name="connsiteX46" fmla="*/ 2370930 w 12005763"/>
              <a:gd name="connsiteY46" fmla="*/ 4662732 h 8635332"/>
              <a:gd name="connsiteX47" fmla="*/ 2824412 w 12005763"/>
              <a:gd name="connsiteY47" fmla="*/ 3896815 h 8635332"/>
              <a:gd name="connsiteX48" fmla="*/ 3731378 w 12005763"/>
              <a:gd name="connsiteY48" fmla="*/ 3391162 h 8635332"/>
              <a:gd name="connsiteX49" fmla="*/ 4187743 w 12005763"/>
              <a:gd name="connsiteY49" fmla="*/ 3274044 h 8635332"/>
              <a:gd name="connsiteX50" fmla="*/ 185821 w 12005763"/>
              <a:gd name="connsiteY50" fmla="*/ 3274044 h 8635332"/>
              <a:gd name="connsiteX51" fmla="*/ 636422 w 12005763"/>
              <a:gd name="connsiteY51" fmla="*/ 3391162 h 8635332"/>
              <a:gd name="connsiteX52" fmla="*/ 1543387 w 12005763"/>
              <a:gd name="connsiteY52" fmla="*/ 3896815 h 8635332"/>
              <a:gd name="connsiteX53" fmla="*/ 1996870 w 12005763"/>
              <a:gd name="connsiteY53" fmla="*/ 4662732 h 8635332"/>
              <a:gd name="connsiteX54" fmla="*/ 1996870 w 12005763"/>
              <a:gd name="connsiteY54" fmla="*/ 5674039 h 8635332"/>
              <a:gd name="connsiteX55" fmla="*/ 1543387 w 12005763"/>
              <a:gd name="connsiteY55" fmla="*/ 6439956 h 8635332"/>
              <a:gd name="connsiteX56" fmla="*/ 636422 w 12005763"/>
              <a:gd name="connsiteY56" fmla="*/ 6945609 h 8635332"/>
              <a:gd name="connsiteX57" fmla="*/ 68442 w 12005763"/>
              <a:gd name="connsiteY57" fmla="*/ 7055408 h 8635332"/>
              <a:gd name="connsiteX58" fmla="*/ 0 w 12005763"/>
              <a:gd name="connsiteY58" fmla="*/ 7042474 h 8635332"/>
              <a:gd name="connsiteX59" fmla="*/ 0 w 12005763"/>
              <a:gd name="connsiteY59" fmla="*/ 3294297 h 8635332"/>
              <a:gd name="connsiteX60" fmla="*/ 68442 w 12005763"/>
              <a:gd name="connsiteY60" fmla="*/ 3281364 h 8635332"/>
              <a:gd name="connsiteX61" fmla="*/ 185821 w 12005763"/>
              <a:gd name="connsiteY61" fmla="*/ 3274044 h 8635332"/>
              <a:gd name="connsiteX62" fmla="*/ 10194714 w 12005763"/>
              <a:gd name="connsiteY62" fmla="*/ 0 h 8635332"/>
              <a:gd name="connsiteX63" fmla="*/ 10645315 w 12005763"/>
              <a:gd name="connsiteY63" fmla="*/ 117118 h 8635332"/>
              <a:gd name="connsiteX64" fmla="*/ 11552280 w 12005763"/>
              <a:gd name="connsiteY64" fmla="*/ 622772 h 8635332"/>
              <a:gd name="connsiteX65" fmla="*/ 12005763 w 12005763"/>
              <a:gd name="connsiteY65" fmla="*/ 1388688 h 8635332"/>
              <a:gd name="connsiteX66" fmla="*/ 12005763 w 12005763"/>
              <a:gd name="connsiteY66" fmla="*/ 2399995 h 8635332"/>
              <a:gd name="connsiteX67" fmla="*/ 11552280 w 12005763"/>
              <a:gd name="connsiteY67" fmla="*/ 3165912 h 8635332"/>
              <a:gd name="connsiteX68" fmla="*/ 10645315 w 12005763"/>
              <a:gd name="connsiteY68" fmla="*/ 3671565 h 8635332"/>
              <a:gd name="connsiteX69" fmla="*/ 9738349 w 12005763"/>
              <a:gd name="connsiteY69" fmla="*/ 3671565 h 8635332"/>
              <a:gd name="connsiteX70" fmla="*/ 8831384 w 12005763"/>
              <a:gd name="connsiteY70" fmla="*/ 3165912 h 8635332"/>
              <a:gd name="connsiteX71" fmla="*/ 8377901 w 12005763"/>
              <a:gd name="connsiteY71" fmla="*/ 2399995 h 8635332"/>
              <a:gd name="connsiteX72" fmla="*/ 8377901 w 12005763"/>
              <a:gd name="connsiteY72" fmla="*/ 1388688 h 8635332"/>
              <a:gd name="connsiteX73" fmla="*/ 8831384 w 12005763"/>
              <a:gd name="connsiteY73" fmla="*/ 622772 h 8635332"/>
              <a:gd name="connsiteX74" fmla="*/ 9738349 w 12005763"/>
              <a:gd name="connsiteY74" fmla="*/ 117118 h 8635332"/>
              <a:gd name="connsiteX75" fmla="*/ 10194714 w 12005763"/>
              <a:gd name="connsiteY75" fmla="*/ 0 h 8635332"/>
              <a:gd name="connsiteX76" fmla="*/ 6192793 w 12005763"/>
              <a:gd name="connsiteY76" fmla="*/ 0 h 8635332"/>
              <a:gd name="connsiteX77" fmla="*/ 6643394 w 12005763"/>
              <a:gd name="connsiteY77" fmla="*/ 117118 h 8635332"/>
              <a:gd name="connsiteX78" fmla="*/ 7550359 w 12005763"/>
              <a:gd name="connsiteY78" fmla="*/ 622772 h 8635332"/>
              <a:gd name="connsiteX79" fmla="*/ 8003842 w 12005763"/>
              <a:gd name="connsiteY79" fmla="*/ 1388688 h 8635332"/>
              <a:gd name="connsiteX80" fmla="*/ 8003842 w 12005763"/>
              <a:gd name="connsiteY80" fmla="*/ 2399995 h 8635332"/>
              <a:gd name="connsiteX81" fmla="*/ 7550359 w 12005763"/>
              <a:gd name="connsiteY81" fmla="*/ 3165912 h 8635332"/>
              <a:gd name="connsiteX82" fmla="*/ 6643394 w 12005763"/>
              <a:gd name="connsiteY82" fmla="*/ 3671565 h 8635332"/>
              <a:gd name="connsiteX83" fmla="*/ 5736428 w 12005763"/>
              <a:gd name="connsiteY83" fmla="*/ 3671565 h 8635332"/>
              <a:gd name="connsiteX84" fmla="*/ 4829463 w 12005763"/>
              <a:gd name="connsiteY84" fmla="*/ 3165912 h 8635332"/>
              <a:gd name="connsiteX85" fmla="*/ 4375980 w 12005763"/>
              <a:gd name="connsiteY85" fmla="*/ 2399995 h 8635332"/>
              <a:gd name="connsiteX86" fmla="*/ 4375980 w 12005763"/>
              <a:gd name="connsiteY86" fmla="*/ 1388688 h 8635332"/>
              <a:gd name="connsiteX87" fmla="*/ 4829463 w 12005763"/>
              <a:gd name="connsiteY87" fmla="*/ 622772 h 8635332"/>
              <a:gd name="connsiteX88" fmla="*/ 5736428 w 12005763"/>
              <a:gd name="connsiteY88" fmla="*/ 117118 h 8635332"/>
              <a:gd name="connsiteX89" fmla="*/ 6192793 w 12005763"/>
              <a:gd name="connsiteY89" fmla="*/ 0 h 86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005763" h="8635332">
                <a:moveTo>
                  <a:pt x="6187911" y="6740991"/>
                </a:moveTo>
                <a:cubicBezTo>
                  <a:pt x="6344516" y="6740991"/>
                  <a:pt x="6500161" y="6780030"/>
                  <a:pt x="6638511" y="6858109"/>
                </a:cubicBezTo>
                <a:cubicBezTo>
                  <a:pt x="7545476" y="7363762"/>
                  <a:pt x="7545476" y="7363762"/>
                  <a:pt x="7545476" y="7363762"/>
                </a:cubicBezTo>
                <a:cubicBezTo>
                  <a:pt x="7829864" y="7519920"/>
                  <a:pt x="7998959" y="7817363"/>
                  <a:pt x="7998959" y="8129679"/>
                </a:cubicBezTo>
                <a:cubicBezTo>
                  <a:pt x="7998959" y="8319299"/>
                  <a:pt x="7998959" y="8473365"/>
                  <a:pt x="7998959" y="8598544"/>
                </a:cubicBezTo>
                <a:lnTo>
                  <a:pt x="7998959" y="8635332"/>
                </a:lnTo>
                <a:lnTo>
                  <a:pt x="4371097" y="8635332"/>
                </a:lnTo>
                <a:lnTo>
                  <a:pt x="4371097" y="8129679"/>
                </a:lnTo>
                <a:cubicBezTo>
                  <a:pt x="4371097" y="7817363"/>
                  <a:pt x="4540193" y="7519920"/>
                  <a:pt x="4824580" y="7363762"/>
                </a:cubicBezTo>
                <a:cubicBezTo>
                  <a:pt x="5731545" y="6858109"/>
                  <a:pt x="5731545" y="6858109"/>
                  <a:pt x="5731545" y="6858109"/>
                </a:cubicBezTo>
                <a:cubicBezTo>
                  <a:pt x="5873739" y="6780030"/>
                  <a:pt x="6031305" y="6740991"/>
                  <a:pt x="6187911" y="6740991"/>
                </a:cubicBezTo>
                <a:close/>
                <a:moveTo>
                  <a:pt x="2190873" y="6740991"/>
                </a:moveTo>
                <a:cubicBezTo>
                  <a:pt x="2347478" y="6740991"/>
                  <a:pt x="2503122" y="6780030"/>
                  <a:pt x="2641473" y="6858109"/>
                </a:cubicBezTo>
                <a:cubicBezTo>
                  <a:pt x="3548438" y="7363762"/>
                  <a:pt x="3548438" y="7363762"/>
                  <a:pt x="3548438" y="7363762"/>
                </a:cubicBezTo>
                <a:cubicBezTo>
                  <a:pt x="3832826" y="7519920"/>
                  <a:pt x="4001921" y="7817363"/>
                  <a:pt x="4001921" y="8129679"/>
                </a:cubicBezTo>
                <a:cubicBezTo>
                  <a:pt x="4001921" y="8319299"/>
                  <a:pt x="4001921" y="8473365"/>
                  <a:pt x="4001921" y="8598544"/>
                </a:cubicBezTo>
                <a:lnTo>
                  <a:pt x="4001921" y="8635332"/>
                </a:lnTo>
                <a:lnTo>
                  <a:pt x="374059" y="8635332"/>
                </a:lnTo>
                <a:lnTo>
                  <a:pt x="374059" y="8129679"/>
                </a:lnTo>
                <a:cubicBezTo>
                  <a:pt x="374059" y="7817363"/>
                  <a:pt x="543154" y="7519920"/>
                  <a:pt x="827542" y="7363762"/>
                </a:cubicBezTo>
                <a:cubicBezTo>
                  <a:pt x="1734507" y="6858109"/>
                  <a:pt x="1734507" y="6858109"/>
                  <a:pt x="1734507" y="6858109"/>
                </a:cubicBezTo>
                <a:cubicBezTo>
                  <a:pt x="1876701" y="6780030"/>
                  <a:pt x="2034267" y="6740991"/>
                  <a:pt x="2190873" y="6740991"/>
                </a:cubicBezTo>
                <a:close/>
                <a:moveTo>
                  <a:pt x="8192961" y="3345387"/>
                </a:moveTo>
                <a:cubicBezTo>
                  <a:pt x="8349567" y="3345387"/>
                  <a:pt x="8505211" y="3384426"/>
                  <a:pt x="8643562" y="3462505"/>
                </a:cubicBezTo>
                <a:cubicBezTo>
                  <a:pt x="9550527" y="3968158"/>
                  <a:pt x="9550527" y="3968158"/>
                  <a:pt x="9550527" y="3968158"/>
                </a:cubicBezTo>
                <a:cubicBezTo>
                  <a:pt x="9834915" y="4124316"/>
                  <a:pt x="10004010" y="4421759"/>
                  <a:pt x="10004010" y="4734075"/>
                </a:cubicBezTo>
                <a:cubicBezTo>
                  <a:pt x="10004010" y="5745382"/>
                  <a:pt x="10004010" y="5745382"/>
                  <a:pt x="10004010" y="5745382"/>
                </a:cubicBezTo>
                <a:cubicBezTo>
                  <a:pt x="10004010" y="6057697"/>
                  <a:pt x="9834915" y="6347705"/>
                  <a:pt x="9550527" y="6511299"/>
                </a:cubicBezTo>
                <a:cubicBezTo>
                  <a:pt x="8643562" y="7016952"/>
                  <a:pt x="8643562" y="7016952"/>
                  <a:pt x="8643562" y="7016952"/>
                </a:cubicBezTo>
                <a:cubicBezTo>
                  <a:pt x="8366860" y="7173110"/>
                  <a:pt x="8020984" y="7173110"/>
                  <a:pt x="7736596" y="7016952"/>
                </a:cubicBezTo>
                <a:cubicBezTo>
                  <a:pt x="6829631" y="6511299"/>
                  <a:pt x="6829631" y="6511299"/>
                  <a:pt x="6829631" y="6511299"/>
                </a:cubicBezTo>
                <a:cubicBezTo>
                  <a:pt x="6545243" y="6347705"/>
                  <a:pt x="6376148" y="6057697"/>
                  <a:pt x="6376148" y="5745382"/>
                </a:cubicBezTo>
                <a:lnTo>
                  <a:pt x="6376148" y="4734075"/>
                </a:lnTo>
                <a:cubicBezTo>
                  <a:pt x="6376148" y="4421759"/>
                  <a:pt x="6545243" y="4124316"/>
                  <a:pt x="6829631" y="3968158"/>
                </a:cubicBezTo>
                <a:cubicBezTo>
                  <a:pt x="7736596" y="3462505"/>
                  <a:pt x="7736596" y="3462505"/>
                  <a:pt x="7736596" y="3462505"/>
                </a:cubicBezTo>
                <a:cubicBezTo>
                  <a:pt x="7878790" y="3384426"/>
                  <a:pt x="8036356" y="3345387"/>
                  <a:pt x="8192961" y="3345387"/>
                </a:cubicBezTo>
                <a:close/>
                <a:moveTo>
                  <a:pt x="4187743" y="3274044"/>
                </a:moveTo>
                <a:cubicBezTo>
                  <a:pt x="4344348" y="3274044"/>
                  <a:pt x="4499992" y="3313083"/>
                  <a:pt x="4638343" y="3391162"/>
                </a:cubicBezTo>
                <a:cubicBezTo>
                  <a:pt x="5545308" y="3896815"/>
                  <a:pt x="5545308" y="3896815"/>
                  <a:pt x="5545308" y="3896815"/>
                </a:cubicBezTo>
                <a:cubicBezTo>
                  <a:pt x="5829696" y="4052973"/>
                  <a:pt x="5998791" y="4350416"/>
                  <a:pt x="5998791" y="4662732"/>
                </a:cubicBezTo>
                <a:cubicBezTo>
                  <a:pt x="5998791" y="5674039"/>
                  <a:pt x="5998791" y="5674039"/>
                  <a:pt x="5998791" y="5674039"/>
                </a:cubicBezTo>
                <a:cubicBezTo>
                  <a:pt x="5998791" y="5986355"/>
                  <a:pt x="5829696" y="6276362"/>
                  <a:pt x="5545308" y="6439956"/>
                </a:cubicBezTo>
                <a:cubicBezTo>
                  <a:pt x="4638343" y="6945609"/>
                  <a:pt x="4638343" y="6945609"/>
                  <a:pt x="4638343" y="6945609"/>
                </a:cubicBezTo>
                <a:cubicBezTo>
                  <a:pt x="4361642" y="7101767"/>
                  <a:pt x="4015765" y="7101767"/>
                  <a:pt x="3731378" y="6945609"/>
                </a:cubicBezTo>
                <a:cubicBezTo>
                  <a:pt x="2824412" y="6439956"/>
                  <a:pt x="2824412" y="6439956"/>
                  <a:pt x="2824412" y="6439956"/>
                </a:cubicBezTo>
                <a:cubicBezTo>
                  <a:pt x="2540025" y="6276362"/>
                  <a:pt x="2370930" y="5986355"/>
                  <a:pt x="2370930" y="5674039"/>
                </a:cubicBezTo>
                <a:lnTo>
                  <a:pt x="2370930" y="4662732"/>
                </a:lnTo>
                <a:cubicBezTo>
                  <a:pt x="2370930" y="4350416"/>
                  <a:pt x="2540025" y="4052973"/>
                  <a:pt x="2824412" y="3896815"/>
                </a:cubicBezTo>
                <a:cubicBezTo>
                  <a:pt x="3731378" y="3391162"/>
                  <a:pt x="3731378" y="3391162"/>
                  <a:pt x="3731378" y="3391162"/>
                </a:cubicBezTo>
                <a:cubicBezTo>
                  <a:pt x="3873571" y="3313083"/>
                  <a:pt x="4031138" y="3274044"/>
                  <a:pt x="4187743" y="3274044"/>
                </a:cubicBezTo>
                <a:close/>
                <a:moveTo>
                  <a:pt x="185821" y="3274044"/>
                </a:moveTo>
                <a:cubicBezTo>
                  <a:pt x="342427" y="3274044"/>
                  <a:pt x="498071" y="3313083"/>
                  <a:pt x="636422" y="3391162"/>
                </a:cubicBezTo>
                <a:cubicBezTo>
                  <a:pt x="1543387" y="3896815"/>
                  <a:pt x="1543387" y="3896815"/>
                  <a:pt x="1543387" y="3896815"/>
                </a:cubicBezTo>
                <a:cubicBezTo>
                  <a:pt x="1827775" y="4052973"/>
                  <a:pt x="1996870" y="4350416"/>
                  <a:pt x="1996870" y="4662732"/>
                </a:cubicBezTo>
                <a:cubicBezTo>
                  <a:pt x="1996870" y="5674039"/>
                  <a:pt x="1996870" y="5674039"/>
                  <a:pt x="1996870" y="5674039"/>
                </a:cubicBezTo>
                <a:cubicBezTo>
                  <a:pt x="1996870" y="5986355"/>
                  <a:pt x="1827775" y="6276362"/>
                  <a:pt x="1543387" y="6439956"/>
                </a:cubicBezTo>
                <a:cubicBezTo>
                  <a:pt x="636422" y="6945609"/>
                  <a:pt x="636422" y="6945609"/>
                  <a:pt x="636422" y="6945609"/>
                </a:cubicBezTo>
                <a:cubicBezTo>
                  <a:pt x="463483" y="7043208"/>
                  <a:pt x="263524" y="7079807"/>
                  <a:pt x="68442" y="7055408"/>
                </a:cubicBezTo>
                <a:lnTo>
                  <a:pt x="0" y="7042474"/>
                </a:lnTo>
                <a:lnTo>
                  <a:pt x="0" y="3294297"/>
                </a:lnTo>
                <a:lnTo>
                  <a:pt x="68442" y="3281364"/>
                </a:lnTo>
                <a:cubicBezTo>
                  <a:pt x="107459" y="3276484"/>
                  <a:pt x="146670" y="3274044"/>
                  <a:pt x="185821" y="3274044"/>
                </a:cubicBezTo>
                <a:close/>
                <a:moveTo>
                  <a:pt x="10194714" y="0"/>
                </a:moveTo>
                <a:cubicBezTo>
                  <a:pt x="10351319" y="0"/>
                  <a:pt x="10506964" y="39039"/>
                  <a:pt x="10645315" y="117118"/>
                </a:cubicBezTo>
                <a:cubicBezTo>
                  <a:pt x="11552280" y="622772"/>
                  <a:pt x="11552280" y="622772"/>
                  <a:pt x="11552280" y="622772"/>
                </a:cubicBezTo>
                <a:cubicBezTo>
                  <a:pt x="11836668" y="778929"/>
                  <a:pt x="12005763" y="1076373"/>
                  <a:pt x="12005763" y="1388688"/>
                </a:cubicBezTo>
                <a:cubicBezTo>
                  <a:pt x="12005763" y="2399995"/>
                  <a:pt x="12005763" y="2399995"/>
                  <a:pt x="12005763" y="2399995"/>
                </a:cubicBezTo>
                <a:cubicBezTo>
                  <a:pt x="12005763" y="2712311"/>
                  <a:pt x="11836668" y="3002318"/>
                  <a:pt x="11552280" y="3165912"/>
                </a:cubicBezTo>
                <a:cubicBezTo>
                  <a:pt x="10645315" y="3671565"/>
                  <a:pt x="10645315" y="3671565"/>
                  <a:pt x="10645315" y="3671565"/>
                </a:cubicBezTo>
                <a:cubicBezTo>
                  <a:pt x="10368613" y="3827723"/>
                  <a:pt x="10022737" y="3827723"/>
                  <a:pt x="9738349" y="3671565"/>
                </a:cubicBezTo>
                <a:cubicBezTo>
                  <a:pt x="8831384" y="3165912"/>
                  <a:pt x="8831384" y="3165912"/>
                  <a:pt x="8831384" y="3165912"/>
                </a:cubicBezTo>
                <a:cubicBezTo>
                  <a:pt x="8546996" y="3002318"/>
                  <a:pt x="8377901" y="2712311"/>
                  <a:pt x="8377901" y="2399995"/>
                </a:cubicBezTo>
                <a:lnTo>
                  <a:pt x="8377901" y="1388688"/>
                </a:lnTo>
                <a:cubicBezTo>
                  <a:pt x="8377901" y="1076373"/>
                  <a:pt x="8546996" y="778929"/>
                  <a:pt x="8831384" y="622772"/>
                </a:cubicBezTo>
                <a:cubicBezTo>
                  <a:pt x="9738349" y="117118"/>
                  <a:pt x="9738349" y="117118"/>
                  <a:pt x="9738349" y="117118"/>
                </a:cubicBezTo>
                <a:cubicBezTo>
                  <a:pt x="9880543" y="39039"/>
                  <a:pt x="10038109" y="0"/>
                  <a:pt x="10194714" y="0"/>
                </a:cubicBezTo>
                <a:close/>
                <a:moveTo>
                  <a:pt x="6192793" y="0"/>
                </a:moveTo>
                <a:cubicBezTo>
                  <a:pt x="6349399" y="0"/>
                  <a:pt x="6505043" y="39039"/>
                  <a:pt x="6643394" y="117118"/>
                </a:cubicBezTo>
                <a:cubicBezTo>
                  <a:pt x="7550359" y="622772"/>
                  <a:pt x="7550359" y="622772"/>
                  <a:pt x="7550359" y="622772"/>
                </a:cubicBezTo>
                <a:cubicBezTo>
                  <a:pt x="7834747" y="778929"/>
                  <a:pt x="8003842" y="1076373"/>
                  <a:pt x="8003842" y="1388688"/>
                </a:cubicBezTo>
                <a:cubicBezTo>
                  <a:pt x="8003842" y="2399995"/>
                  <a:pt x="8003842" y="2399995"/>
                  <a:pt x="8003842" y="2399995"/>
                </a:cubicBezTo>
                <a:cubicBezTo>
                  <a:pt x="8003842" y="2712311"/>
                  <a:pt x="7834747" y="3002318"/>
                  <a:pt x="7550359" y="3165912"/>
                </a:cubicBezTo>
                <a:cubicBezTo>
                  <a:pt x="6643394" y="3671565"/>
                  <a:pt x="6643394" y="3671565"/>
                  <a:pt x="6643394" y="3671565"/>
                </a:cubicBezTo>
                <a:cubicBezTo>
                  <a:pt x="6366692" y="3827723"/>
                  <a:pt x="6020816" y="3827723"/>
                  <a:pt x="5736428" y="3671565"/>
                </a:cubicBezTo>
                <a:cubicBezTo>
                  <a:pt x="4829463" y="3165912"/>
                  <a:pt x="4829463" y="3165912"/>
                  <a:pt x="4829463" y="3165912"/>
                </a:cubicBezTo>
                <a:cubicBezTo>
                  <a:pt x="4545075" y="3002318"/>
                  <a:pt x="4375980" y="2712311"/>
                  <a:pt x="4375980" y="2399995"/>
                </a:cubicBezTo>
                <a:lnTo>
                  <a:pt x="4375980" y="1388688"/>
                </a:lnTo>
                <a:cubicBezTo>
                  <a:pt x="4375980" y="1076373"/>
                  <a:pt x="4545075" y="778929"/>
                  <a:pt x="4829463" y="622772"/>
                </a:cubicBezTo>
                <a:cubicBezTo>
                  <a:pt x="5736428" y="117118"/>
                  <a:pt x="5736428" y="117118"/>
                  <a:pt x="5736428" y="117118"/>
                </a:cubicBezTo>
                <a:cubicBezTo>
                  <a:pt x="5878622" y="39039"/>
                  <a:pt x="6036188" y="0"/>
                  <a:pt x="619279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02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45150" y="2826346"/>
            <a:ext cx="21424620" cy="3168352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6"/>
          </p:nvPr>
        </p:nvSpPr>
        <p:spPr>
          <a:xfrm>
            <a:off x="9456563" y="6765635"/>
            <a:ext cx="5601795" cy="5970682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0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295038" y="2361243"/>
            <a:ext cx="10211465" cy="2411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7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TEXT COMPANY</a:t>
            </a:r>
            <a:br>
              <a:rPr lang="en-US" dirty="0" smtClean="0"/>
            </a:br>
            <a:r>
              <a:rPr lang="en-US" dirty="0" smtClean="0"/>
              <a:t>TWO COLUMN</a:t>
            </a:r>
            <a:endParaRPr lang="en-US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1295484" y="5886780"/>
            <a:ext cx="7087062" cy="6019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33"/>
          </p:nvPr>
        </p:nvSpPr>
        <p:spPr>
          <a:xfrm>
            <a:off x="12724887" y="0"/>
            <a:ext cx="11660700" cy="12212116"/>
          </a:xfrm>
          <a:custGeom>
            <a:avLst/>
            <a:gdLst>
              <a:gd name="connsiteX0" fmla="*/ 0 w 11660700"/>
              <a:gd name="connsiteY0" fmla="*/ 0 h 12212116"/>
              <a:gd name="connsiteX1" fmla="*/ 11605900 w 11660700"/>
              <a:gd name="connsiteY1" fmla="*/ 0 h 12212116"/>
              <a:gd name="connsiteX2" fmla="*/ 11660700 w 11660700"/>
              <a:gd name="connsiteY2" fmla="*/ 0 h 12212116"/>
              <a:gd name="connsiteX3" fmla="*/ 11660700 w 11660700"/>
              <a:gd name="connsiteY3" fmla="*/ 43528 h 12212116"/>
              <a:gd name="connsiteX4" fmla="*/ 11660700 w 11660700"/>
              <a:gd name="connsiteY4" fmla="*/ 12212116 h 12212116"/>
              <a:gd name="connsiteX5" fmla="*/ 11316236 w 11660700"/>
              <a:gd name="connsiteY5" fmla="*/ 12201369 h 12212116"/>
              <a:gd name="connsiteX6" fmla="*/ 8785192 w 11660700"/>
              <a:gd name="connsiteY6" fmla="*/ 11456888 h 12212116"/>
              <a:gd name="connsiteX7" fmla="*/ 2928395 w 11660700"/>
              <a:gd name="connsiteY7" fmla="*/ 8191593 h 12212116"/>
              <a:gd name="connsiteX8" fmla="*/ 0 w 11660700"/>
              <a:gd name="connsiteY8" fmla="*/ 3245631 h 12212116"/>
              <a:gd name="connsiteX9" fmla="*/ 0 w 11660700"/>
              <a:gd name="connsiteY9" fmla="*/ 217900 h 1221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0700" h="12212116">
                <a:moveTo>
                  <a:pt x="0" y="0"/>
                </a:moveTo>
                <a:lnTo>
                  <a:pt x="11605900" y="0"/>
                </a:lnTo>
                <a:lnTo>
                  <a:pt x="11660700" y="0"/>
                </a:lnTo>
                <a:lnTo>
                  <a:pt x="11660700" y="43528"/>
                </a:lnTo>
                <a:lnTo>
                  <a:pt x="11660700" y="12212116"/>
                </a:lnTo>
                <a:lnTo>
                  <a:pt x="11316236" y="12201369"/>
                </a:lnTo>
                <a:cubicBezTo>
                  <a:pt x="10434156" y="12146222"/>
                  <a:pt x="9566924" y="11898061"/>
                  <a:pt x="8785192" y="11456888"/>
                </a:cubicBezTo>
                <a:cubicBezTo>
                  <a:pt x="2928395" y="8191593"/>
                  <a:pt x="2928395" y="8191593"/>
                  <a:pt x="2928395" y="8191593"/>
                </a:cubicBezTo>
                <a:cubicBezTo>
                  <a:pt x="1091938" y="7183193"/>
                  <a:pt x="0" y="5262431"/>
                  <a:pt x="0" y="3245631"/>
                </a:cubicBezTo>
                <a:cubicBezTo>
                  <a:pt x="0" y="2021146"/>
                  <a:pt x="0" y="1026251"/>
                  <a:pt x="0" y="2179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9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15937210" y="2340475"/>
            <a:ext cx="7087062" cy="6019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2812807" y="9494968"/>
            <a:ext cx="10211465" cy="2411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7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TEXT COMPANY</a:t>
            </a:r>
            <a:br>
              <a:rPr lang="en-US" dirty="0" smtClean="0"/>
            </a:br>
            <a:r>
              <a:rPr lang="en-US" dirty="0" smtClean="0"/>
              <a:t>TWO COLUMN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32"/>
          </p:nvPr>
        </p:nvSpPr>
        <p:spPr>
          <a:xfrm>
            <a:off x="-1" y="1505472"/>
            <a:ext cx="11660700" cy="12212116"/>
          </a:xfrm>
          <a:custGeom>
            <a:avLst/>
            <a:gdLst>
              <a:gd name="connsiteX0" fmla="*/ 0 w 11660700"/>
              <a:gd name="connsiteY0" fmla="*/ 0 h 12212116"/>
              <a:gd name="connsiteX1" fmla="*/ 344464 w 11660700"/>
              <a:gd name="connsiteY1" fmla="*/ 10747 h 12212116"/>
              <a:gd name="connsiteX2" fmla="*/ 2875509 w 11660700"/>
              <a:gd name="connsiteY2" fmla="*/ 755229 h 12212116"/>
              <a:gd name="connsiteX3" fmla="*/ 8732305 w 11660700"/>
              <a:gd name="connsiteY3" fmla="*/ 4020523 h 12212116"/>
              <a:gd name="connsiteX4" fmla="*/ 11660700 w 11660700"/>
              <a:gd name="connsiteY4" fmla="*/ 8966485 h 12212116"/>
              <a:gd name="connsiteX5" fmla="*/ 11660700 w 11660700"/>
              <a:gd name="connsiteY5" fmla="*/ 11994216 h 12212116"/>
              <a:gd name="connsiteX6" fmla="*/ 11660700 w 11660700"/>
              <a:gd name="connsiteY6" fmla="*/ 12212116 h 12212116"/>
              <a:gd name="connsiteX7" fmla="*/ 54801 w 11660700"/>
              <a:gd name="connsiteY7" fmla="*/ 12212116 h 12212116"/>
              <a:gd name="connsiteX8" fmla="*/ 0 w 11660700"/>
              <a:gd name="connsiteY8" fmla="*/ 12212116 h 12212116"/>
              <a:gd name="connsiteX9" fmla="*/ 0 w 11660700"/>
              <a:gd name="connsiteY9" fmla="*/ 12168588 h 1221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0700" h="12212116">
                <a:moveTo>
                  <a:pt x="0" y="0"/>
                </a:moveTo>
                <a:lnTo>
                  <a:pt x="344464" y="10747"/>
                </a:lnTo>
                <a:cubicBezTo>
                  <a:pt x="1226543" y="65894"/>
                  <a:pt x="2093776" y="314055"/>
                  <a:pt x="2875509" y="755229"/>
                </a:cubicBezTo>
                <a:cubicBezTo>
                  <a:pt x="8732305" y="4020523"/>
                  <a:pt x="8732305" y="4020523"/>
                  <a:pt x="8732305" y="4020523"/>
                </a:cubicBezTo>
                <a:cubicBezTo>
                  <a:pt x="10568762" y="5028923"/>
                  <a:pt x="11660700" y="6949686"/>
                  <a:pt x="11660700" y="8966485"/>
                </a:cubicBezTo>
                <a:cubicBezTo>
                  <a:pt x="11660700" y="10190970"/>
                  <a:pt x="11660700" y="11185865"/>
                  <a:pt x="11660700" y="11994216"/>
                </a:cubicBezTo>
                <a:lnTo>
                  <a:pt x="11660700" y="12212116"/>
                </a:lnTo>
                <a:lnTo>
                  <a:pt x="54801" y="12212116"/>
                </a:lnTo>
                <a:lnTo>
                  <a:pt x="0" y="12212116"/>
                </a:lnTo>
                <a:lnTo>
                  <a:pt x="0" y="121685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8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2804249" y="2340475"/>
            <a:ext cx="10211465" cy="2411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7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TEXT COMPANY</a:t>
            </a:r>
            <a:br>
              <a:rPr lang="en-US" dirty="0" smtClean="0"/>
            </a:br>
            <a:r>
              <a:rPr lang="en-US" dirty="0" smtClean="0"/>
              <a:t>TWO COLUMN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15928652" y="5886780"/>
            <a:ext cx="7087062" cy="6019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35"/>
          </p:nvPr>
        </p:nvSpPr>
        <p:spPr>
          <a:xfrm>
            <a:off x="-1" y="0"/>
            <a:ext cx="11660700" cy="12212116"/>
          </a:xfrm>
          <a:custGeom>
            <a:avLst/>
            <a:gdLst>
              <a:gd name="connsiteX0" fmla="*/ 0 w 11660700"/>
              <a:gd name="connsiteY0" fmla="*/ 0 h 12212116"/>
              <a:gd name="connsiteX1" fmla="*/ 54800 w 11660700"/>
              <a:gd name="connsiteY1" fmla="*/ 0 h 12212116"/>
              <a:gd name="connsiteX2" fmla="*/ 11660700 w 11660700"/>
              <a:gd name="connsiteY2" fmla="*/ 0 h 12212116"/>
              <a:gd name="connsiteX3" fmla="*/ 11660700 w 11660700"/>
              <a:gd name="connsiteY3" fmla="*/ 217900 h 12212116"/>
              <a:gd name="connsiteX4" fmla="*/ 11660700 w 11660700"/>
              <a:gd name="connsiteY4" fmla="*/ 3245631 h 12212116"/>
              <a:gd name="connsiteX5" fmla="*/ 8732305 w 11660700"/>
              <a:gd name="connsiteY5" fmla="*/ 8191593 h 12212116"/>
              <a:gd name="connsiteX6" fmla="*/ 2875508 w 11660700"/>
              <a:gd name="connsiteY6" fmla="*/ 11456888 h 12212116"/>
              <a:gd name="connsiteX7" fmla="*/ 344464 w 11660700"/>
              <a:gd name="connsiteY7" fmla="*/ 12201369 h 12212116"/>
              <a:gd name="connsiteX8" fmla="*/ 0 w 11660700"/>
              <a:gd name="connsiteY8" fmla="*/ 12212116 h 12212116"/>
              <a:gd name="connsiteX9" fmla="*/ 0 w 11660700"/>
              <a:gd name="connsiteY9" fmla="*/ 43528 h 1221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0700" h="12212116">
                <a:moveTo>
                  <a:pt x="0" y="0"/>
                </a:moveTo>
                <a:lnTo>
                  <a:pt x="54800" y="0"/>
                </a:lnTo>
                <a:lnTo>
                  <a:pt x="11660700" y="0"/>
                </a:lnTo>
                <a:lnTo>
                  <a:pt x="11660700" y="217900"/>
                </a:lnTo>
                <a:cubicBezTo>
                  <a:pt x="11660700" y="1026251"/>
                  <a:pt x="11660700" y="2021146"/>
                  <a:pt x="11660700" y="3245631"/>
                </a:cubicBezTo>
                <a:cubicBezTo>
                  <a:pt x="11660700" y="5262432"/>
                  <a:pt x="10568762" y="7183193"/>
                  <a:pt x="8732305" y="8191593"/>
                </a:cubicBezTo>
                <a:cubicBezTo>
                  <a:pt x="8732305" y="8191593"/>
                  <a:pt x="8732305" y="8191593"/>
                  <a:pt x="2875508" y="11456888"/>
                </a:cubicBezTo>
                <a:cubicBezTo>
                  <a:pt x="2093776" y="11898061"/>
                  <a:pt x="1226544" y="12146222"/>
                  <a:pt x="344464" y="12201369"/>
                </a:cubicBezTo>
                <a:lnTo>
                  <a:pt x="0" y="12212116"/>
                </a:lnTo>
                <a:lnTo>
                  <a:pt x="0" y="435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75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3042370"/>
            <a:ext cx="21424620" cy="907300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03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19585" y="1924705"/>
            <a:ext cx="21770520" cy="19619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1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178" algn="l"/>
              </a:tabLst>
              <a:defRPr lang="ru-RU" sz="7198" b="1" i="0" kern="12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BREAK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69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17498091" y="1390049"/>
            <a:ext cx="6887497" cy="9716913"/>
          </a:xfrm>
          <a:custGeom>
            <a:avLst/>
            <a:gdLst>
              <a:gd name="connsiteX0" fmla="*/ 0 w 3425235"/>
              <a:gd name="connsiteY0" fmla="*/ 0 h 4966096"/>
              <a:gd name="connsiteX1" fmla="*/ 3425235 w 3425235"/>
              <a:gd name="connsiteY1" fmla="*/ 0 h 4966096"/>
              <a:gd name="connsiteX2" fmla="*/ 3425235 w 3425235"/>
              <a:gd name="connsiteY2" fmla="*/ 4966096 h 4966096"/>
              <a:gd name="connsiteX3" fmla="*/ 0 w 3425235"/>
              <a:gd name="connsiteY3" fmla="*/ 4966096 h 496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235" h="4966096">
                <a:moveTo>
                  <a:pt x="0" y="0"/>
                </a:moveTo>
                <a:lnTo>
                  <a:pt x="3425235" y="0"/>
                </a:lnTo>
                <a:lnTo>
                  <a:pt x="3425235" y="4966096"/>
                </a:lnTo>
                <a:lnTo>
                  <a:pt x="0" y="496609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19586" y="4194498"/>
            <a:ext cx="7640610" cy="74168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19587" y="954139"/>
            <a:ext cx="7640608" cy="23151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1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178" algn="l"/>
              </a:tabLst>
              <a:defRPr sz="7198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215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20018" y="-17958"/>
            <a:ext cx="24365570" cy="137355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3" y="3042371"/>
            <a:ext cx="9599937" cy="907300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lang="en-US" sz="28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3" y="954138"/>
            <a:ext cx="21424619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1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178" algn="l"/>
              </a:tabLst>
              <a:defRPr sz="7198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90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27"/>
          </p:nvPr>
        </p:nvSpPr>
        <p:spPr>
          <a:xfrm>
            <a:off x="-48566" y="577572"/>
            <a:ext cx="7416307" cy="12582953"/>
          </a:xfrm>
          <a:custGeom>
            <a:avLst/>
            <a:gdLst>
              <a:gd name="connsiteX0" fmla="*/ 2470584 w 7416307"/>
              <a:gd name="connsiteY0" fmla="*/ 4 h 12582953"/>
              <a:gd name="connsiteX1" fmla="*/ 5214524 w 7416307"/>
              <a:gd name="connsiteY1" fmla="*/ 1544316 h 12582953"/>
              <a:gd name="connsiteX2" fmla="*/ 7003244 w 7416307"/>
              <a:gd name="connsiteY2" fmla="*/ 4642469 h 12582953"/>
              <a:gd name="connsiteX3" fmla="*/ 6968688 w 7416307"/>
              <a:gd name="connsiteY3" fmla="*/ 7790947 h 12582953"/>
              <a:gd name="connsiteX4" fmla="*/ 5084544 w 7416307"/>
              <a:gd name="connsiteY4" fmla="*/ 10944194 h 12582953"/>
              <a:gd name="connsiteX5" fmla="*/ 2306044 w 7416307"/>
              <a:gd name="connsiteY5" fmla="*/ 12548363 h 12582953"/>
              <a:gd name="connsiteX6" fmla="*/ 182672 w 7416307"/>
              <a:gd name="connsiteY6" fmla="*/ 12580213 h 12582953"/>
              <a:gd name="connsiteX7" fmla="*/ 0 w 7416307"/>
              <a:gd name="connsiteY7" fmla="*/ 12582953 h 12582953"/>
              <a:gd name="connsiteX8" fmla="*/ 0 w 7416307"/>
              <a:gd name="connsiteY8" fmla="*/ 8040921 h 12582953"/>
              <a:gd name="connsiteX9" fmla="*/ 18378 w 7416307"/>
              <a:gd name="connsiteY9" fmla="*/ 8037062 h 12582953"/>
              <a:gd name="connsiteX10" fmla="*/ 574864 w 7416307"/>
              <a:gd name="connsiteY10" fmla="*/ 7613587 h 12582953"/>
              <a:gd name="connsiteX11" fmla="*/ 1111482 w 7416307"/>
              <a:gd name="connsiteY11" fmla="*/ 6715517 h 12582953"/>
              <a:gd name="connsiteX12" fmla="*/ 1121326 w 7416307"/>
              <a:gd name="connsiteY12" fmla="*/ 5818805 h 12582953"/>
              <a:gd name="connsiteX13" fmla="*/ 611884 w 7416307"/>
              <a:gd name="connsiteY13" fmla="*/ 4936426 h 12582953"/>
              <a:gd name="connsiteX14" fmla="*/ 69818 w 7416307"/>
              <a:gd name="connsiteY14" fmla="*/ 4526777 h 12582953"/>
              <a:gd name="connsiteX15" fmla="*/ 0 w 7416307"/>
              <a:gd name="connsiteY15" fmla="*/ 4513330 h 12582953"/>
              <a:gd name="connsiteX16" fmla="*/ 0 w 7416307"/>
              <a:gd name="connsiteY16" fmla="*/ 37062 h 12582953"/>
              <a:gd name="connsiteX17" fmla="*/ 10052 w 7416307"/>
              <a:gd name="connsiteY17" fmla="*/ 36911 h 12582953"/>
              <a:gd name="connsiteX18" fmla="*/ 2470584 w 7416307"/>
              <a:gd name="connsiteY18" fmla="*/ 4 h 1258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16307" h="12582953">
                <a:moveTo>
                  <a:pt x="2470584" y="4"/>
                </a:moveTo>
                <a:cubicBezTo>
                  <a:pt x="3631160" y="-1826"/>
                  <a:pt x="4662128" y="587533"/>
                  <a:pt x="5214524" y="1544316"/>
                </a:cubicBezTo>
                <a:lnTo>
                  <a:pt x="7003244" y="4642469"/>
                </a:lnTo>
                <a:cubicBezTo>
                  <a:pt x="7555644" y="5599251"/>
                  <a:pt x="7563712" y="6809555"/>
                  <a:pt x="6968688" y="7790947"/>
                </a:cubicBezTo>
                <a:cubicBezTo>
                  <a:pt x="5084544" y="10944194"/>
                  <a:pt x="5084544" y="10944194"/>
                  <a:pt x="5084544" y="10944194"/>
                </a:cubicBezTo>
                <a:cubicBezTo>
                  <a:pt x="4489520" y="11925588"/>
                  <a:pt x="3429920" y="12537347"/>
                  <a:pt x="2306044" y="12548363"/>
                </a:cubicBezTo>
                <a:cubicBezTo>
                  <a:pt x="1387828" y="12562136"/>
                  <a:pt x="699168" y="12572465"/>
                  <a:pt x="182672" y="12580213"/>
                </a:cubicBezTo>
                <a:lnTo>
                  <a:pt x="0" y="12582953"/>
                </a:lnTo>
                <a:lnTo>
                  <a:pt x="0" y="8040921"/>
                </a:lnTo>
                <a:lnTo>
                  <a:pt x="18378" y="8037062"/>
                </a:lnTo>
                <a:cubicBezTo>
                  <a:pt x="246236" y="7973633"/>
                  <a:pt x="447762" y="7823219"/>
                  <a:pt x="574864" y="7613587"/>
                </a:cubicBezTo>
                <a:cubicBezTo>
                  <a:pt x="574864" y="7613587"/>
                  <a:pt x="574864" y="7613587"/>
                  <a:pt x="1111482" y="6715517"/>
                </a:cubicBezTo>
                <a:cubicBezTo>
                  <a:pt x="1280952" y="6436008"/>
                  <a:pt x="1278654" y="6091304"/>
                  <a:pt x="1121326" y="5818805"/>
                </a:cubicBezTo>
                <a:lnTo>
                  <a:pt x="611884" y="4936426"/>
                </a:lnTo>
                <a:cubicBezTo>
                  <a:pt x="493888" y="4732052"/>
                  <a:pt x="299224" y="4586539"/>
                  <a:pt x="69818" y="4526777"/>
                </a:cubicBezTo>
                <a:lnTo>
                  <a:pt x="0" y="4513330"/>
                </a:lnTo>
                <a:lnTo>
                  <a:pt x="0" y="37062"/>
                </a:lnTo>
                <a:lnTo>
                  <a:pt x="10052" y="36911"/>
                </a:lnTo>
                <a:cubicBezTo>
                  <a:pt x="2470584" y="4"/>
                  <a:pt x="2470584" y="4"/>
                  <a:pt x="247058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413484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28"/>
          </p:nvPr>
        </p:nvSpPr>
        <p:spPr>
          <a:xfrm>
            <a:off x="10476996" y="4328805"/>
            <a:ext cx="4061104" cy="209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29"/>
          </p:nvPr>
        </p:nvSpPr>
        <p:spPr>
          <a:xfrm>
            <a:off x="18046056" y="7038339"/>
            <a:ext cx="4061104" cy="209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5"/>
          </p:nvPr>
        </p:nvSpPr>
        <p:spPr>
          <a:xfrm>
            <a:off x="12382932" y="9981951"/>
            <a:ext cx="4061104" cy="209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30000"/>
              </a:lnSpc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097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9835488" y="11612553"/>
            <a:ext cx="4738709" cy="17816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19585" y="1924705"/>
            <a:ext cx="21770520" cy="19619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1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178" algn="l"/>
              </a:tabLst>
              <a:defRPr lang="ru-RU" sz="7198" b="1" i="0" kern="12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OUR TEAM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624404" y="10759849"/>
            <a:ext cx="4738709" cy="17816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18046573" y="10759849"/>
            <a:ext cx="4738709" cy="17816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2pPr>
            <a:lvl3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3pPr>
            <a:lvl4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4pPr>
            <a:lvl5pPr>
              <a:defRPr sz="2400">
                <a:solidFill>
                  <a:schemeClr val="tx2"/>
                </a:solidFill>
                <a:latin typeface="Aller Light" panose="02000503000000020004" pitchFamily="2" charset="0"/>
              </a:defRPr>
            </a:lvl5pPr>
          </a:lstStyle>
          <a:p>
            <a:pPr lvl="0"/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9" name="Рисунок 1"/>
          <p:cNvSpPr>
            <a:spLocks noGrp="1"/>
          </p:cNvSpPr>
          <p:nvPr>
            <p:ph type="pic" sz="quarter" idx="24"/>
          </p:nvPr>
        </p:nvSpPr>
        <p:spPr>
          <a:xfrm>
            <a:off x="1104812" y="4224145"/>
            <a:ext cx="5777892" cy="615837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1" name="Рисунок 2"/>
          <p:cNvSpPr>
            <a:spLocks noGrp="1"/>
          </p:cNvSpPr>
          <p:nvPr>
            <p:ph type="pic" sz="quarter" idx="25"/>
          </p:nvPr>
        </p:nvSpPr>
        <p:spPr>
          <a:xfrm>
            <a:off x="8604442" y="3462938"/>
            <a:ext cx="7200800" cy="7674984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12" name="Рисунок 4"/>
          <p:cNvSpPr>
            <a:spLocks noGrp="1"/>
          </p:cNvSpPr>
          <p:nvPr>
            <p:ph type="pic" sz="quarter" idx="26"/>
          </p:nvPr>
        </p:nvSpPr>
        <p:spPr>
          <a:xfrm>
            <a:off x="17526981" y="4221243"/>
            <a:ext cx="5777892" cy="615837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</p:spTree>
    <p:extLst>
      <p:ext uri="{BB962C8B-B14F-4D97-AF65-F5344CB8AC3E}">
        <p14:creationId xmlns="" xmlns:p14="http://schemas.microsoft.com/office/powerpoint/2010/main" val="354733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1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3042370"/>
            <a:ext cx="21424620" cy="907300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5588" cy="137035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3042370"/>
            <a:ext cx="21424620" cy="907300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30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  <p:sp>
        <p:nvSpPr>
          <p:cNvPr id="8" name="Рисунок 1"/>
          <p:cNvSpPr>
            <a:spLocks noGrp="1"/>
          </p:cNvSpPr>
          <p:nvPr>
            <p:ph type="pic" sz="quarter" idx="25"/>
          </p:nvPr>
        </p:nvSpPr>
        <p:spPr>
          <a:xfrm>
            <a:off x="1550558" y="3474418"/>
            <a:ext cx="7771631" cy="8283405"/>
          </a:xfrm>
          <a:custGeom>
            <a:avLst/>
            <a:gdLst>
              <a:gd name="T0" fmla="*/ 0 w 472"/>
              <a:gd name="T1" fmla="*/ 192 h 520"/>
              <a:gd name="T2" fmla="*/ 59 w 472"/>
              <a:gd name="T3" fmla="*/ 89 h 520"/>
              <a:gd name="T4" fmla="*/ 177 w 472"/>
              <a:gd name="T5" fmla="*/ 21 h 520"/>
              <a:gd name="T6" fmla="*/ 295 w 472"/>
              <a:gd name="T7" fmla="*/ 21 h 520"/>
              <a:gd name="T8" fmla="*/ 413 w 472"/>
              <a:gd name="T9" fmla="*/ 89 h 520"/>
              <a:gd name="T10" fmla="*/ 472 w 472"/>
              <a:gd name="T11" fmla="*/ 192 h 520"/>
              <a:gd name="T12" fmla="*/ 472 w 472"/>
              <a:gd name="T13" fmla="*/ 328 h 520"/>
              <a:gd name="T14" fmla="*/ 413 w 472"/>
              <a:gd name="T15" fmla="*/ 431 h 520"/>
              <a:gd name="T16" fmla="*/ 295 w 472"/>
              <a:gd name="T17" fmla="*/ 499 h 520"/>
              <a:gd name="T18" fmla="*/ 177 w 472"/>
              <a:gd name="T19" fmla="*/ 499 h 520"/>
              <a:gd name="T20" fmla="*/ 59 w 472"/>
              <a:gd name="T21" fmla="*/ 431 h 520"/>
              <a:gd name="T22" fmla="*/ 0 w 472"/>
              <a:gd name="T23" fmla="*/ 328 h 520"/>
              <a:gd name="T24" fmla="*/ 0 w 472"/>
              <a:gd name="T25" fmla="*/ 19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" h="520">
                <a:moveTo>
                  <a:pt x="0" y="192"/>
                </a:moveTo>
                <a:cubicBezTo>
                  <a:pt x="0" y="150"/>
                  <a:pt x="22" y="110"/>
                  <a:pt x="59" y="89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214" y="0"/>
                  <a:pt x="259" y="0"/>
                  <a:pt x="295" y="21"/>
                </a:cubicBezTo>
                <a:cubicBezTo>
                  <a:pt x="413" y="89"/>
                  <a:pt x="413" y="89"/>
                  <a:pt x="413" y="89"/>
                </a:cubicBezTo>
                <a:cubicBezTo>
                  <a:pt x="450" y="110"/>
                  <a:pt x="472" y="150"/>
                  <a:pt x="472" y="192"/>
                </a:cubicBezTo>
                <a:cubicBezTo>
                  <a:pt x="472" y="328"/>
                  <a:pt x="472" y="328"/>
                  <a:pt x="472" y="328"/>
                </a:cubicBezTo>
                <a:cubicBezTo>
                  <a:pt x="472" y="370"/>
                  <a:pt x="450" y="409"/>
                  <a:pt x="413" y="431"/>
                </a:cubicBezTo>
                <a:cubicBezTo>
                  <a:pt x="295" y="499"/>
                  <a:pt x="295" y="499"/>
                  <a:pt x="295" y="499"/>
                </a:cubicBezTo>
                <a:cubicBezTo>
                  <a:pt x="259" y="520"/>
                  <a:pt x="214" y="520"/>
                  <a:pt x="177" y="499"/>
                </a:cubicBezTo>
                <a:cubicBezTo>
                  <a:pt x="59" y="431"/>
                  <a:pt x="59" y="431"/>
                  <a:pt x="59" y="431"/>
                </a:cubicBezTo>
                <a:cubicBezTo>
                  <a:pt x="22" y="409"/>
                  <a:pt x="0" y="370"/>
                  <a:pt x="0" y="328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0968658" y="6858000"/>
            <a:ext cx="11996896" cy="4824536"/>
          </a:xfrm>
          <a:prstGeom prst="rect">
            <a:avLst/>
          </a:prstGeom>
        </p:spPr>
        <p:txBody>
          <a:bodyPr numCol="1" spcCol="1080000"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10968658" y="3474418"/>
            <a:ext cx="5356284" cy="2971468"/>
          </a:xfrm>
          <a:prstGeom prst="rect">
            <a:avLst/>
          </a:prstGeom>
        </p:spPr>
        <p:txBody>
          <a:bodyPr numCol="1" spcCol="1080000"/>
          <a:lstStyle>
            <a:lvl1pPr algn="l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33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954138"/>
            <a:ext cx="21424620" cy="11104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46416" y="6858000"/>
            <a:ext cx="11996896" cy="4824536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8193230" y="3474418"/>
            <a:ext cx="5356284" cy="2971468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7"/>
          </p:nvPr>
        </p:nvSpPr>
        <p:spPr>
          <a:xfrm>
            <a:off x="14744503" y="2942498"/>
            <a:ext cx="9641087" cy="10775089"/>
          </a:xfrm>
          <a:custGeom>
            <a:avLst/>
            <a:gdLst>
              <a:gd name="connsiteX0" fmla="*/ 9113619 w 9641087"/>
              <a:gd name="connsiteY0" fmla="*/ 742 h 10775089"/>
              <a:gd name="connsiteX1" fmla="*/ 9554283 w 9641087"/>
              <a:gd name="connsiteY1" fmla="*/ 21544 h 10775089"/>
              <a:gd name="connsiteX2" fmla="*/ 9641085 w 9641087"/>
              <a:gd name="connsiteY2" fmla="*/ 34670 h 10775089"/>
              <a:gd name="connsiteX3" fmla="*/ 9641087 w 9641087"/>
              <a:gd name="connsiteY3" fmla="*/ 10775089 h 10775089"/>
              <a:gd name="connsiteX4" fmla="*/ 1879949 w 9641087"/>
              <a:gd name="connsiteY4" fmla="*/ 10775089 h 10775089"/>
              <a:gd name="connsiteX5" fmla="*/ 428604 w 9641087"/>
              <a:gd name="connsiteY5" fmla="*/ 8261286 h 10775089"/>
              <a:gd name="connsiteX6" fmla="*/ 464463 w 9641087"/>
              <a:gd name="connsiteY6" fmla="*/ 4994335 h 10775089"/>
              <a:gd name="connsiteX7" fmla="*/ 2419501 w 9641087"/>
              <a:gd name="connsiteY7" fmla="*/ 1722437 h 10775089"/>
              <a:gd name="connsiteX8" fmla="*/ 5302555 w 9641087"/>
              <a:gd name="connsiteY8" fmla="*/ 57908 h 10775089"/>
              <a:gd name="connsiteX9" fmla="*/ 9113619 w 9641087"/>
              <a:gd name="connsiteY9" fmla="*/ 742 h 107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1087" h="10775089">
                <a:moveTo>
                  <a:pt x="9113619" y="742"/>
                </a:moveTo>
                <a:cubicBezTo>
                  <a:pt x="9262443" y="-2449"/>
                  <a:pt x="9409595" y="4681"/>
                  <a:pt x="9554283" y="21544"/>
                </a:cubicBezTo>
                <a:lnTo>
                  <a:pt x="9641085" y="34670"/>
                </a:lnTo>
                <a:lnTo>
                  <a:pt x="9641087" y="10775089"/>
                </a:lnTo>
                <a:lnTo>
                  <a:pt x="1879949" y="10775089"/>
                </a:lnTo>
                <a:lnTo>
                  <a:pt x="428604" y="8261286"/>
                </a:lnTo>
                <a:cubicBezTo>
                  <a:pt x="-144580" y="7268501"/>
                  <a:pt x="-152953" y="6012656"/>
                  <a:pt x="464463" y="4994335"/>
                </a:cubicBezTo>
                <a:cubicBezTo>
                  <a:pt x="2419501" y="1722437"/>
                  <a:pt x="2419501" y="1722437"/>
                  <a:pt x="2419501" y="1722437"/>
                </a:cubicBezTo>
                <a:cubicBezTo>
                  <a:pt x="3036919" y="704116"/>
                  <a:pt x="4136385" y="69337"/>
                  <a:pt x="5302555" y="57908"/>
                </a:cubicBezTo>
                <a:cubicBezTo>
                  <a:pt x="9113619" y="742"/>
                  <a:pt x="9113619" y="742"/>
                  <a:pt x="9113619" y="7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97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21424620" cy="525737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259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552492" y="6858000"/>
            <a:ext cx="21424620" cy="5257378"/>
          </a:xfrm>
          <a:prstGeom prst="rect">
            <a:avLst/>
          </a:prstGeom>
        </p:spPr>
        <p:txBody>
          <a:bodyPr numCol="2" spcCol="1080000"/>
          <a:lstStyle>
            <a:lvl1pPr>
              <a:lnSpc>
                <a:spcPct val="130000"/>
              </a:lnSpc>
              <a:defRPr lang="en-US" sz="2400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2492" y="2394298"/>
            <a:ext cx="8552070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7200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GRAPHIC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6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30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44" r:id="rId2"/>
    <p:sldLayoutId id="2147483852" r:id="rId3"/>
    <p:sldLayoutId id="2147484101" r:id="rId4"/>
    <p:sldLayoutId id="2147484124" r:id="rId5"/>
    <p:sldLayoutId id="2147484105" r:id="rId6"/>
    <p:sldLayoutId id="2147484106" r:id="rId7"/>
    <p:sldLayoutId id="2147483966" r:id="rId8"/>
    <p:sldLayoutId id="2147484104" r:id="rId9"/>
    <p:sldLayoutId id="2147483965" r:id="rId10"/>
    <p:sldLayoutId id="2147484103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7" r:id="rId21"/>
    <p:sldLayoutId id="2147484118" r:id="rId22"/>
    <p:sldLayoutId id="2147484119" r:id="rId23"/>
    <p:sldLayoutId id="2147484120" r:id="rId24"/>
    <p:sldLayoutId id="2147484121" r:id="rId25"/>
    <p:sldLayoutId id="2147483932" r:id="rId26"/>
    <p:sldLayoutId id="2147484098" r:id="rId27"/>
    <p:sldLayoutId id="2147484099" r:id="rId28"/>
    <p:sldLayoutId id="2147484100" r:id="rId29"/>
    <p:sldLayoutId id="2147484097" r:id="rId30"/>
    <p:sldLayoutId id="2147484095" r:id="rId31"/>
    <p:sldLayoutId id="2147484082" r:id="rId32"/>
    <p:sldLayoutId id="2147484123" r:id="rId33"/>
    <p:sldLayoutId id="2147484125" r:id="rId3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7;&#1072;&#1082;&#1086;&#1085;_&#1085;&#1077;&#1086;&#1073;&#1093;&#1086;&#1076;&#1080;&#1084;&#1086;&#1075;&#1086;_&#1088;&#1072;&#1079;&#1085;&#1086;&#1086;&#1073;&#1088;&#1072;&#1079;&#1080;&#1103;" TargetMode="External"/><Relationship Id="rId7" Type="http://schemas.openxmlformats.org/officeDocument/2006/relationships/hyperlink" Target="http://inion.ru/site/assets/files/5453/2020_mon_gosudarstvo_i_pravo.pdf" TargetMode="External"/><Relationship Id="rId2" Type="http://schemas.openxmlformats.org/officeDocument/2006/relationships/hyperlink" Target="https://old.integra-s.com/seminar/conference/11p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&#1055;&#1086;&#1089;&#1087;&#1077;&#1083;&#1086;&#1074;,_&#1044;&#1084;&#1080;&#1090;&#1088;&#1080;&#1081;_&#1040;&#1083;&#1077;&#1082;&#1089;&#1072;&#1085;&#1076;&#1088;&#1086;&#1074;&#1080;&#1095;" TargetMode="External"/><Relationship Id="rId5" Type="http://schemas.openxmlformats.org/officeDocument/2006/relationships/hyperlink" Target="https://www.ispras.ru/downloads/ISPRAS-Catalogue-Ru.pdf" TargetMode="External"/><Relationship Id="rId4" Type="http://schemas.openxmlformats.org/officeDocument/2006/relationships/hyperlink" Target="https://ru.wikipedia.org/wiki/&#1058;&#1077;&#1086;&#1088;&#1077;&#1084;&#1072;_&#1043;&#1105;&#1076;&#1077;&#1083;&#1103;_&#1086;_&#1085;&#1077;&#1087;&#1086;&#1083;&#1085;&#1086;&#1090;&#1077;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5610" y="450082"/>
            <a:ext cx="21674408" cy="1384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XII</a:t>
            </a:r>
            <a:r>
              <a:rPr lang="ru-RU" sz="3600" dirty="0" smtClean="0">
                <a:solidFill>
                  <a:schemeClr val="bg1"/>
                </a:solidFill>
              </a:rPr>
              <a:t> Международный научный студенческий конгресс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ФГОБУ ВО «Финансовой университет при Правительстве Российской Федерации»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Колледж информатики и программирования</a:t>
            </a:r>
          </a:p>
          <a:p>
            <a:pPr algn="ctr"/>
            <a:endParaRPr lang="ru-RU" sz="9600" dirty="0" smtClean="0">
              <a:solidFill>
                <a:schemeClr val="bg1"/>
              </a:solidFill>
            </a:endParaRPr>
          </a:p>
          <a:p>
            <a:pPr algn="ctr"/>
            <a:endParaRPr lang="ru-RU" sz="9600" dirty="0" smtClean="0">
              <a:solidFill>
                <a:schemeClr val="bg1"/>
              </a:solidFill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«Искусственный интеллект и цифровое государство»</a:t>
            </a:r>
          </a:p>
          <a:p>
            <a:pPr algn="ctr"/>
            <a:endParaRPr lang="ru-RU" sz="5000" dirty="0" smtClean="0">
              <a:solidFill>
                <a:schemeClr val="bg1"/>
              </a:solidFill>
            </a:endParaRPr>
          </a:p>
          <a:p>
            <a:pPr algn="ctr"/>
            <a:endParaRPr lang="ru-RU" sz="5000" dirty="0" smtClean="0">
              <a:solidFill>
                <a:schemeClr val="bg1"/>
              </a:solidFill>
            </a:endParaRPr>
          </a:p>
          <a:p>
            <a:pPr algn="ctr"/>
            <a:endParaRPr lang="ru-RU" sz="5000" dirty="0" smtClean="0">
              <a:solidFill>
                <a:schemeClr val="bg1"/>
              </a:solidFill>
            </a:endParaRPr>
          </a:p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студент группы 1ОИБАС-1020 Бушуева А.А.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научный руководитель: </a:t>
            </a:r>
            <a:r>
              <a:rPr lang="ru-RU" sz="4000" dirty="0" err="1" smtClean="0">
                <a:solidFill>
                  <a:schemeClr val="bg1"/>
                </a:solidFill>
              </a:rPr>
              <a:t>к.ф.-м.н</a:t>
            </a:r>
            <a:r>
              <a:rPr lang="ru-RU" sz="4000" dirty="0" smtClean="0">
                <a:solidFill>
                  <a:schemeClr val="bg1"/>
                </a:solidFill>
              </a:rPr>
              <a:t>. Башелханов И.В.</a:t>
            </a:r>
          </a:p>
          <a:p>
            <a:pPr algn="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Москва, март</a:t>
            </a:r>
            <a:r>
              <a:rPr lang="en-US" sz="40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2021 г.</a:t>
            </a:r>
          </a:p>
          <a:p>
            <a:pPr algn="r"/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 </a:t>
            </a:r>
            <a:endParaRPr lang="ru-RU" sz="5000" dirty="0"/>
          </a:p>
        </p:txBody>
      </p:sp>
      <p:sp>
        <p:nvSpPr>
          <p:cNvPr id="7" name="Полилиния 6"/>
          <p:cNvSpPr/>
          <p:nvPr/>
        </p:nvSpPr>
        <p:spPr>
          <a:xfrm rot="16200000" flipH="1">
            <a:off x="19981379" y="1950529"/>
            <a:ext cx="2952328" cy="2831754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76200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200000" flipH="1">
            <a:off x="4818485" y="11064751"/>
            <a:ext cx="1918123" cy="2003152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 rot="16200000" flipH="1">
            <a:off x="2298346" y="2037014"/>
            <a:ext cx="2880320" cy="2808312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16200000" flipH="1">
            <a:off x="1499607" y="7902909"/>
            <a:ext cx="3096344" cy="3456385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76200">
            <a:solidFill>
              <a:srgbClr val="61C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16200000" flipH="1">
            <a:off x="756567" y="437037"/>
            <a:ext cx="1630092" cy="1800198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76200">
            <a:solidFill>
              <a:srgbClr val="439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1535610" y="1962250"/>
            <a:ext cx="21424620" cy="10657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Башелханов</a:t>
            </a:r>
            <a:r>
              <a:rPr lang="ru-RU" sz="2800" dirty="0" smtClean="0">
                <a:solidFill>
                  <a:schemeClr val="tx1"/>
                </a:solidFill>
              </a:rPr>
              <a:t> И.В., Трусов Н.А., </a:t>
            </a:r>
            <a:r>
              <a:rPr lang="ru-RU" sz="2800" dirty="0" err="1" smtClean="0">
                <a:solidFill>
                  <a:schemeClr val="tx1"/>
                </a:solidFill>
              </a:rPr>
              <a:t>Иванус</a:t>
            </a:r>
            <a:r>
              <a:rPr lang="ru-RU" sz="2800" dirty="0" smtClean="0">
                <a:solidFill>
                  <a:schemeClr val="tx1"/>
                </a:solidFill>
              </a:rPr>
              <a:t> А.И., </a:t>
            </a:r>
            <a:r>
              <a:rPr lang="ru-RU" sz="2800" dirty="0" err="1" smtClean="0">
                <a:solidFill>
                  <a:schemeClr val="tx1"/>
                </a:solidFill>
              </a:rPr>
              <a:t>Колмыкова</a:t>
            </a:r>
            <a:r>
              <a:rPr lang="ru-RU" sz="2800" dirty="0" smtClean="0">
                <a:solidFill>
                  <a:schemeClr val="tx1"/>
                </a:solidFill>
              </a:rPr>
              <a:t> Е.А. Электронное государство и </a:t>
            </a:r>
            <a:r>
              <a:rPr lang="ru-RU" sz="2800" dirty="0" err="1" smtClean="0">
                <a:solidFill>
                  <a:schemeClr val="tx1"/>
                </a:solidFill>
              </a:rPr>
              <a:t>энтропийные</a:t>
            </a:r>
            <a:r>
              <a:rPr lang="ru-RU" sz="2800" dirty="0" smtClean="0">
                <a:solidFill>
                  <a:schemeClr val="tx1"/>
                </a:solidFill>
              </a:rPr>
              <a:t> процессы в управлении в условиях информационного коллапса [Электронный ресурс] - </a:t>
            </a:r>
            <a:r>
              <a:rPr sz="2800" smtClean="0">
                <a:solidFill>
                  <a:schemeClr val="tx1"/>
                </a:solidFill>
              </a:rPr>
              <a:t>URL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old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integra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-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s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com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seminar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conference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/11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p</a:t>
            </a:r>
            <a:r>
              <a:rPr lang="ru-RU" sz="2800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sz="2800" u="sng" smtClean="0">
                <a:solidFill>
                  <a:schemeClr val="tx1"/>
                </a:solidFill>
                <a:hlinkClick r:id="rId2"/>
              </a:rPr>
              <a:t>pdf</a:t>
            </a:r>
            <a:r>
              <a:rPr sz="280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(дата обращения 08.03.2021)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Закон необходимого разнообразия [Электронный ресурс]: </a:t>
            </a:r>
            <a:r>
              <a:rPr lang="ru-RU" sz="2800" dirty="0" err="1" smtClean="0">
                <a:solidFill>
                  <a:schemeClr val="tx1"/>
                </a:solidFill>
              </a:rPr>
              <a:t>Википедия</a:t>
            </a:r>
            <a:r>
              <a:rPr lang="ru-RU" sz="2800" dirty="0" smtClean="0">
                <a:solidFill>
                  <a:schemeClr val="tx1"/>
                </a:solidFill>
              </a:rPr>
              <a:t>. Свободная энциклопедия. – URL: </a:t>
            </a:r>
            <a:r>
              <a:rPr lang="ru-RU" sz="2800" u="sng" dirty="0" smtClean="0">
                <a:solidFill>
                  <a:schemeClr val="tx1"/>
                </a:solidFill>
                <a:hlinkClick r:id="rId3"/>
              </a:rPr>
              <a:t>https://ru.wikipedia.org/wiki/Закон_необходимого_разнообразия</a:t>
            </a:r>
            <a:r>
              <a:rPr lang="ru-RU" sz="2800" dirty="0" smtClean="0">
                <a:solidFill>
                  <a:schemeClr val="tx1"/>
                </a:solidFill>
              </a:rPr>
              <a:t> (дата обращения 08.03.2021)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Теорема Гёделя о неполноте [Электронный ресурс]: </a:t>
            </a:r>
            <a:r>
              <a:rPr lang="ru-RU" sz="2800" dirty="0" err="1" smtClean="0">
                <a:solidFill>
                  <a:schemeClr val="tx1"/>
                </a:solidFill>
              </a:rPr>
              <a:t>Википедия</a:t>
            </a:r>
            <a:r>
              <a:rPr lang="ru-RU" sz="2800" dirty="0" smtClean="0">
                <a:solidFill>
                  <a:schemeClr val="tx1"/>
                </a:solidFill>
              </a:rPr>
              <a:t>. Свободная энциклопедия. – URL: </a:t>
            </a:r>
            <a:r>
              <a:rPr lang="ru-RU" sz="2800" u="sng" dirty="0" smtClean="0">
                <a:solidFill>
                  <a:schemeClr val="tx1"/>
                </a:solidFill>
                <a:hlinkClick r:id="rId4"/>
              </a:rPr>
              <a:t>https://ru.wikipedia.org/wiki/Теорема_Гёделя_о_неполноте</a:t>
            </a:r>
            <a:r>
              <a:rPr lang="ru-RU" sz="2800" dirty="0" smtClean="0">
                <a:solidFill>
                  <a:schemeClr val="tx1"/>
                </a:solidFill>
              </a:rPr>
              <a:t> (дата обращения 08.03.2021)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Инновации. </a:t>
            </a:r>
            <a:r>
              <a:rPr lang="ru-RU" sz="2800" dirty="0" smtClean="0">
                <a:solidFill>
                  <a:schemeClr val="tx1"/>
                </a:solidFill>
                <a:hlinkClick r:id="rId5"/>
              </a:rPr>
              <a:t>Сборник технологий</a:t>
            </a:r>
            <a:r>
              <a:rPr lang="ru-RU" sz="2800" dirty="0" smtClean="0">
                <a:solidFill>
                  <a:schemeClr val="tx1"/>
                </a:solidFill>
              </a:rPr>
              <a:t> [Электронный ресурс]// Институт системного программирования им. В.П. Иванникова РАН 2020.- – URL: </a:t>
            </a:r>
            <a:r>
              <a:rPr lang="ru-RU" sz="2800" u="sng" dirty="0" smtClean="0">
                <a:solidFill>
                  <a:schemeClr val="tx1"/>
                </a:solidFill>
                <a:hlinkClick r:id="rId5"/>
              </a:rPr>
              <a:t>https://www.ispras.ru/downloads/ISPRAS-Catalogue-Ru.pdf</a:t>
            </a:r>
            <a:r>
              <a:rPr lang="ru-RU" sz="2800" dirty="0" smtClean="0">
                <a:solidFill>
                  <a:schemeClr val="tx1"/>
                </a:solidFill>
              </a:rPr>
              <a:t>  (дата обращения 08.03.2021)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Поспелов, Дмитрий Александрович [Электронный ресурс]: </a:t>
            </a:r>
            <a:r>
              <a:rPr lang="ru-RU" sz="2800" dirty="0" err="1" smtClean="0">
                <a:solidFill>
                  <a:schemeClr val="tx1"/>
                </a:solidFill>
              </a:rPr>
              <a:t>Википедия</a:t>
            </a:r>
            <a:r>
              <a:rPr lang="ru-RU" sz="2800" dirty="0" smtClean="0">
                <a:solidFill>
                  <a:schemeClr val="tx1"/>
                </a:solidFill>
              </a:rPr>
              <a:t>. Свободная энциклопедия. – URL: </a:t>
            </a:r>
            <a:r>
              <a:rPr lang="ru-RU" sz="2800" u="sng" dirty="0" smtClean="0">
                <a:solidFill>
                  <a:schemeClr val="tx1"/>
                </a:solidFill>
                <a:hlinkClick r:id="rId6"/>
              </a:rPr>
              <a:t>https://ru.wikipedia.org/wiki/Поспелов,_Дмитрий_Александрович</a:t>
            </a:r>
            <a:r>
              <a:rPr lang="ru-RU" sz="2800" dirty="0" smtClean="0">
                <a:solidFill>
                  <a:schemeClr val="tx1"/>
                </a:solidFill>
              </a:rPr>
              <a:t> (дата обращения 08.03.2021)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ГОСУДАРСТВО И ПРАВО В НОВОЙ ЦИФРОВОЙ РЕАЛЬНОСТИ  [Электронный ресурс] : [монография] /  коллектив авторов; под общ. ред. д-ра юрид. наук, проф. И.А. Умновой-Конюховой и д-ра </a:t>
            </a:r>
            <a:r>
              <a:rPr lang="ru-RU" sz="2800" dirty="0" err="1" smtClean="0">
                <a:solidFill>
                  <a:schemeClr val="tx1"/>
                </a:solidFill>
              </a:rPr>
              <a:t>техн</a:t>
            </a:r>
            <a:r>
              <a:rPr lang="ru-RU" sz="2800" dirty="0" smtClean="0">
                <a:solidFill>
                  <a:schemeClr val="tx1"/>
                </a:solidFill>
              </a:rPr>
              <a:t>. наук, проф. Д.А. Ловцова.,. — Электрон. дан. и </a:t>
            </a:r>
            <a:r>
              <a:rPr lang="ru-RU" sz="2800" dirty="0" err="1" smtClean="0">
                <a:solidFill>
                  <a:schemeClr val="tx1"/>
                </a:solidFill>
              </a:rPr>
              <a:t>прогр</a:t>
            </a:r>
            <a:r>
              <a:rPr lang="ru-RU" sz="2800" dirty="0" smtClean="0">
                <a:solidFill>
                  <a:schemeClr val="tx1"/>
                </a:solidFill>
              </a:rPr>
              <a:t>. (2,3 Мб). — Москва : ИНИОН РАН, 2020. — 259 с. — Электрон. версия </a:t>
            </a:r>
            <a:r>
              <a:rPr lang="ru-RU" sz="2800" dirty="0" err="1" smtClean="0">
                <a:solidFill>
                  <a:schemeClr val="tx1"/>
                </a:solidFill>
              </a:rPr>
              <a:t>печат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публ</a:t>
            </a:r>
            <a:r>
              <a:rPr lang="ru-RU" sz="2800" dirty="0" smtClean="0">
                <a:solidFill>
                  <a:schemeClr val="tx1"/>
                </a:solidFill>
              </a:rPr>
              <a:t>. Режим доступа: 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  <a:hlinkClick r:id="rId7"/>
              </a:rPr>
              <a:t>http://inion.ru/site/assets/files/5453/2020_mon_gosudarstvo_i_pravo.pdf</a:t>
            </a:r>
            <a:r>
              <a:rPr lang="ru-RU" sz="2800" dirty="0" smtClean="0">
                <a:solidFill>
                  <a:schemeClr val="tx1"/>
                </a:solidFill>
              </a:rPr>
              <a:t>. — </a:t>
            </a:r>
            <a:r>
              <a:rPr lang="ru-RU" sz="2800" dirty="0" err="1" smtClean="0">
                <a:solidFill>
                  <a:schemeClr val="tx1"/>
                </a:solidFill>
              </a:rPr>
              <a:t>Загл</a:t>
            </a:r>
            <a:r>
              <a:rPr lang="ru-RU" sz="2800" dirty="0" smtClean="0">
                <a:solidFill>
                  <a:schemeClr val="tx1"/>
                </a:solidFill>
              </a:rPr>
              <a:t>. с титул. экрана.  ISBN 978-5-248-00959-6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49060" y="429374"/>
            <a:ext cx="12758144" cy="2376264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7618" y="4770562"/>
            <a:ext cx="6783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24242" y="4986586"/>
            <a:ext cx="9848390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 !</a:t>
            </a:r>
            <a:endParaRPr lang="en-US" sz="10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168458" y="0"/>
            <a:ext cx="5777891" cy="3055588"/>
          </a:xfrm>
          <a:custGeom>
            <a:avLst/>
            <a:gdLst>
              <a:gd name="connsiteX0" fmla="*/ 0 w 5777891"/>
              <a:gd name="connsiteY0" fmla="*/ 0 h 3055588"/>
              <a:gd name="connsiteX1" fmla="*/ 43440 w 5777891"/>
              <a:gd name="connsiteY1" fmla="*/ 0 h 3055588"/>
              <a:gd name="connsiteX2" fmla="*/ 43440 w 5777891"/>
              <a:gd name="connsiteY2" fmla="*/ 713809 h 3055588"/>
              <a:gd name="connsiteX3" fmla="*/ 754816 w 5777891"/>
              <a:gd name="connsiteY3" fmla="*/ 1980372 h 3055588"/>
              <a:gd name="connsiteX4" fmla="*/ 2177569 w 5777891"/>
              <a:gd name="connsiteY4" fmla="*/ 2816550 h 3055588"/>
              <a:gd name="connsiteX5" fmla="*/ 3600321 w 5777891"/>
              <a:gd name="connsiteY5" fmla="*/ 2816550 h 3055588"/>
              <a:gd name="connsiteX6" fmla="*/ 5023075 w 5777891"/>
              <a:gd name="connsiteY6" fmla="*/ 1980372 h 3055588"/>
              <a:gd name="connsiteX7" fmla="*/ 5734451 w 5777891"/>
              <a:gd name="connsiteY7" fmla="*/ 713809 h 3055588"/>
              <a:gd name="connsiteX8" fmla="*/ 5734451 w 5777891"/>
              <a:gd name="connsiteY8" fmla="*/ 8284 h 3055588"/>
              <a:gd name="connsiteX9" fmla="*/ 5734451 w 5777891"/>
              <a:gd name="connsiteY9" fmla="*/ 0 h 3055588"/>
              <a:gd name="connsiteX10" fmla="*/ 5777891 w 5777891"/>
              <a:gd name="connsiteY10" fmla="*/ 0 h 3055588"/>
              <a:gd name="connsiteX11" fmla="*/ 5777891 w 5777891"/>
              <a:gd name="connsiteY11" fmla="*/ 75884 h 3055588"/>
              <a:gd name="connsiteX12" fmla="*/ 5777891 w 5777891"/>
              <a:gd name="connsiteY12" fmla="*/ 843903 h 3055588"/>
              <a:gd name="connsiteX13" fmla="*/ 5055655 w 5777891"/>
              <a:gd name="connsiteY13" fmla="*/ 2063735 h 3055588"/>
              <a:gd name="connsiteX14" fmla="*/ 3611183 w 5777891"/>
              <a:gd name="connsiteY14" fmla="*/ 2869061 h 3055588"/>
              <a:gd name="connsiteX15" fmla="*/ 2166711 w 5777891"/>
              <a:gd name="connsiteY15" fmla="*/ 2869061 h 3055588"/>
              <a:gd name="connsiteX16" fmla="*/ 722236 w 5777891"/>
              <a:gd name="connsiteY16" fmla="*/ 2063735 h 3055588"/>
              <a:gd name="connsiteX17" fmla="*/ 0 w 5777891"/>
              <a:gd name="connsiteY17" fmla="*/ 843903 h 30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7891" h="3055588">
                <a:moveTo>
                  <a:pt x="0" y="0"/>
                </a:moveTo>
                <a:lnTo>
                  <a:pt x="43440" y="0"/>
                </a:lnTo>
                <a:lnTo>
                  <a:pt x="43440" y="713809"/>
                </a:lnTo>
                <a:cubicBezTo>
                  <a:pt x="43440" y="1230270"/>
                  <a:pt x="308699" y="1709844"/>
                  <a:pt x="754816" y="1980372"/>
                </a:cubicBezTo>
                <a:cubicBezTo>
                  <a:pt x="754816" y="1980372"/>
                  <a:pt x="754816" y="1980372"/>
                  <a:pt x="2177569" y="2816550"/>
                </a:cubicBezTo>
                <a:cubicBezTo>
                  <a:pt x="2623687" y="3074780"/>
                  <a:pt x="3166263" y="3074780"/>
                  <a:pt x="3600321" y="2816550"/>
                </a:cubicBezTo>
                <a:cubicBezTo>
                  <a:pt x="3600321" y="2816550"/>
                  <a:pt x="3600321" y="2816550"/>
                  <a:pt x="5023075" y="1980372"/>
                </a:cubicBezTo>
                <a:cubicBezTo>
                  <a:pt x="5469193" y="1709844"/>
                  <a:pt x="5734451" y="1230270"/>
                  <a:pt x="5734451" y="713809"/>
                </a:cubicBezTo>
                <a:cubicBezTo>
                  <a:pt x="5734451" y="713809"/>
                  <a:pt x="5734451" y="713809"/>
                  <a:pt x="5734451" y="8284"/>
                </a:cubicBezTo>
                <a:lnTo>
                  <a:pt x="5734451" y="0"/>
                </a:lnTo>
                <a:lnTo>
                  <a:pt x="5777891" y="0"/>
                </a:lnTo>
                <a:lnTo>
                  <a:pt x="5777891" y="75884"/>
                </a:lnTo>
                <a:cubicBezTo>
                  <a:pt x="5777891" y="843903"/>
                  <a:pt x="5777891" y="843903"/>
                  <a:pt x="5777891" y="843903"/>
                </a:cubicBezTo>
                <a:cubicBezTo>
                  <a:pt x="5777891" y="1341309"/>
                  <a:pt x="5508583" y="1803188"/>
                  <a:pt x="5055655" y="2063735"/>
                </a:cubicBezTo>
                <a:cubicBezTo>
                  <a:pt x="3611183" y="2869061"/>
                  <a:pt x="3611183" y="2869061"/>
                  <a:pt x="3611183" y="2869061"/>
                </a:cubicBezTo>
                <a:cubicBezTo>
                  <a:pt x="3170495" y="3117764"/>
                  <a:pt x="2619639" y="3117764"/>
                  <a:pt x="2166711" y="2869061"/>
                </a:cubicBezTo>
                <a:cubicBezTo>
                  <a:pt x="722236" y="2063735"/>
                  <a:pt x="722236" y="2063735"/>
                  <a:pt x="722236" y="2063735"/>
                </a:cubicBezTo>
                <a:cubicBezTo>
                  <a:pt x="269309" y="1803188"/>
                  <a:pt x="0" y="1341309"/>
                  <a:pt x="0" y="843903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rot="16200000" flipH="1">
            <a:off x="2298346" y="2465642"/>
            <a:ext cx="2880320" cy="2808312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rot="16200000" flipH="1">
            <a:off x="756567" y="437037"/>
            <a:ext cx="1630092" cy="1800198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76200">
            <a:solidFill>
              <a:srgbClr val="439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200000" flipH="1">
            <a:off x="20659623" y="8464724"/>
            <a:ext cx="3096344" cy="3456385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 w="76200">
            <a:solidFill>
              <a:srgbClr val="61C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 rot="16200000" flipH="1">
            <a:off x="18521853" y="11173998"/>
            <a:ext cx="1918123" cy="2003152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16200000" flipH="1">
            <a:off x="1988311" y="9990915"/>
            <a:ext cx="2952328" cy="2831754"/>
          </a:xfrm>
          <a:custGeom>
            <a:avLst/>
            <a:gdLst>
              <a:gd name="connsiteX0" fmla="*/ 3891990 w 7771631"/>
              <a:gd name="connsiteY0" fmla="*/ 0 h 8116143"/>
              <a:gd name="connsiteX1" fmla="*/ 4857270 w 7771631"/>
              <a:gd name="connsiteY1" fmla="*/ 250891 h 8116143"/>
              <a:gd name="connsiteX2" fmla="*/ 6800177 w 7771631"/>
              <a:gd name="connsiteY2" fmla="*/ 1334105 h 8116143"/>
              <a:gd name="connsiteX3" fmla="*/ 7771631 w 7771631"/>
              <a:gd name="connsiteY3" fmla="*/ 2974857 h 8116143"/>
              <a:gd name="connsiteX4" fmla="*/ 7771631 w 7771631"/>
              <a:gd name="connsiteY4" fmla="*/ 5141286 h 8116143"/>
              <a:gd name="connsiteX5" fmla="*/ 6800177 w 7771631"/>
              <a:gd name="connsiteY5" fmla="*/ 6782038 h 8116143"/>
              <a:gd name="connsiteX6" fmla="*/ 4857270 w 7771631"/>
              <a:gd name="connsiteY6" fmla="*/ 7865252 h 8116143"/>
              <a:gd name="connsiteX7" fmla="*/ 2914362 w 7771631"/>
              <a:gd name="connsiteY7" fmla="*/ 7865252 h 8116143"/>
              <a:gd name="connsiteX8" fmla="*/ 971454 w 7771631"/>
              <a:gd name="connsiteY8" fmla="*/ 6782038 h 8116143"/>
              <a:gd name="connsiteX9" fmla="*/ 0 w 7771631"/>
              <a:gd name="connsiteY9" fmla="*/ 5141286 h 8116143"/>
              <a:gd name="connsiteX10" fmla="*/ 0 w 7771631"/>
              <a:gd name="connsiteY10" fmla="*/ 2974857 h 8116143"/>
              <a:gd name="connsiteX11" fmla="*/ 971454 w 7771631"/>
              <a:gd name="connsiteY11" fmla="*/ 1334105 h 8116143"/>
              <a:gd name="connsiteX12" fmla="*/ 2914362 w 7771631"/>
              <a:gd name="connsiteY12" fmla="*/ 250891 h 8116143"/>
              <a:gd name="connsiteX13" fmla="*/ 3891990 w 7771631"/>
              <a:gd name="connsiteY13" fmla="*/ 0 h 81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1631" h="8116143">
                <a:moveTo>
                  <a:pt x="3891990" y="0"/>
                </a:moveTo>
                <a:cubicBezTo>
                  <a:pt x="4227471" y="0"/>
                  <a:pt x="4560894" y="83630"/>
                  <a:pt x="4857270" y="250891"/>
                </a:cubicBezTo>
                <a:cubicBezTo>
                  <a:pt x="6800177" y="1334105"/>
                  <a:pt x="6800177" y="1334105"/>
                  <a:pt x="6800177" y="1334105"/>
                </a:cubicBezTo>
                <a:cubicBezTo>
                  <a:pt x="7409394" y="1668628"/>
                  <a:pt x="7771631" y="2305813"/>
                  <a:pt x="7771631" y="2974857"/>
                </a:cubicBezTo>
                <a:cubicBezTo>
                  <a:pt x="7771631" y="5141286"/>
                  <a:pt x="7771631" y="5141286"/>
                  <a:pt x="7771631" y="5141286"/>
                </a:cubicBezTo>
                <a:cubicBezTo>
                  <a:pt x="7771631" y="5810330"/>
                  <a:pt x="7409394" y="6431586"/>
                  <a:pt x="6800177" y="6782038"/>
                </a:cubicBezTo>
                <a:cubicBezTo>
                  <a:pt x="4857270" y="7865252"/>
                  <a:pt x="4857270" y="7865252"/>
                  <a:pt x="4857270" y="7865252"/>
                </a:cubicBezTo>
                <a:cubicBezTo>
                  <a:pt x="4264518" y="8199774"/>
                  <a:pt x="3523578" y="8199774"/>
                  <a:pt x="2914362" y="7865252"/>
                </a:cubicBezTo>
                <a:cubicBezTo>
                  <a:pt x="971454" y="6782038"/>
                  <a:pt x="971454" y="6782038"/>
                  <a:pt x="971454" y="6782038"/>
                </a:cubicBezTo>
                <a:cubicBezTo>
                  <a:pt x="362237" y="6431586"/>
                  <a:pt x="0" y="5810330"/>
                  <a:pt x="0" y="5141286"/>
                </a:cubicBezTo>
                <a:lnTo>
                  <a:pt x="0" y="2974857"/>
                </a:lnTo>
                <a:cubicBezTo>
                  <a:pt x="0" y="2305813"/>
                  <a:pt x="362237" y="1668628"/>
                  <a:pt x="971454" y="1334105"/>
                </a:cubicBezTo>
                <a:cubicBezTo>
                  <a:pt x="2914362" y="250891"/>
                  <a:pt x="2914362" y="250891"/>
                  <a:pt x="2914362" y="250891"/>
                </a:cubicBezTo>
                <a:cubicBezTo>
                  <a:pt x="3218970" y="83630"/>
                  <a:pt x="3556509" y="0"/>
                  <a:pt x="3891990" y="0"/>
                </a:cubicBez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76200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463602" y="450082"/>
            <a:ext cx="10211465" cy="24116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7800" dirty="0" smtClean="0"/>
              <a:t>Актуальность темы</a:t>
            </a:r>
          </a:p>
          <a:p>
            <a:pPr algn="ctr"/>
            <a:r>
              <a:rPr lang="ru-RU" sz="4400" dirty="0" smtClean="0">
                <a:latin typeface="+mn-lt"/>
              </a:rPr>
              <a:t>Применение ИИ в различных сферах жизнедеятельности </a:t>
            </a:r>
            <a:endParaRPr lang="en-US" sz="44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2"/>
          </p:nvPr>
        </p:nvSpPr>
        <p:spPr>
          <a:xfrm>
            <a:off x="1762846" y="3715522"/>
            <a:ext cx="11257350" cy="943304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(умный дом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Автоматический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изображений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Бизнес-аналитика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 (оптимизация цепочек поставок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(здравоохранение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Распознавание текста, зрительных образов(лиц),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Робототехника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качества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снимков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транспортом (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беспилотники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Интеллектуальные системы информационной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Рекомендательные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Картина_написанная_роботом_Google_2015.jpg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/>
          <a:srcRect l="14196" r="14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4721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1691408" y="5501472"/>
            <a:ext cx="21424620" cy="71951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«И.Ньютон и другие великие физики и математики показали, что анализ бесконечно</a:t>
            </a:r>
          </a:p>
          <a:p>
            <a:pPr>
              <a:buNone/>
            </a:pPr>
            <a:r>
              <a:rPr lang="ru-RU" sz="3600" b="1" dirty="0" smtClean="0"/>
              <a:t>малых чрезвычайно эффективен и плодотворен. Принцип аналитического разделения</a:t>
            </a:r>
          </a:p>
          <a:p>
            <a:pPr>
              <a:buNone/>
            </a:pPr>
            <a:r>
              <a:rPr lang="ru-RU" sz="3600" b="1" dirty="0" smtClean="0"/>
              <a:t>властей на малые части Монтескье - Сперанского есть вершина системы</a:t>
            </a:r>
          </a:p>
          <a:p>
            <a:pPr>
              <a:buNone/>
            </a:pPr>
            <a:r>
              <a:rPr lang="ru-RU" sz="3600" b="1" dirty="0" smtClean="0"/>
              <a:t>государственного управления» </a:t>
            </a:r>
            <a:r>
              <a:rPr lang="en-US" sz="3600" b="1" dirty="0" smtClean="0"/>
              <a:t>[1].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1. </a:t>
            </a: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«Сервисное государство с пронумерованными 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стандартизированными услугами- является ключом к высокой его эффективности» 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[1]</a:t>
            </a: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3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2. </a:t>
            </a: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Развитие искусственного интеллекта ведет к формированию цифрового государства</a:t>
            </a:r>
            <a:endParaRPr lang="en-US" sz="3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endParaRPr lang="ru-RU" sz="7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9706" y="2106266"/>
            <a:ext cx="15968894" cy="2376264"/>
          </a:xfrm>
        </p:spPr>
        <p:txBody>
          <a:bodyPr/>
          <a:lstStyle/>
          <a:p>
            <a:r>
              <a:rPr lang="ru-RU" dirty="0" smtClean="0"/>
              <a:t>Проверяем следующие две гипотезы: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sz="7200" dirty="0" smtClean="0"/>
              <a:t>Методы научного исследования </a:t>
            </a:r>
            <a:endParaRPr lang="ru-RU" dirty="0"/>
          </a:p>
        </p:txBody>
      </p:sp>
      <p:sp>
        <p:nvSpPr>
          <p:cNvPr id="6" name="Текст 12"/>
          <p:cNvSpPr txBox="1">
            <a:spLocks/>
          </p:cNvSpPr>
          <p:nvPr/>
        </p:nvSpPr>
        <p:spPr>
          <a:xfrm>
            <a:off x="1607618" y="5562650"/>
            <a:ext cx="4300768" cy="1008112"/>
          </a:xfrm>
          <a:prstGeom prst="rect">
            <a:avLst/>
          </a:prstGeom>
        </p:spPr>
        <p:txBody>
          <a:bodyPr numCol="1" spcCol="1080000"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2828"/>
          <p:cNvSpPr>
            <a:spLocks/>
          </p:cNvSpPr>
          <p:nvPr/>
        </p:nvSpPr>
        <p:spPr bwMode="auto">
          <a:xfrm>
            <a:off x="10032554" y="4410522"/>
            <a:ext cx="897985" cy="8865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Freeform 2828"/>
          <p:cNvSpPr>
            <a:spLocks/>
          </p:cNvSpPr>
          <p:nvPr/>
        </p:nvSpPr>
        <p:spPr bwMode="auto">
          <a:xfrm>
            <a:off x="3695850" y="8803010"/>
            <a:ext cx="907983" cy="8964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Freeform 2828"/>
          <p:cNvSpPr>
            <a:spLocks/>
          </p:cNvSpPr>
          <p:nvPr/>
        </p:nvSpPr>
        <p:spPr bwMode="auto">
          <a:xfrm>
            <a:off x="10176570" y="8658994"/>
            <a:ext cx="896847" cy="8854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6" name="Freeform 2828"/>
          <p:cNvSpPr>
            <a:spLocks/>
          </p:cNvSpPr>
          <p:nvPr/>
        </p:nvSpPr>
        <p:spPr bwMode="auto">
          <a:xfrm>
            <a:off x="3551834" y="4410522"/>
            <a:ext cx="907367" cy="895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36" tIns="45717" rIns="91436" bIns="45717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4353034" y="3474418"/>
            <a:ext cx="8950009" cy="8907592"/>
            <a:chOff x="13200906" y="3781558"/>
            <a:chExt cx="8510036" cy="8469705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42"/>
            <p:cNvSpPr>
              <a:spLocks/>
            </p:cNvSpPr>
            <p:nvPr/>
          </p:nvSpPr>
          <p:spPr bwMode="auto">
            <a:xfrm>
              <a:off x="15661154" y="6241805"/>
              <a:ext cx="1774604" cy="1673774"/>
            </a:xfrm>
            <a:custGeom>
              <a:avLst/>
              <a:gdLst>
                <a:gd name="T0" fmla="*/ 88 w 88"/>
                <a:gd name="T1" fmla="*/ 18 h 83"/>
                <a:gd name="T2" fmla="*/ 88 w 88"/>
                <a:gd name="T3" fmla="*/ 18 h 83"/>
                <a:gd name="T4" fmla="*/ 88 w 88"/>
                <a:gd name="T5" fmla="*/ 0 h 83"/>
                <a:gd name="T6" fmla="*/ 88 w 88"/>
                <a:gd name="T7" fmla="*/ 0 h 83"/>
                <a:gd name="T8" fmla="*/ 0 w 88"/>
                <a:gd name="T9" fmla="*/ 83 h 83"/>
                <a:gd name="T10" fmla="*/ 18 w 88"/>
                <a:gd name="T11" fmla="*/ 83 h 83"/>
                <a:gd name="T12" fmla="*/ 88 w 8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3"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41" y="0"/>
                    <a:pt x="3" y="37"/>
                    <a:pt x="0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1" y="46"/>
                    <a:pt x="51" y="18"/>
                    <a:pt x="88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35" name="Freeform 343"/>
            <p:cNvSpPr>
              <a:spLocks/>
            </p:cNvSpPr>
            <p:nvPr/>
          </p:nvSpPr>
          <p:spPr bwMode="auto">
            <a:xfrm>
              <a:off x="13200906" y="3781558"/>
              <a:ext cx="4234851" cy="5041491"/>
            </a:xfrm>
            <a:custGeom>
              <a:avLst/>
              <a:gdLst>
                <a:gd name="T0" fmla="*/ 203 w 210"/>
                <a:gd name="T1" fmla="*/ 105 h 250"/>
                <a:gd name="T2" fmla="*/ 202 w 210"/>
                <a:gd name="T3" fmla="*/ 106 h 250"/>
                <a:gd name="T4" fmla="*/ 199 w 210"/>
                <a:gd name="T5" fmla="*/ 107 h 250"/>
                <a:gd name="T6" fmla="*/ 190 w 210"/>
                <a:gd name="T7" fmla="*/ 109 h 250"/>
                <a:gd name="T8" fmla="*/ 166 w 210"/>
                <a:gd name="T9" fmla="*/ 85 h 250"/>
                <a:gd name="T10" fmla="*/ 166 w 210"/>
                <a:gd name="T11" fmla="*/ 84 h 250"/>
                <a:gd name="T12" fmla="*/ 190 w 210"/>
                <a:gd name="T13" fmla="*/ 60 h 250"/>
                <a:gd name="T14" fmla="*/ 199 w 210"/>
                <a:gd name="T15" fmla="*/ 62 h 250"/>
                <a:gd name="T16" fmla="*/ 201 w 210"/>
                <a:gd name="T17" fmla="*/ 63 h 250"/>
                <a:gd name="T18" fmla="*/ 203 w 210"/>
                <a:gd name="T19" fmla="*/ 63 h 250"/>
                <a:gd name="T20" fmla="*/ 210 w 210"/>
                <a:gd name="T21" fmla="*/ 65 h 250"/>
                <a:gd name="T22" fmla="*/ 210 w 210"/>
                <a:gd name="T23" fmla="*/ 0 h 250"/>
                <a:gd name="T24" fmla="*/ 194 w 210"/>
                <a:gd name="T25" fmla="*/ 0 h 250"/>
                <a:gd name="T26" fmla="*/ 180 w 210"/>
                <a:gd name="T27" fmla="*/ 38 h 250"/>
                <a:gd name="T28" fmla="*/ 148 w 210"/>
                <a:gd name="T29" fmla="*/ 47 h 250"/>
                <a:gd name="T30" fmla="*/ 117 w 210"/>
                <a:gd name="T31" fmla="*/ 20 h 250"/>
                <a:gd name="T32" fmla="*/ 91 w 210"/>
                <a:gd name="T33" fmla="*/ 35 h 250"/>
                <a:gd name="T34" fmla="*/ 99 w 210"/>
                <a:gd name="T35" fmla="*/ 76 h 250"/>
                <a:gd name="T36" fmla="*/ 77 w 210"/>
                <a:gd name="T37" fmla="*/ 99 h 250"/>
                <a:gd name="T38" fmla="*/ 35 w 210"/>
                <a:gd name="T39" fmla="*/ 91 h 250"/>
                <a:gd name="T40" fmla="*/ 20 w 210"/>
                <a:gd name="T41" fmla="*/ 117 h 250"/>
                <a:gd name="T42" fmla="*/ 48 w 210"/>
                <a:gd name="T43" fmla="*/ 149 h 250"/>
                <a:gd name="T44" fmla="*/ 40 w 210"/>
                <a:gd name="T45" fmla="*/ 180 h 250"/>
                <a:gd name="T46" fmla="*/ 0 w 210"/>
                <a:gd name="T47" fmla="*/ 194 h 250"/>
                <a:gd name="T48" fmla="*/ 0 w 210"/>
                <a:gd name="T49" fmla="*/ 205 h 250"/>
                <a:gd name="T50" fmla="*/ 37 w 210"/>
                <a:gd name="T51" fmla="*/ 205 h 250"/>
                <a:gd name="T52" fmla="*/ 46 w 210"/>
                <a:gd name="T53" fmla="*/ 205 h 250"/>
                <a:gd name="T54" fmla="*/ 73 w 210"/>
                <a:gd name="T55" fmla="*/ 205 h 250"/>
                <a:gd name="T56" fmla="*/ 70 w 210"/>
                <a:gd name="T57" fmla="*/ 224 h 250"/>
                <a:gd name="T58" fmla="*/ 69 w 210"/>
                <a:gd name="T59" fmla="*/ 225 h 250"/>
                <a:gd name="T60" fmla="*/ 69 w 210"/>
                <a:gd name="T61" fmla="*/ 226 h 250"/>
                <a:gd name="T62" fmla="*/ 69 w 210"/>
                <a:gd name="T63" fmla="*/ 226 h 250"/>
                <a:gd name="T64" fmla="*/ 67 w 210"/>
                <a:gd name="T65" fmla="*/ 233 h 250"/>
                <a:gd name="T66" fmla="*/ 84 w 210"/>
                <a:gd name="T67" fmla="*/ 250 h 250"/>
                <a:gd name="T68" fmla="*/ 84 w 210"/>
                <a:gd name="T69" fmla="*/ 250 h 250"/>
                <a:gd name="T70" fmla="*/ 84 w 210"/>
                <a:gd name="T71" fmla="*/ 250 h 250"/>
                <a:gd name="T72" fmla="*/ 84 w 210"/>
                <a:gd name="T73" fmla="*/ 250 h 250"/>
                <a:gd name="T74" fmla="*/ 84 w 210"/>
                <a:gd name="T75" fmla="*/ 250 h 250"/>
                <a:gd name="T76" fmla="*/ 101 w 210"/>
                <a:gd name="T77" fmla="*/ 233 h 250"/>
                <a:gd name="T78" fmla="*/ 100 w 210"/>
                <a:gd name="T79" fmla="*/ 226 h 250"/>
                <a:gd name="T80" fmla="*/ 100 w 210"/>
                <a:gd name="T81" fmla="*/ 226 h 250"/>
                <a:gd name="T82" fmla="*/ 100 w 210"/>
                <a:gd name="T83" fmla="*/ 225 h 250"/>
                <a:gd name="T84" fmla="*/ 99 w 210"/>
                <a:gd name="T85" fmla="*/ 224 h 250"/>
                <a:gd name="T86" fmla="*/ 95 w 210"/>
                <a:gd name="T87" fmla="*/ 205 h 250"/>
                <a:gd name="T88" fmla="*/ 125 w 210"/>
                <a:gd name="T89" fmla="*/ 205 h 250"/>
                <a:gd name="T90" fmla="*/ 210 w 210"/>
                <a:gd name="T91" fmla="*/ 124 h 250"/>
                <a:gd name="T92" fmla="*/ 210 w 210"/>
                <a:gd name="T93" fmla="*/ 103 h 250"/>
                <a:gd name="T94" fmla="*/ 203 w 210"/>
                <a:gd name="T95" fmla="*/ 10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50">
                  <a:moveTo>
                    <a:pt x="203" y="105"/>
                  </a:moveTo>
                  <a:cubicBezTo>
                    <a:pt x="202" y="105"/>
                    <a:pt x="202" y="106"/>
                    <a:pt x="202" y="106"/>
                  </a:cubicBezTo>
                  <a:cubicBezTo>
                    <a:pt x="201" y="106"/>
                    <a:pt x="200" y="107"/>
                    <a:pt x="199" y="107"/>
                  </a:cubicBezTo>
                  <a:cubicBezTo>
                    <a:pt x="196" y="108"/>
                    <a:pt x="193" y="109"/>
                    <a:pt x="190" y="109"/>
                  </a:cubicBezTo>
                  <a:cubicBezTo>
                    <a:pt x="177" y="109"/>
                    <a:pt x="166" y="98"/>
                    <a:pt x="166" y="8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71"/>
                    <a:pt x="177" y="60"/>
                    <a:pt x="190" y="60"/>
                  </a:cubicBezTo>
                  <a:cubicBezTo>
                    <a:pt x="193" y="60"/>
                    <a:pt x="196" y="60"/>
                    <a:pt x="199" y="62"/>
                  </a:cubicBezTo>
                  <a:cubicBezTo>
                    <a:pt x="200" y="62"/>
                    <a:pt x="201" y="62"/>
                    <a:pt x="201" y="63"/>
                  </a:cubicBezTo>
                  <a:cubicBezTo>
                    <a:pt x="202" y="63"/>
                    <a:pt x="202" y="63"/>
                    <a:pt x="203" y="63"/>
                  </a:cubicBezTo>
                  <a:cubicBezTo>
                    <a:pt x="204" y="64"/>
                    <a:pt x="206" y="65"/>
                    <a:pt x="210" y="6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9" y="40"/>
                    <a:pt x="159" y="43"/>
                    <a:pt x="148" y="47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1" y="83"/>
                    <a:pt x="83" y="91"/>
                    <a:pt x="77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4" y="159"/>
                    <a:pt x="41" y="169"/>
                    <a:pt x="40" y="18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3" y="215"/>
                    <a:pt x="71" y="221"/>
                    <a:pt x="70" y="224"/>
                  </a:cubicBezTo>
                  <a:cubicBezTo>
                    <a:pt x="70" y="224"/>
                    <a:pt x="69" y="225"/>
                    <a:pt x="69" y="225"/>
                  </a:cubicBezTo>
                  <a:cubicBezTo>
                    <a:pt x="69" y="225"/>
                    <a:pt x="69" y="226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8" y="228"/>
                    <a:pt x="67" y="230"/>
                    <a:pt x="67" y="233"/>
                  </a:cubicBezTo>
                  <a:cubicBezTo>
                    <a:pt x="67" y="242"/>
                    <a:pt x="75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84" y="250"/>
                    <a:pt x="84" y="250"/>
                    <a:pt x="84" y="250"/>
                  </a:cubicBezTo>
                  <a:cubicBezTo>
                    <a:pt x="94" y="250"/>
                    <a:pt x="101" y="242"/>
                    <a:pt x="101" y="233"/>
                  </a:cubicBezTo>
                  <a:cubicBezTo>
                    <a:pt x="101" y="230"/>
                    <a:pt x="101" y="228"/>
                    <a:pt x="100" y="226"/>
                  </a:cubicBezTo>
                  <a:cubicBezTo>
                    <a:pt x="100" y="226"/>
                    <a:pt x="100" y="226"/>
                    <a:pt x="100" y="226"/>
                  </a:cubicBezTo>
                  <a:cubicBezTo>
                    <a:pt x="100" y="226"/>
                    <a:pt x="100" y="225"/>
                    <a:pt x="100" y="225"/>
                  </a:cubicBezTo>
                  <a:cubicBezTo>
                    <a:pt x="99" y="225"/>
                    <a:pt x="99" y="224"/>
                    <a:pt x="99" y="224"/>
                  </a:cubicBezTo>
                  <a:cubicBezTo>
                    <a:pt x="98" y="221"/>
                    <a:pt x="95" y="215"/>
                    <a:pt x="95" y="205"/>
                  </a:cubicBezTo>
                  <a:cubicBezTo>
                    <a:pt x="125" y="205"/>
                    <a:pt x="125" y="205"/>
                    <a:pt x="125" y="205"/>
                  </a:cubicBezTo>
                  <a:cubicBezTo>
                    <a:pt x="127" y="160"/>
                    <a:pt x="165" y="124"/>
                    <a:pt x="210" y="124"/>
                  </a:cubicBezTo>
                  <a:cubicBezTo>
                    <a:pt x="210" y="103"/>
                    <a:pt x="210" y="103"/>
                    <a:pt x="210" y="103"/>
                  </a:cubicBezTo>
                  <a:cubicBezTo>
                    <a:pt x="206" y="104"/>
                    <a:pt x="204" y="105"/>
                    <a:pt x="203" y="105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36" name="Freeform 344"/>
            <p:cNvSpPr>
              <a:spLocks/>
            </p:cNvSpPr>
            <p:nvPr/>
          </p:nvSpPr>
          <p:spPr bwMode="auto">
            <a:xfrm>
              <a:off x="17576920" y="6241805"/>
              <a:ext cx="1653609" cy="1774605"/>
            </a:xfrm>
            <a:custGeom>
              <a:avLst/>
              <a:gdLst>
                <a:gd name="T0" fmla="*/ 65 w 82"/>
                <a:gd name="T1" fmla="*/ 88 h 88"/>
                <a:gd name="T2" fmla="*/ 65 w 82"/>
                <a:gd name="T3" fmla="*/ 88 h 88"/>
                <a:gd name="T4" fmla="*/ 82 w 82"/>
                <a:gd name="T5" fmla="*/ 88 h 88"/>
                <a:gd name="T6" fmla="*/ 82 w 82"/>
                <a:gd name="T7" fmla="*/ 88 h 88"/>
                <a:gd name="T8" fmla="*/ 0 w 82"/>
                <a:gd name="T9" fmla="*/ 0 h 88"/>
                <a:gd name="T10" fmla="*/ 0 w 82"/>
                <a:gd name="T11" fmla="*/ 18 h 88"/>
                <a:gd name="T12" fmla="*/ 65 w 8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8">
                  <a:moveTo>
                    <a:pt x="65" y="88"/>
                  </a:moveTo>
                  <a:cubicBezTo>
                    <a:pt x="65" y="88"/>
                    <a:pt x="65" y="88"/>
                    <a:pt x="65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41"/>
                    <a:pt x="46" y="3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6" y="21"/>
                    <a:pt x="65" y="51"/>
                    <a:pt x="65" y="8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7059"/>
              </a:schemeClr>
            </a:solidFill>
            <a:ln>
              <a:noFill/>
            </a:ln>
          </p:spPr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37" name="Freeform 345"/>
            <p:cNvSpPr>
              <a:spLocks/>
            </p:cNvSpPr>
            <p:nvPr/>
          </p:nvSpPr>
          <p:spPr bwMode="auto">
            <a:xfrm>
              <a:off x="16669452" y="3781558"/>
              <a:ext cx="5041490" cy="4234851"/>
            </a:xfrm>
            <a:custGeom>
              <a:avLst/>
              <a:gdLst>
                <a:gd name="T0" fmla="*/ 144 w 250"/>
                <a:gd name="T1" fmla="*/ 203 h 210"/>
                <a:gd name="T2" fmla="*/ 144 w 250"/>
                <a:gd name="T3" fmla="*/ 202 h 210"/>
                <a:gd name="T4" fmla="*/ 143 w 250"/>
                <a:gd name="T5" fmla="*/ 199 h 210"/>
                <a:gd name="T6" fmla="*/ 141 w 250"/>
                <a:gd name="T7" fmla="*/ 190 h 210"/>
                <a:gd name="T8" fmla="*/ 165 w 250"/>
                <a:gd name="T9" fmla="*/ 166 h 210"/>
                <a:gd name="T10" fmla="*/ 165 w 250"/>
                <a:gd name="T11" fmla="*/ 166 h 210"/>
                <a:gd name="T12" fmla="*/ 190 w 250"/>
                <a:gd name="T13" fmla="*/ 190 h 210"/>
                <a:gd name="T14" fmla="*/ 188 w 250"/>
                <a:gd name="T15" fmla="*/ 199 h 210"/>
                <a:gd name="T16" fmla="*/ 187 w 250"/>
                <a:gd name="T17" fmla="*/ 201 h 210"/>
                <a:gd name="T18" fmla="*/ 186 w 250"/>
                <a:gd name="T19" fmla="*/ 203 h 210"/>
                <a:gd name="T20" fmla="*/ 184 w 250"/>
                <a:gd name="T21" fmla="*/ 210 h 210"/>
                <a:gd name="T22" fmla="*/ 250 w 250"/>
                <a:gd name="T23" fmla="*/ 210 h 210"/>
                <a:gd name="T24" fmla="*/ 250 w 250"/>
                <a:gd name="T25" fmla="*/ 194 h 210"/>
                <a:gd name="T26" fmla="*/ 211 w 250"/>
                <a:gd name="T27" fmla="*/ 180 h 210"/>
                <a:gd name="T28" fmla="*/ 202 w 250"/>
                <a:gd name="T29" fmla="*/ 148 h 210"/>
                <a:gd name="T30" fmla="*/ 229 w 250"/>
                <a:gd name="T31" fmla="*/ 117 h 210"/>
                <a:gd name="T32" fmla="*/ 214 w 250"/>
                <a:gd name="T33" fmla="*/ 91 h 210"/>
                <a:gd name="T34" fmla="*/ 173 w 250"/>
                <a:gd name="T35" fmla="*/ 99 h 210"/>
                <a:gd name="T36" fmla="*/ 150 w 250"/>
                <a:gd name="T37" fmla="*/ 77 h 210"/>
                <a:gd name="T38" fmla="*/ 158 w 250"/>
                <a:gd name="T39" fmla="*/ 35 h 210"/>
                <a:gd name="T40" fmla="*/ 132 w 250"/>
                <a:gd name="T41" fmla="*/ 20 h 210"/>
                <a:gd name="T42" fmla="*/ 100 w 250"/>
                <a:gd name="T43" fmla="*/ 48 h 210"/>
                <a:gd name="T44" fmla="*/ 70 w 250"/>
                <a:gd name="T45" fmla="*/ 40 h 210"/>
                <a:gd name="T46" fmla="*/ 56 w 250"/>
                <a:gd name="T47" fmla="*/ 0 h 210"/>
                <a:gd name="T48" fmla="*/ 45 w 250"/>
                <a:gd name="T49" fmla="*/ 0 h 210"/>
                <a:gd name="T50" fmla="*/ 45 w 250"/>
                <a:gd name="T51" fmla="*/ 37 h 210"/>
                <a:gd name="T52" fmla="*/ 45 w 250"/>
                <a:gd name="T53" fmla="*/ 46 h 210"/>
                <a:gd name="T54" fmla="*/ 45 w 250"/>
                <a:gd name="T55" fmla="*/ 73 h 210"/>
                <a:gd name="T56" fmla="*/ 26 w 250"/>
                <a:gd name="T57" fmla="*/ 70 h 210"/>
                <a:gd name="T58" fmla="*/ 24 w 250"/>
                <a:gd name="T59" fmla="*/ 69 h 210"/>
                <a:gd name="T60" fmla="*/ 24 w 250"/>
                <a:gd name="T61" fmla="*/ 69 h 210"/>
                <a:gd name="T62" fmla="*/ 24 w 250"/>
                <a:gd name="T63" fmla="*/ 69 h 210"/>
                <a:gd name="T64" fmla="*/ 17 w 250"/>
                <a:gd name="T65" fmla="*/ 67 h 210"/>
                <a:gd name="T66" fmla="*/ 0 w 250"/>
                <a:gd name="T67" fmla="*/ 84 h 210"/>
                <a:gd name="T68" fmla="*/ 0 w 250"/>
                <a:gd name="T69" fmla="*/ 84 h 210"/>
                <a:gd name="T70" fmla="*/ 0 w 250"/>
                <a:gd name="T71" fmla="*/ 84 h 210"/>
                <a:gd name="T72" fmla="*/ 0 w 250"/>
                <a:gd name="T73" fmla="*/ 84 h 210"/>
                <a:gd name="T74" fmla="*/ 0 w 250"/>
                <a:gd name="T75" fmla="*/ 84 h 210"/>
                <a:gd name="T76" fmla="*/ 17 w 250"/>
                <a:gd name="T77" fmla="*/ 102 h 210"/>
                <a:gd name="T78" fmla="*/ 24 w 250"/>
                <a:gd name="T79" fmla="*/ 100 h 210"/>
                <a:gd name="T80" fmla="*/ 24 w 250"/>
                <a:gd name="T81" fmla="*/ 100 h 210"/>
                <a:gd name="T82" fmla="*/ 24 w 250"/>
                <a:gd name="T83" fmla="*/ 100 h 210"/>
                <a:gd name="T84" fmla="*/ 26 w 250"/>
                <a:gd name="T85" fmla="*/ 99 h 210"/>
                <a:gd name="T86" fmla="*/ 45 w 250"/>
                <a:gd name="T87" fmla="*/ 95 h 210"/>
                <a:gd name="T88" fmla="*/ 45 w 250"/>
                <a:gd name="T89" fmla="*/ 125 h 210"/>
                <a:gd name="T90" fmla="*/ 125 w 250"/>
                <a:gd name="T91" fmla="*/ 210 h 210"/>
                <a:gd name="T92" fmla="*/ 146 w 250"/>
                <a:gd name="T93" fmla="*/ 210 h 210"/>
                <a:gd name="T94" fmla="*/ 144 w 250"/>
                <a:gd name="T95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0" h="210">
                  <a:moveTo>
                    <a:pt x="144" y="203"/>
                  </a:moveTo>
                  <a:cubicBezTo>
                    <a:pt x="144" y="202"/>
                    <a:pt x="144" y="202"/>
                    <a:pt x="144" y="202"/>
                  </a:cubicBezTo>
                  <a:cubicBezTo>
                    <a:pt x="143" y="201"/>
                    <a:pt x="143" y="200"/>
                    <a:pt x="143" y="199"/>
                  </a:cubicBezTo>
                  <a:cubicBezTo>
                    <a:pt x="141" y="196"/>
                    <a:pt x="141" y="193"/>
                    <a:pt x="141" y="190"/>
                  </a:cubicBezTo>
                  <a:cubicBezTo>
                    <a:pt x="141" y="177"/>
                    <a:pt x="152" y="166"/>
                    <a:pt x="165" y="166"/>
                  </a:cubicBezTo>
                  <a:cubicBezTo>
                    <a:pt x="165" y="166"/>
                    <a:pt x="165" y="166"/>
                    <a:pt x="165" y="166"/>
                  </a:cubicBezTo>
                  <a:cubicBezTo>
                    <a:pt x="179" y="166"/>
                    <a:pt x="190" y="177"/>
                    <a:pt x="190" y="190"/>
                  </a:cubicBezTo>
                  <a:cubicBezTo>
                    <a:pt x="190" y="193"/>
                    <a:pt x="189" y="196"/>
                    <a:pt x="188" y="199"/>
                  </a:cubicBezTo>
                  <a:cubicBezTo>
                    <a:pt x="188" y="200"/>
                    <a:pt x="187" y="201"/>
                    <a:pt x="187" y="201"/>
                  </a:cubicBezTo>
                  <a:cubicBezTo>
                    <a:pt x="187" y="202"/>
                    <a:pt x="187" y="202"/>
                    <a:pt x="186" y="203"/>
                  </a:cubicBezTo>
                  <a:cubicBezTo>
                    <a:pt x="186" y="204"/>
                    <a:pt x="185" y="206"/>
                    <a:pt x="184" y="21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09" y="169"/>
                    <a:pt x="206" y="159"/>
                    <a:pt x="202" y="148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66" y="91"/>
                    <a:pt x="159" y="83"/>
                    <a:pt x="150" y="77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0" y="44"/>
                    <a:pt x="80" y="41"/>
                    <a:pt x="70" y="4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35" y="73"/>
                    <a:pt x="29" y="71"/>
                    <a:pt x="26" y="70"/>
                  </a:cubicBezTo>
                  <a:cubicBezTo>
                    <a:pt x="25" y="70"/>
                    <a:pt x="25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2" y="68"/>
                    <a:pt x="19" y="67"/>
                    <a:pt x="17" y="67"/>
                  </a:cubicBezTo>
                  <a:cubicBezTo>
                    <a:pt x="7" y="67"/>
                    <a:pt x="0" y="75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4"/>
                    <a:pt x="7" y="102"/>
                    <a:pt x="17" y="102"/>
                  </a:cubicBezTo>
                  <a:cubicBezTo>
                    <a:pt x="19" y="102"/>
                    <a:pt x="22" y="101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99"/>
                    <a:pt x="25" y="99"/>
                    <a:pt x="26" y="99"/>
                  </a:cubicBezTo>
                  <a:cubicBezTo>
                    <a:pt x="29" y="98"/>
                    <a:pt x="35" y="96"/>
                    <a:pt x="45" y="95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90" y="127"/>
                    <a:pt x="125" y="165"/>
                    <a:pt x="125" y="210"/>
                  </a:cubicBezTo>
                  <a:cubicBezTo>
                    <a:pt x="146" y="210"/>
                    <a:pt x="146" y="210"/>
                    <a:pt x="146" y="210"/>
                  </a:cubicBezTo>
                  <a:cubicBezTo>
                    <a:pt x="146" y="206"/>
                    <a:pt x="145" y="204"/>
                    <a:pt x="144" y="203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38" name="Freeform 346"/>
            <p:cNvSpPr>
              <a:spLocks/>
            </p:cNvSpPr>
            <p:nvPr/>
          </p:nvSpPr>
          <p:spPr bwMode="auto">
            <a:xfrm>
              <a:off x="17455925" y="8137406"/>
              <a:ext cx="1774604" cy="1653610"/>
            </a:xfrm>
            <a:custGeom>
              <a:avLst/>
              <a:gdLst>
                <a:gd name="T0" fmla="*/ 0 w 88"/>
                <a:gd name="T1" fmla="*/ 64 h 82"/>
                <a:gd name="T2" fmla="*/ 0 w 88"/>
                <a:gd name="T3" fmla="*/ 64 h 82"/>
                <a:gd name="T4" fmla="*/ 0 w 88"/>
                <a:gd name="T5" fmla="*/ 82 h 82"/>
                <a:gd name="T6" fmla="*/ 0 w 88"/>
                <a:gd name="T7" fmla="*/ 82 h 82"/>
                <a:gd name="T8" fmla="*/ 88 w 88"/>
                <a:gd name="T9" fmla="*/ 0 h 82"/>
                <a:gd name="T10" fmla="*/ 70 w 88"/>
                <a:gd name="T11" fmla="*/ 0 h 82"/>
                <a:gd name="T12" fmla="*/ 0 w 88"/>
                <a:gd name="T13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2"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7" y="82"/>
                    <a:pt x="85" y="46"/>
                    <a:pt x="8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36"/>
                    <a:pt x="37" y="64"/>
                    <a:pt x="0" y="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39" name="Freeform 347"/>
            <p:cNvSpPr>
              <a:spLocks/>
            </p:cNvSpPr>
            <p:nvPr/>
          </p:nvSpPr>
          <p:spPr bwMode="auto">
            <a:xfrm>
              <a:off x="17455925" y="7229939"/>
              <a:ext cx="4255017" cy="5021324"/>
            </a:xfrm>
            <a:custGeom>
              <a:avLst/>
              <a:gdLst>
                <a:gd name="T0" fmla="*/ 8 w 211"/>
                <a:gd name="T1" fmla="*/ 144 h 249"/>
                <a:gd name="T2" fmla="*/ 9 w 211"/>
                <a:gd name="T3" fmla="*/ 143 h 249"/>
                <a:gd name="T4" fmla="*/ 11 w 211"/>
                <a:gd name="T5" fmla="*/ 142 h 249"/>
                <a:gd name="T6" fmla="*/ 20 w 211"/>
                <a:gd name="T7" fmla="*/ 141 h 249"/>
                <a:gd name="T8" fmla="*/ 45 w 211"/>
                <a:gd name="T9" fmla="*/ 165 h 249"/>
                <a:gd name="T10" fmla="*/ 45 w 211"/>
                <a:gd name="T11" fmla="*/ 165 h 249"/>
                <a:gd name="T12" fmla="*/ 20 w 211"/>
                <a:gd name="T13" fmla="*/ 190 h 249"/>
                <a:gd name="T14" fmla="*/ 11 w 211"/>
                <a:gd name="T15" fmla="*/ 188 h 249"/>
                <a:gd name="T16" fmla="*/ 9 w 211"/>
                <a:gd name="T17" fmla="*/ 187 h 249"/>
                <a:gd name="T18" fmla="*/ 8 w 211"/>
                <a:gd name="T19" fmla="*/ 186 h 249"/>
                <a:gd name="T20" fmla="*/ 0 w 211"/>
                <a:gd name="T21" fmla="*/ 184 h 249"/>
                <a:gd name="T22" fmla="*/ 0 w 211"/>
                <a:gd name="T23" fmla="*/ 249 h 249"/>
                <a:gd name="T24" fmla="*/ 17 w 211"/>
                <a:gd name="T25" fmla="*/ 249 h 249"/>
                <a:gd name="T26" fmla="*/ 30 w 211"/>
                <a:gd name="T27" fmla="*/ 211 h 249"/>
                <a:gd name="T28" fmla="*/ 62 w 211"/>
                <a:gd name="T29" fmla="*/ 202 h 249"/>
                <a:gd name="T30" fmla="*/ 93 w 211"/>
                <a:gd name="T31" fmla="*/ 229 h 249"/>
                <a:gd name="T32" fmla="*/ 119 w 211"/>
                <a:gd name="T33" fmla="*/ 214 h 249"/>
                <a:gd name="T34" fmla="*/ 111 w 211"/>
                <a:gd name="T35" fmla="*/ 173 h 249"/>
                <a:gd name="T36" fmla="*/ 134 w 211"/>
                <a:gd name="T37" fmla="*/ 150 h 249"/>
                <a:gd name="T38" fmla="*/ 175 w 211"/>
                <a:gd name="T39" fmla="*/ 158 h 249"/>
                <a:gd name="T40" fmla="*/ 190 w 211"/>
                <a:gd name="T41" fmla="*/ 132 h 249"/>
                <a:gd name="T42" fmla="*/ 163 w 211"/>
                <a:gd name="T43" fmla="*/ 100 h 249"/>
                <a:gd name="T44" fmla="*/ 171 w 211"/>
                <a:gd name="T45" fmla="*/ 69 h 249"/>
                <a:gd name="T46" fmla="*/ 211 w 211"/>
                <a:gd name="T47" fmla="*/ 56 h 249"/>
                <a:gd name="T48" fmla="*/ 211 w 211"/>
                <a:gd name="T49" fmla="*/ 45 h 249"/>
                <a:gd name="T50" fmla="*/ 173 w 211"/>
                <a:gd name="T51" fmla="*/ 45 h 249"/>
                <a:gd name="T52" fmla="*/ 165 w 211"/>
                <a:gd name="T53" fmla="*/ 45 h 249"/>
                <a:gd name="T54" fmla="*/ 137 w 211"/>
                <a:gd name="T55" fmla="*/ 45 h 249"/>
                <a:gd name="T56" fmla="*/ 141 w 211"/>
                <a:gd name="T57" fmla="*/ 26 h 249"/>
                <a:gd name="T58" fmla="*/ 141 w 211"/>
                <a:gd name="T59" fmla="*/ 24 h 249"/>
                <a:gd name="T60" fmla="*/ 142 w 211"/>
                <a:gd name="T61" fmla="*/ 24 h 249"/>
                <a:gd name="T62" fmla="*/ 142 w 211"/>
                <a:gd name="T63" fmla="*/ 24 h 249"/>
                <a:gd name="T64" fmla="*/ 143 w 211"/>
                <a:gd name="T65" fmla="*/ 17 h 249"/>
                <a:gd name="T66" fmla="*/ 126 w 211"/>
                <a:gd name="T67" fmla="*/ 0 h 249"/>
                <a:gd name="T68" fmla="*/ 126 w 211"/>
                <a:gd name="T69" fmla="*/ 0 h 249"/>
                <a:gd name="T70" fmla="*/ 126 w 211"/>
                <a:gd name="T71" fmla="*/ 0 h 249"/>
                <a:gd name="T72" fmla="*/ 126 w 211"/>
                <a:gd name="T73" fmla="*/ 0 h 249"/>
                <a:gd name="T74" fmla="*/ 126 w 211"/>
                <a:gd name="T75" fmla="*/ 0 h 249"/>
                <a:gd name="T76" fmla="*/ 109 w 211"/>
                <a:gd name="T77" fmla="*/ 17 h 249"/>
                <a:gd name="T78" fmla="*/ 111 w 211"/>
                <a:gd name="T79" fmla="*/ 24 h 249"/>
                <a:gd name="T80" fmla="*/ 110 w 211"/>
                <a:gd name="T81" fmla="*/ 24 h 249"/>
                <a:gd name="T82" fmla="*/ 111 w 211"/>
                <a:gd name="T83" fmla="*/ 24 h 249"/>
                <a:gd name="T84" fmla="*/ 112 w 211"/>
                <a:gd name="T85" fmla="*/ 26 h 249"/>
                <a:gd name="T86" fmla="*/ 115 w 211"/>
                <a:gd name="T87" fmla="*/ 45 h 249"/>
                <a:gd name="T88" fmla="*/ 86 w 211"/>
                <a:gd name="T89" fmla="*/ 45 h 249"/>
                <a:gd name="T90" fmla="*/ 0 w 211"/>
                <a:gd name="T91" fmla="*/ 125 h 249"/>
                <a:gd name="T92" fmla="*/ 0 w 211"/>
                <a:gd name="T93" fmla="*/ 146 h 249"/>
                <a:gd name="T94" fmla="*/ 8 w 211"/>
                <a:gd name="T95" fmla="*/ 14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" h="249">
                  <a:moveTo>
                    <a:pt x="8" y="144"/>
                  </a:moveTo>
                  <a:cubicBezTo>
                    <a:pt x="8" y="144"/>
                    <a:pt x="9" y="144"/>
                    <a:pt x="9" y="143"/>
                  </a:cubicBezTo>
                  <a:cubicBezTo>
                    <a:pt x="10" y="143"/>
                    <a:pt x="11" y="143"/>
                    <a:pt x="11" y="142"/>
                  </a:cubicBezTo>
                  <a:cubicBezTo>
                    <a:pt x="14" y="141"/>
                    <a:pt x="17" y="141"/>
                    <a:pt x="20" y="141"/>
                  </a:cubicBezTo>
                  <a:cubicBezTo>
                    <a:pt x="34" y="141"/>
                    <a:pt x="45" y="151"/>
                    <a:pt x="45" y="165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5" y="179"/>
                    <a:pt x="34" y="190"/>
                    <a:pt x="20" y="190"/>
                  </a:cubicBezTo>
                  <a:cubicBezTo>
                    <a:pt x="17" y="190"/>
                    <a:pt x="14" y="189"/>
                    <a:pt x="11" y="188"/>
                  </a:cubicBezTo>
                  <a:cubicBezTo>
                    <a:pt x="10" y="188"/>
                    <a:pt x="10" y="187"/>
                    <a:pt x="9" y="187"/>
                  </a:cubicBezTo>
                  <a:cubicBezTo>
                    <a:pt x="9" y="187"/>
                    <a:pt x="8" y="186"/>
                    <a:pt x="8" y="186"/>
                  </a:cubicBezTo>
                  <a:cubicBezTo>
                    <a:pt x="7" y="186"/>
                    <a:pt x="4" y="185"/>
                    <a:pt x="0" y="18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7" y="249"/>
                    <a:pt x="17" y="249"/>
                    <a:pt x="17" y="249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41" y="209"/>
                    <a:pt x="52" y="206"/>
                    <a:pt x="62" y="202"/>
                  </a:cubicBezTo>
                  <a:cubicBezTo>
                    <a:pt x="93" y="229"/>
                    <a:pt x="93" y="229"/>
                    <a:pt x="93" y="229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20" y="166"/>
                    <a:pt x="127" y="158"/>
                    <a:pt x="134" y="150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6" y="90"/>
                    <a:pt x="169" y="80"/>
                    <a:pt x="171" y="69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1" y="45"/>
                    <a:pt x="211" y="45"/>
                    <a:pt x="211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65" y="45"/>
                    <a:pt x="165" y="45"/>
                    <a:pt x="165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7" y="34"/>
                    <a:pt x="139" y="29"/>
                    <a:pt x="141" y="26"/>
                  </a:cubicBezTo>
                  <a:cubicBezTo>
                    <a:pt x="141" y="25"/>
                    <a:pt x="141" y="25"/>
                    <a:pt x="141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2"/>
                    <a:pt x="143" y="19"/>
                    <a:pt x="143" y="17"/>
                  </a:cubicBezTo>
                  <a:cubicBezTo>
                    <a:pt x="143" y="7"/>
                    <a:pt x="13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7" y="0"/>
                    <a:pt x="109" y="7"/>
                    <a:pt x="109" y="17"/>
                  </a:cubicBezTo>
                  <a:cubicBezTo>
                    <a:pt x="109" y="19"/>
                    <a:pt x="110" y="22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1" y="24"/>
                    <a:pt x="111" y="24"/>
                  </a:cubicBezTo>
                  <a:cubicBezTo>
                    <a:pt x="111" y="25"/>
                    <a:pt x="111" y="25"/>
                    <a:pt x="112" y="26"/>
                  </a:cubicBezTo>
                  <a:cubicBezTo>
                    <a:pt x="113" y="29"/>
                    <a:pt x="115" y="34"/>
                    <a:pt x="115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90"/>
                    <a:pt x="46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" y="146"/>
                    <a:pt x="7" y="145"/>
                    <a:pt x="8" y="14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40" name="Freeform 348"/>
            <p:cNvSpPr>
              <a:spLocks/>
            </p:cNvSpPr>
            <p:nvPr/>
          </p:nvSpPr>
          <p:spPr bwMode="auto">
            <a:xfrm>
              <a:off x="15661154" y="8016410"/>
              <a:ext cx="1673774" cy="1774605"/>
            </a:xfrm>
            <a:custGeom>
              <a:avLst/>
              <a:gdLst>
                <a:gd name="T0" fmla="*/ 18 w 83"/>
                <a:gd name="T1" fmla="*/ 0 h 88"/>
                <a:gd name="T2" fmla="*/ 18 w 83"/>
                <a:gd name="T3" fmla="*/ 0 h 88"/>
                <a:gd name="T4" fmla="*/ 0 w 83"/>
                <a:gd name="T5" fmla="*/ 0 h 88"/>
                <a:gd name="T6" fmla="*/ 0 w 83"/>
                <a:gd name="T7" fmla="*/ 0 h 88"/>
                <a:gd name="T8" fmla="*/ 83 w 83"/>
                <a:gd name="T9" fmla="*/ 88 h 88"/>
                <a:gd name="T10" fmla="*/ 83 w 83"/>
                <a:gd name="T11" fmla="*/ 70 h 88"/>
                <a:gd name="T12" fmla="*/ 18 w 83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37" y="85"/>
                    <a:pt x="83" y="88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46" y="67"/>
                    <a:pt x="18" y="37"/>
                    <a:pt x="1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41" name="Freeform 349"/>
            <p:cNvSpPr>
              <a:spLocks/>
            </p:cNvSpPr>
            <p:nvPr/>
          </p:nvSpPr>
          <p:spPr bwMode="auto">
            <a:xfrm>
              <a:off x="13200906" y="8016410"/>
              <a:ext cx="5041490" cy="4234852"/>
            </a:xfrm>
            <a:custGeom>
              <a:avLst/>
              <a:gdLst>
                <a:gd name="T0" fmla="*/ 105 w 250"/>
                <a:gd name="T1" fmla="*/ 8 h 210"/>
                <a:gd name="T2" fmla="*/ 106 w 250"/>
                <a:gd name="T3" fmla="*/ 9 h 210"/>
                <a:gd name="T4" fmla="*/ 107 w 250"/>
                <a:gd name="T5" fmla="*/ 11 h 210"/>
                <a:gd name="T6" fmla="*/ 109 w 250"/>
                <a:gd name="T7" fmla="*/ 20 h 210"/>
                <a:gd name="T8" fmla="*/ 84 w 250"/>
                <a:gd name="T9" fmla="*/ 45 h 210"/>
                <a:gd name="T10" fmla="*/ 84 w 250"/>
                <a:gd name="T11" fmla="*/ 45 h 210"/>
                <a:gd name="T12" fmla="*/ 60 w 250"/>
                <a:gd name="T13" fmla="*/ 20 h 210"/>
                <a:gd name="T14" fmla="*/ 61 w 250"/>
                <a:gd name="T15" fmla="*/ 11 h 210"/>
                <a:gd name="T16" fmla="*/ 63 w 250"/>
                <a:gd name="T17" fmla="*/ 9 h 210"/>
                <a:gd name="T18" fmla="*/ 63 w 250"/>
                <a:gd name="T19" fmla="*/ 8 h 210"/>
                <a:gd name="T20" fmla="*/ 65 w 250"/>
                <a:gd name="T21" fmla="*/ 0 h 210"/>
                <a:gd name="T22" fmla="*/ 0 w 250"/>
                <a:gd name="T23" fmla="*/ 0 h 210"/>
                <a:gd name="T24" fmla="*/ 0 w 250"/>
                <a:gd name="T25" fmla="*/ 17 h 210"/>
                <a:gd name="T26" fmla="*/ 38 w 250"/>
                <a:gd name="T27" fmla="*/ 30 h 210"/>
                <a:gd name="T28" fmla="*/ 47 w 250"/>
                <a:gd name="T29" fmla="*/ 62 h 210"/>
                <a:gd name="T30" fmla="*/ 20 w 250"/>
                <a:gd name="T31" fmla="*/ 93 h 210"/>
                <a:gd name="T32" fmla="*/ 35 w 250"/>
                <a:gd name="T33" fmla="*/ 119 h 210"/>
                <a:gd name="T34" fmla="*/ 76 w 250"/>
                <a:gd name="T35" fmla="*/ 111 h 210"/>
                <a:gd name="T36" fmla="*/ 99 w 250"/>
                <a:gd name="T37" fmla="*/ 134 h 210"/>
                <a:gd name="T38" fmla="*/ 91 w 250"/>
                <a:gd name="T39" fmla="*/ 175 h 210"/>
                <a:gd name="T40" fmla="*/ 117 w 250"/>
                <a:gd name="T41" fmla="*/ 190 h 210"/>
                <a:gd name="T42" fmla="*/ 149 w 250"/>
                <a:gd name="T43" fmla="*/ 162 h 210"/>
                <a:gd name="T44" fmla="*/ 180 w 250"/>
                <a:gd name="T45" fmla="*/ 171 h 210"/>
                <a:gd name="T46" fmla="*/ 194 w 250"/>
                <a:gd name="T47" fmla="*/ 210 h 210"/>
                <a:gd name="T48" fmla="*/ 205 w 250"/>
                <a:gd name="T49" fmla="*/ 210 h 210"/>
                <a:gd name="T50" fmla="*/ 205 w 250"/>
                <a:gd name="T51" fmla="*/ 173 h 210"/>
                <a:gd name="T52" fmla="*/ 205 w 250"/>
                <a:gd name="T53" fmla="*/ 164 h 210"/>
                <a:gd name="T54" fmla="*/ 205 w 250"/>
                <a:gd name="T55" fmla="*/ 137 h 210"/>
                <a:gd name="T56" fmla="*/ 224 w 250"/>
                <a:gd name="T57" fmla="*/ 140 h 210"/>
                <a:gd name="T58" fmla="*/ 225 w 250"/>
                <a:gd name="T59" fmla="*/ 141 h 210"/>
                <a:gd name="T60" fmla="*/ 226 w 250"/>
                <a:gd name="T61" fmla="*/ 142 h 210"/>
                <a:gd name="T62" fmla="*/ 226 w 250"/>
                <a:gd name="T63" fmla="*/ 142 h 210"/>
                <a:gd name="T64" fmla="*/ 233 w 250"/>
                <a:gd name="T65" fmla="*/ 143 h 210"/>
                <a:gd name="T66" fmla="*/ 250 w 250"/>
                <a:gd name="T67" fmla="*/ 126 h 210"/>
                <a:gd name="T68" fmla="*/ 250 w 250"/>
                <a:gd name="T69" fmla="*/ 126 h 210"/>
                <a:gd name="T70" fmla="*/ 250 w 250"/>
                <a:gd name="T71" fmla="*/ 126 h 210"/>
                <a:gd name="T72" fmla="*/ 250 w 250"/>
                <a:gd name="T73" fmla="*/ 126 h 210"/>
                <a:gd name="T74" fmla="*/ 250 w 250"/>
                <a:gd name="T75" fmla="*/ 126 h 210"/>
                <a:gd name="T76" fmla="*/ 233 w 250"/>
                <a:gd name="T77" fmla="*/ 109 h 210"/>
                <a:gd name="T78" fmla="*/ 226 w 250"/>
                <a:gd name="T79" fmla="*/ 110 h 210"/>
                <a:gd name="T80" fmla="*/ 226 w 250"/>
                <a:gd name="T81" fmla="*/ 110 h 210"/>
                <a:gd name="T82" fmla="*/ 225 w 250"/>
                <a:gd name="T83" fmla="*/ 111 h 210"/>
                <a:gd name="T84" fmla="*/ 224 w 250"/>
                <a:gd name="T85" fmla="*/ 111 h 210"/>
                <a:gd name="T86" fmla="*/ 205 w 250"/>
                <a:gd name="T87" fmla="*/ 115 h 210"/>
                <a:gd name="T88" fmla="*/ 205 w 250"/>
                <a:gd name="T89" fmla="*/ 86 h 210"/>
                <a:gd name="T90" fmla="*/ 124 w 250"/>
                <a:gd name="T91" fmla="*/ 0 h 210"/>
                <a:gd name="T92" fmla="*/ 103 w 250"/>
                <a:gd name="T93" fmla="*/ 0 h 210"/>
                <a:gd name="T94" fmla="*/ 105 w 250"/>
                <a:gd name="T95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0" h="210">
                  <a:moveTo>
                    <a:pt x="105" y="8"/>
                  </a:moveTo>
                  <a:cubicBezTo>
                    <a:pt x="105" y="8"/>
                    <a:pt x="106" y="8"/>
                    <a:pt x="106" y="9"/>
                  </a:cubicBezTo>
                  <a:cubicBezTo>
                    <a:pt x="106" y="10"/>
                    <a:pt x="107" y="10"/>
                    <a:pt x="107" y="11"/>
                  </a:cubicBezTo>
                  <a:cubicBezTo>
                    <a:pt x="108" y="14"/>
                    <a:pt x="109" y="17"/>
                    <a:pt x="109" y="20"/>
                  </a:cubicBezTo>
                  <a:cubicBezTo>
                    <a:pt x="109" y="33"/>
                    <a:pt x="98" y="44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71" y="45"/>
                    <a:pt x="60" y="33"/>
                    <a:pt x="60" y="20"/>
                  </a:cubicBezTo>
                  <a:cubicBezTo>
                    <a:pt x="60" y="17"/>
                    <a:pt x="60" y="14"/>
                    <a:pt x="61" y="11"/>
                  </a:cubicBezTo>
                  <a:cubicBezTo>
                    <a:pt x="62" y="10"/>
                    <a:pt x="62" y="10"/>
                    <a:pt x="63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6"/>
                    <a:pt x="65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0" y="41"/>
                    <a:pt x="43" y="52"/>
                    <a:pt x="47" y="6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3" y="119"/>
                    <a:pt x="91" y="127"/>
                    <a:pt x="99" y="13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59" y="166"/>
                    <a:pt x="169" y="169"/>
                    <a:pt x="180" y="171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205" y="210"/>
                    <a:pt x="205" y="210"/>
                    <a:pt x="205" y="210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15" y="137"/>
                    <a:pt x="221" y="139"/>
                    <a:pt x="224" y="140"/>
                  </a:cubicBezTo>
                  <a:cubicBezTo>
                    <a:pt x="224" y="141"/>
                    <a:pt x="225" y="141"/>
                    <a:pt x="225" y="141"/>
                  </a:cubicBezTo>
                  <a:cubicBezTo>
                    <a:pt x="225" y="141"/>
                    <a:pt x="226" y="142"/>
                    <a:pt x="226" y="14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8" y="142"/>
                    <a:pt x="230" y="143"/>
                    <a:pt x="233" y="143"/>
                  </a:cubicBezTo>
                  <a:cubicBezTo>
                    <a:pt x="242" y="143"/>
                    <a:pt x="250" y="135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16"/>
                    <a:pt x="242" y="109"/>
                    <a:pt x="233" y="109"/>
                  </a:cubicBezTo>
                  <a:cubicBezTo>
                    <a:pt x="230" y="109"/>
                    <a:pt x="228" y="109"/>
                    <a:pt x="226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10"/>
                    <a:pt x="225" y="110"/>
                    <a:pt x="225" y="111"/>
                  </a:cubicBezTo>
                  <a:cubicBezTo>
                    <a:pt x="225" y="111"/>
                    <a:pt x="224" y="111"/>
                    <a:pt x="224" y="111"/>
                  </a:cubicBezTo>
                  <a:cubicBezTo>
                    <a:pt x="221" y="113"/>
                    <a:pt x="215" y="115"/>
                    <a:pt x="205" y="115"/>
                  </a:cubicBezTo>
                  <a:cubicBezTo>
                    <a:pt x="205" y="86"/>
                    <a:pt x="205" y="86"/>
                    <a:pt x="205" y="86"/>
                  </a:cubicBezTo>
                  <a:cubicBezTo>
                    <a:pt x="160" y="83"/>
                    <a:pt x="124" y="46"/>
                    <a:pt x="12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4"/>
                    <a:pt x="105" y="6"/>
                    <a:pt x="105" y="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7" rIns="91436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ller Light" panose="02000503000000020004"/>
              </a:endParaRPr>
            </a:p>
          </p:txBody>
        </p:sp>
        <p:sp>
          <p:nvSpPr>
            <p:cNvPr id="43" name="Текст 91"/>
            <p:cNvSpPr txBox="1">
              <a:spLocks/>
            </p:cNvSpPr>
            <p:nvPr/>
          </p:nvSpPr>
          <p:spPr>
            <a:xfrm>
              <a:off x="18404486" y="9327480"/>
              <a:ext cx="1985577" cy="775715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анализ и синтез</a:t>
              </a:r>
              <a:endPara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Текст 91"/>
            <p:cNvSpPr txBox="1">
              <a:spLocks/>
            </p:cNvSpPr>
            <p:nvPr/>
          </p:nvSpPr>
          <p:spPr>
            <a:xfrm>
              <a:off x="14501801" y="5904071"/>
              <a:ext cx="1981674" cy="775715"/>
            </a:xfrm>
            <a:prstGeom prst="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аналогия</a:t>
              </a:r>
              <a:endPara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Текст 91"/>
            <p:cNvSpPr txBox="1">
              <a:spLocks/>
            </p:cNvSpPr>
            <p:nvPr/>
          </p:nvSpPr>
          <p:spPr>
            <a:xfrm>
              <a:off x="14775674" y="9669821"/>
              <a:ext cx="2302199" cy="775715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индукция и дедукция</a:t>
              </a:r>
              <a:endPara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Текст 12"/>
          <p:cNvSpPr txBox="1">
            <a:spLocks/>
          </p:cNvSpPr>
          <p:nvPr/>
        </p:nvSpPr>
        <p:spPr>
          <a:xfrm>
            <a:off x="8880426" y="10171162"/>
            <a:ext cx="4300768" cy="1371095"/>
          </a:xfrm>
          <a:prstGeom prst="rect">
            <a:avLst/>
          </a:prstGeom>
        </p:spPr>
        <p:txBody>
          <a:bodyPr numCol="1" spcCol="1080000"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12"/>
          <p:cNvSpPr txBox="1">
            <a:spLocks/>
          </p:cNvSpPr>
          <p:nvPr/>
        </p:nvSpPr>
        <p:spPr>
          <a:xfrm>
            <a:off x="9032826" y="10323562"/>
            <a:ext cx="4300768" cy="1371095"/>
          </a:xfrm>
          <a:prstGeom prst="rect">
            <a:avLst/>
          </a:prstGeom>
        </p:spPr>
        <p:txBody>
          <a:bodyPr numCol="1" spcCol="1080000"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84282" y="5634658"/>
            <a:ext cx="5535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и синтез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96450" y="9811122"/>
            <a:ext cx="323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Аналогия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7498" y="9883130"/>
            <a:ext cx="7194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Индукция и дедукция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Текст 91"/>
          <p:cNvSpPr txBox="1">
            <a:spLocks/>
          </p:cNvSpPr>
          <p:nvPr/>
        </p:nvSpPr>
        <p:spPr>
          <a:xfrm>
            <a:off x="19537610" y="5822074"/>
            <a:ext cx="2736304" cy="815820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6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2492" y="594099"/>
            <a:ext cx="21424620" cy="1224136"/>
          </a:xfrm>
        </p:spPr>
        <p:txBody>
          <a:bodyPr/>
          <a:lstStyle/>
          <a:p>
            <a:pPr algn="ctr"/>
            <a:r>
              <a:rPr lang="ru-RU" dirty="0" smtClean="0"/>
              <a:t>Развитие искусственного интеллекта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1175570" y="2394298"/>
            <a:ext cx="11996896" cy="107291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Идеи создания машин, обладающих сознанием, возникали еще в Древней Греции. В средние века и Новое время ученые создавали механизмы, заменяющие человеческий труд, например, в 17 веке Паскаль изобрел первую механическую цифровую вычислительную машину, в 19 веке Джозеф-Мари </a:t>
            </a:r>
            <a:r>
              <a:rPr lang="ru-RU" dirty="0" err="1" smtClean="0"/>
              <a:t>Жаккард</a:t>
            </a:r>
            <a:r>
              <a:rPr lang="ru-RU" dirty="0" smtClean="0"/>
              <a:t> создал программируемый ткацкий станок с инструкциями на перфокартах. В 1937 году Алан Тьюринг обнародовал свое изобретение – универсальную машину Тьюринга. </a:t>
            </a:r>
          </a:p>
          <a:p>
            <a:pPr>
              <a:buNone/>
            </a:pPr>
            <a:r>
              <a:rPr lang="ru-RU" dirty="0" smtClean="0"/>
              <a:t>Однако возможность разрабатывать программы, выполняющие сложные интеллектуальные задачи, появилась только после появления современных компьютеров после Второй мировой войны. В 1950-х годах ученые из различных областей стали задумываться о возможности создания искусственного мозга. Тогда исследования в области неврологии показали, что мозг представляет собой подобие нейронной «сети».</a:t>
            </a:r>
          </a:p>
          <a:p>
            <a:pPr>
              <a:buNone/>
            </a:pPr>
            <a:r>
              <a:rPr lang="ru-RU" dirty="0" smtClean="0"/>
              <a:t>Любой вид вычислений часто можно представить в цифровом виде, и в 1951 году была создана первая нейронная сеть SNARC аспирантом Марвином Мински. К 1950 году А. Тьюринг разработал тест, определяющий уровень схожести действий машины с сознанием человека, впоследствии названный тестом Тьюринга. Название «искусственный интеллект» впервые было использовано на Дартмутской конференции в 1956 году, тогда же и появилась научные направления по исследованию искусственного интеллекта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Рисунок 4" descr="alan-turing.jpg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/>
          <a:srcRect l="18995" r="18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3851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>
            <a:off x="3120168" y="2610322"/>
            <a:ext cx="4032066" cy="4319910"/>
          </a:xfrm>
          <a:custGeom>
            <a:avLst/>
            <a:gdLst>
              <a:gd name="connsiteX0" fmla="*/ 3394471 w 6778172"/>
              <a:gd name="connsiteY0" fmla="*/ 0 h 7078645"/>
              <a:gd name="connsiteX1" fmla="*/ 4236358 w 6778172"/>
              <a:gd name="connsiteY1" fmla="*/ 218819 h 7078645"/>
              <a:gd name="connsiteX2" fmla="*/ 5930900 w 6778172"/>
              <a:gd name="connsiteY2" fmla="*/ 1163565 h 7078645"/>
              <a:gd name="connsiteX3" fmla="*/ 6778172 w 6778172"/>
              <a:gd name="connsiteY3" fmla="*/ 2594577 h 7078645"/>
              <a:gd name="connsiteX4" fmla="*/ 6778172 w 6778172"/>
              <a:gd name="connsiteY4" fmla="*/ 4484068 h 7078645"/>
              <a:gd name="connsiteX5" fmla="*/ 5930900 w 6778172"/>
              <a:gd name="connsiteY5" fmla="*/ 5915080 h 7078645"/>
              <a:gd name="connsiteX6" fmla="*/ 4236358 w 6778172"/>
              <a:gd name="connsiteY6" fmla="*/ 6859826 h 7078645"/>
              <a:gd name="connsiteX7" fmla="*/ 2541814 w 6778172"/>
              <a:gd name="connsiteY7" fmla="*/ 6859826 h 7078645"/>
              <a:gd name="connsiteX8" fmla="*/ 847272 w 6778172"/>
              <a:gd name="connsiteY8" fmla="*/ 5915080 h 7078645"/>
              <a:gd name="connsiteX9" fmla="*/ 0 w 6778172"/>
              <a:gd name="connsiteY9" fmla="*/ 4484068 h 7078645"/>
              <a:gd name="connsiteX10" fmla="*/ 0 w 6778172"/>
              <a:gd name="connsiteY10" fmla="*/ 2594577 h 7078645"/>
              <a:gd name="connsiteX11" fmla="*/ 847272 w 6778172"/>
              <a:gd name="connsiteY11" fmla="*/ 1163565 h 7078645"/>
              <a:gd name="connsiteX12" fmla="*/ 2541814 w 6778172"/>
              <a:gd name="connsiteY12" fmla="*/ 218819 h 7078645"/>
              <a:gd name="connsiteX13" fmla="*/ 3394471 w 6778172"/>
              <a:gd name="connsiteY13" fmla="*/ 0 h 70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8172" h="7078645">
                <a:moveTo>
                  <a:pt x="3394471" y="0"/>
                </a:moveTo>
                <a:cubicBezTo>
                  <a:pt x="3687067" y="0"/>
                  <a:pt x="3977868" y="72940"/>
                  <a:pt x="4236358" y="218819"/>
                </a:cubicBezTo>
                <a:cubicBezTo>
                  <a:pt x="5930900" y="1163565"/>
                  <a:pt x="5930900" y="1163565"/>
                  <a:pt x="5930900" y="1163565"/>
                </a:cubicBezTo>
                <a:cubicBezTo>
                  <a:pt x="6462240" y="1455325"/>
                  <a:pt x="6778172" y="2011057"/>
                  <a:pt x="6778172" y="2594577"/>
                </a:cubicBezTo>
                <a:cubicBezTo>
                  <a:pt x="6778172" y="4484068"/>
                  <a:pt x="6778172" y="4484068"/>
                  <a:pt x="6778172" y="4484068"/>
                </a:cubicBezTo>
                <a:cubicBezTo>
                  <a:pt x="6778172" y="5067588"/>
                  <a:pt x="6462240" y="5609427"/>
                  <a:pt x="5930900" y="5915080"/>
                </a:cubicBezTo>
                <a:cubicBezTo>
                  <a:pt x="4236358" y="6859826"/>
                  <a:pt x="4236358" y="6859826"/>
                  <a:pt x="4236358" y="6859826"/>
                </a:cubicBezTo>
                <a:cubicBezTo>
                  <a:pt x="3719378" y="7151585"/>
                  <a:pt x="3073154" y="7151585"/>
                  <a:pt x="2541814" y="6859826"/>
                </a:cubicBezTo>
                <a:cubicBezTo>
                  <a:pt x="847272" y="5915080"/>
                  <a:pt x="847272" y="5915080"/>
                  <a:pt x="847272" y="5915080"/>
                </a:cubicBezTo>
                <a:cubicBezTo>
                  <a:pt x="315932" y="5609427"/>
                  <a:pt x="0" y="5067588"/>
                  <a:pt x="0" y="4484068"/>
                </a:cubicBezTo>
                <a:lnTo>
                  <a:pt x="0" y="2594577"/>
                </a:lnTo>
                <a:cubicBezTo>
                  <a:pt x="0" y="2011057"/>
                  <a:pt x="315932" y="1455325"/>
                  <a:pt x="847272" y="1163565"/>
                </a:cubicBezTo>
                <a:cubicBezTo>
                  <a:pt x="2541814" y="218819"/>
                  <a:pt x="2541814" y="218819"/>
                  <a:pt x="2541814" y="218819"/>
                </a:cubicBezTo>
                <a:cubicBezTo>
                  <a:pt x="2807484" y="72940"/>
                  <a:pt x="3101875" y="0"/>
                  <a:pt x="3394471" y="0"/>
                </a:cubicBezTo>
                <a:close/>
              </a:path>
            </a:pathLst>
          </a:custGeom>
          <a:gradFill flip="none" rotWithShape="1">
            <a:gsLst>
              <a:gs pos="59124">
                <a:schemeClr val="accent3">
                  <a:alpha val="50000"/>
                </a:schemeClr>
              </a:gs>
              <a:gs pos="33100">
                <a:schemeClr val="accent2">
                  <a:alpha val="50000"/>
                </a:schemeClr>
              </a:gs>
              <a:gs pos="13000">
                <a:schemeClr val="accent1">
                  <a:alpha val="80000"/>
                  <a:lumMod val="100000"/>
                </a:schemeClr>
              </a:gs>
              <a:gs pos="83000">
                <a:schemeClr val="accent4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0478282" y="2466306"/>
            <a:ext cx="4000528" cy="4321050"/>
          </a:xfrm>
          <a:custGeom>
            <a:avLst/>
            <a:gdLst>
              <a:gd name="connsiteX0" fmla="*/ 3394471 w 6778172"/>
              <a:gd name="connsiteY0" fmla="*/ 0 h 7078645"/>
              <a:gd name="connsiteX1" fmla="*/ 4236358 w 6778172"/>
              <a:gd name="connsiteY1" fmla="*/ 218819 h 7078645"/>
              <a:gd name="connsiteX2" fmla="*/ 5930900 w 6778172"/>
              <a:gd name="connsiteY2" fmla="*/ 1163565 h 7078645"/>
              <a:gd name="connsiteX3" fmla="*/ 6778172 w 6778172"/>
              <a:gd name="connsiteY3" fmla="*/ 2594577 h 7078645"/>
              <a:gd name="connsiteX4" fmla="*/ 6778172 w 6778172"/>
              <a:gd name="connsiteY4" fmla="*/ 4484068 h 7078645"/>
              <a:gd name="connsiteX5" fmla="*/ 5930900 w 6778172"/>
              <a:gd name="connsiteY5" fmla="*/ 5915080 h 7078645"/>
              <a:gd name="connsiteX6" fmla="*/ 4236358 w 6778172"/>
              <a:gd name="connsiteY6" fmla="*/ 6859826 h 7078645"/>
              <a:gd name="connsiteX7" fmla="*/ 2541814 w 6778172"/>
              <a:gd name="connsiteY7" fmla="*/ 6859826 h 7078645"/>
              <a:gd name="connsiteX8" fmla="*/ 847272 w 6778172"/>
              <a:gd name="connsiteY8" fmla="*/ 5915080 h 7078645"/>
              <a:gd name="connsiteX9" fmla="*/ 0 w 6778172"/>
              <a:gd name="connsiteY9" fmla="*/ 4484068 h 7078645"/>
              <a:gd name="connsiteX10" fmla="*/ 0 w 6778172"/>
              <a:gd name="connsiteY10" fmla="*/ 2594577 h 7078645"/>
              <a:gd name="connsiteX11" fmla="*/ 847272 w 6778172"/>
              <a:gd name="connsiteY11" fmla="*/ 1163565 h 7078645"/>
              <a:gd name="connsiteX12" fmla="*/ 2541814 w 6778172"/>
              <a:gd name="connsiteY12" fmla="*/ 218819 h 7078645"/>
              <a:gd name="connsiteX13" fmla="*/ 3394471 w 6778172"/>
              <a:gd name="connsiteY13" fmla="*/ 0 h 70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8172" h="7078645">
                <a:moveTo>
                  <a:pt x="3394471" y="0"/>
                </a:moveTo>
                <a:cubicBezTo>
                  <a:pt x="3687067" y="0"/>
                  <a:pt x="3977868" y="72940"/>
                  <a:pt x="4236358" y="218819"/>
                </a:cubicBezTo>
                <a:cubicBezTo>
                  <a:pt x="5930900" y="1163565"/>
                  <a:pt x="5930900" y="1163565"/>
                  <a:pt x="5930900" y="1163565"/>
                </a:cubicBezTo>
                <a:cubicBezTo>
                  <a:pt x="6462240" y="1455325"/>
                  <a:pt x="6778172" y="2011057"/>
                  <a:pt x="6778172" y="2594577"/>
                </a:cubicBezTo>
                <a:cubicBezTo>
                  <a:pt x="6778172" y="4484068"/>
                  <a:pt x="6778172" y="4484068"/>
                  <a:pt x="6778172" y="4484068"/>
                </a:cubicBezTo>
                <a:cubicBezTo>
                  <a:pt x="6778172" y="5067588"/>
                  <a:pt x="6462240" y="5609427"/>
                  <a:pt x="5930900" y="5915080"/>
                </a:cubicBezTo>
                <a:cubicBezTo>
                  <a:pt x="4236358" y="6859826"/>
                  <a:pt x="4236358" y="6859826"/>
                  <a:pt x="4236358" y="6859826"/>
                </a:cubicBezTo>
                <a:cubicBezTo>
                  <a:pt x="3719378" y="7151585"/>
                  <a:pt x="3073154" y="7151585"/>
                  <a:pt x="2541814" y="6859826"/>
                </a:cubicBezTo>
                <a:cubicBezTo>
                  <a:pt x="847272" y="5915080"/>
                  <a:pt x="847272" y="5915080"/>
                  <a:pt x="847272" y="5915080"/>
                </a:cubicBezTo>
                <a:cubicBezTo>
                  <a:pt x="315932" y="5609427"/>
                  <a:pt x="0" y="5067588"/>
                  <a:pt x="0" y="4484068"/>
                </a:cubicBezTo>
                <a:lnTo>
                  <a:pt x="0" y="2594577"/>
                </a:lnTo>
                <a:cubicBezTo>
                  <a:pt x="0" y="2011057"/>
                  <a:pt x="315932" y="1455325"/>
                  <a:pt x="847272" y="1163565"/>
                </a:cubicBezTo>
                <a:cubicBezTo>
                  <a:pt x="2541814" y="218819"/>
                  <a:pt x="2541814" y="218819"/>
                  <a:pt x="2541814" y="218819"/>
                </a:cubicBezTo>
                <a:cubicBezTo>
                  <a:pt x="2807484" y="72940"/>
                  <a:pt x="3101875" y="0"/>
                  <a:pt x="3394471" y="0"/>
                </a:cubicBezTo>
                <a:close/>
              </a:path>
            </a:pathLst>
          </a:custGeom>
          <a:gradFill flip="none" rotWithShape="1">
            <a:gsLst>
              <a:gs pos="59124">
                <a:schemeClr val="accent3">
                  <a:alpha val="50000"/>
                </a:schemeClr>
              </a:gs>
              <a:gs pos="33100">
                <a:schemeClr val="accent2">
                  <a:alpha val="50000"/>
                </a:schemeClr>
              </a:gs>
              <a:gs pos="13000">
                <a:schemeClr val="accent1">
                  <a:alpha val="80000"/>
                  <a:lumMod val="100000"/>
                </a:schemeClr>
              </a:gs>
              <a:gs pos="83000">
                <a:schemeClr val="accent4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спелов.png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/>
          <a:srcRect t="4995" b="4995"/>
          <a:stretch>
            <a:fillRect/>
          </a:stretch>
        </p:blipFill>
        <p:spPr>
          <a:xfrm flipH="1">
            <a:off x="10621158" y="2643952"/>
            <a:ext cx="3697957" cy="3941473"/>
          </a:xfrm>
        </p:spPr>
      </p:pic>
      <p:sp>
        <p:nvSpPr>
          <p:cNvPr id="9" name="Полилиния 8"/>
          <p:cNvSpPr/>
          <p:nvPr/>
        </p:nvSpPr>
        <p:spPr>
          <a:xfrm>
            <a:off x="17809418" y="2466306"/>
            <a:ext cx="4176464" cy="4392488"/>
          </a:xfrm>
          <a:custGeom>
            <a:avLst/>
            <a:gdLst>
              <a:gd name="connsiteX0" fmla="*/ 3394471 w 6778172"/>
              <a:gd name="connsiteY0" fmla="*/ 0 h 7078645"/>
              <a:gd name="connsiteX1" fmla="*/ 4236358 w 6778172"/>
              <a:gd name="connsiteY1" fmla="*/ 218819 h 7078645"/>
              <a:gd name="connsiteX2" fmla="*/ 5930900 w 6778172"/>
              <a:gd name="connsiteY2" fmla="*/ 1163565 h 7078645"/>
              <a:gd name="connsiteX3" fmla="*/ 6778172 w 6778172"/>
              <a:gd name="connsiteY3" fmla="*/ 2594577 h 7078645"/>
              <a:gd name="connsiteX4" fmla="*/ 6778172 w 6778172"/>
              <a:gd name="connsiteY4" fmla="*/ 4484068 h 7078645"/>
              <a:gd name="connsiteX5" fmla="*/ 5930900 w 6778172"/>
              <a:gd name="connsiteY5" fmla="*/ 5915080 h 7078645"/>
              <a:gd name="connsiteX6" fmla="*/ 4236358 w 6778172"/>
              <a:gd name="connsiteY6" fmla="*/ 6859826 h 7078645"/>
              <a:gd name="connsiteX7" fmla="*/ 2541814 w 6778172"/>
              <a:gd name="connsiteY7" fmla="*/ 6859826 h 7078645"/>
              <a:gd name="connsiteX8" fmla="*/ 847272 w 6778172"/>
              <a:gd name="connsiteY8" fmla="*/ 5915080 h 7078645"/>
              <a:gd name="connsiteX9" fmla="*/ 0 w 6778172"/>
              <a:gd name="connsiteY9" fmla="*/ 4484068 h 7078645"/>
              <a:gd name="connsiteX10" fmla="*/ 0 w 6778172"/>
              <a:gd name="connsiteY10" fmla="*/ 2594577 h 7078645"/>
              <a:gd name="connsiteX11" fmla="*/ 847272 w 6778172"/>
              <a:gd name="connsiteY11" fmla="*/ 1163565 h 7078645"/>
              <a:gd name="connsiteX12" fmla="*/ 2541814 w 6778172"/>
              <a:gd name="connsiteY12" fmla="*/ 218819 h 7078645"/>
              <a:gd name="connsiteX13" fmla="*/ 3394471 w 6778172"/>
              <a:gd name="connsiteY13" fmla="*/ 0 h 70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78172" h="7078645">
                <a:moveTo>
                  <a:pt x="3394471" y="0"/>
                </a:moveTo>
                <a:cubicBezTo>
                  <a:pt x="3687067" y="0"/>
                  <a:pt x="3977868" y="72940"/>
                  <a:pt x="4236358" y="218819"/>
                </a:cubicBezTo>
                <a:cubicBezTo>
                  <a:pt x="5930900" y="1163565"/>
                  <a:pt x="5930900" y="1163565"/>
                  <a:pt x="5930900" y="1163565"/>
                </a:cubicBezTo>
                <a:cubicBezTo>
                  <a:pt x="6462240" y="1455325"/>
                  <a:pt x="6778172" y="2011057"/>
                  <a:pt x="6778172" y="2594577"/>
                </a:cubicBezTo>
                <a:cubicBezTo>
                  <a:pt x="6778172" y="4484068"/>
                  <a:pt x="6778172" y="4484068"/>
                  <a:pt x="6778172" y="4484068"/>
                </a:cubicBezTo>
                <a:cubicBezTo>
                  <a:pt x="6778172" y="5067588"/>
                  <a:pt x="6462240" y="5609427"/>
                  <a:pt x="5930900" y="5915080"/>
                </a:cubicBezTo>
                <a:cubicBezTo>
                  <a:pt x="4236358" y="6859826"/>
                  <a:pt x="4236358" y="6859826"/>
                  <a:pt x="4236358" y="6859826"/>
                </a:cubicBezTo>
                <a:cubicBezTo>
                  <a:pt x="3719378" y="7151585"/>
                  <a:pt x="3073154" y="7151585"/>
                  <a:pt x="2541814" y="6859826"/>
                </a:cubicBezTo>
                <a:cubicBezTo>
                  <a:pt x="847272" y="5915080"/>
                  <a:pt x="847272" y="5915080"/>
                  <a:pt x="847272" y="5915080"/>
                </a:cubicBezTo>
                <a:cubicBezTo>
                  <a:pt x="315932" y="5609427"/>
                  <a:pt x="0" y="5067588"/>
                  <a:pt x="0" y="4484068"/>
                </a:cubicBezTo>
                <a:lnTo>
                  <a:pt x="0" y="2594577"/>
                </a:lnTo>
                <a:cubicBezTo>
                  <a:pt x="0" y="2011057"/>
                  <a:pt x="315932" y="1455325"/>
                  <a:pt x="847272" y="1163565"/>
                </a:cubicBezTo>
                <a:cubicBezTo>
                  <a:pt x="2541814" y="218819"/>
                  <a:pt x="2541814" y="218819"/>
                  <a:pt x="2541814" y="218819"/>
                </a:cubicBezTo>
                <a:cubicBezTo>
                  <a:pt x="2807484" y="72940"/>
                  <a:pt x="3101875" y="0"/>
                  <a:pt x="3394471" y="0"/>
                </a:cubicBezTo>
                <a:close/>
              </a:path>
            </a:pathLst>
          </a:custGeom>
          <a:gradFill flip="none" rotWithShape="1">
            <a:gsLst>
              <a:gs pos="59124">
                <a:schemeClr val="accent3">
                  <a:alpha val="50000"/>
                </a:schemeClr>
              </a:gs>
              <a:gs pos="33100">
                <a:schemeClr val="accent2">
                  <a:alpha val="50000"/>
                </a:schemeClr>
              </a:gs>
              <a:gs pos="13000">
                <a:schemeClr val="accent1">
                  <a:alpha val="80000"/>
                  <a:lumMod val="100000"/>
                </a:schemeClr>
              </a:gs>
              <a:gs pos="83000">
                <a:schemeClr val="accent4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9168458" y="7506866"/>
            <a:ext cx="5976664" cy="5742056"/>
          </a:xfrm>
        </p:spPr>
        <p:txBody>
          <a:bodyPr>
            <a:noAutofit/>
          </a:bodyPr>
          <a:lstStyle/>
          <a:p>
            <a:pPr algn="r"/>
            <a:r>
              <a:rPr lang="vi-VN" sz="3000" b="1" dirty="0" smtClean="0"/>
              <a:t>Дмитрий Александрович Поспелов </a:t>
            </a:r>
            <a:r>
              <a:rPr lang="ru-RU" sz="2400" b="1" dirty="0" smtClean="0"/>
              <a:t>-</a:t>
            </a:r>
            <a:r>
              <a:rPr lang="ru-RU" sz="2200" b="1" dirty="0" smtClean="0"/>
              <a:t>кибернетик, доктор технических наук, профессор. В 1989 году стал президентом советской (позднее — российской) Ассоциации искусственного интеллекта, в 1991 г.  председателем Совета советской (российской) Ассоциации нечётких систем, а в 1994 году — президентом Ассоциации «Информационные технологии и компьютерные системы в медицине» </a:t>
            </a:r>
          </a:p>
          <a:p>
            <a:pPr algn="r"/>
            <a:endParaRPr lang="ru-RU" sz="2200" b="1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>
          <a:xfrm>
            <a:off x="2039666" y="7434858"/>
            <a:ext cx="5527830" cy="597666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2000" b="1" dirty="0" smtClean="0"/>
              <a:t>Модест Георгиевич </a:t>
            </a:r>
            <a:r>
              <a:rPr lang="ru-RU" sz="12000" b="1" dirty="0" err="1" smtClean="0"/>
              <a:t>Гаазе-Рапопорт</a:t>
            </a:r>
            <a:r>
              <a:rPr lang="ru-RU" sz="7000" b="1" dirty="0" smtClean="0"/>
              <a:t> </a:t>
            </a:r>
            <a:r>
              <a:rPr lang="ru-RU" sz="5900" b="1" dirty="0" smtClean="0"/>
              <a:t>-</a:t>
            </a:r>
            <a:r>
              <a:rPr lang="ru-RU" sz="8800" b="1" dirty="0" smtClean="0"/>
              <a:t>советский специалист в области систем противовоздушной обороны, вычислительной техники и программирования, искусственного интеллекта. Работал в институтах Минобороны, Минрадиопрома, в конце жизни – в Институте общей и педагогической психологии АПН СССР. Автор книги «От амёбы до робота: модели поведения», написанной совместно с Д. А. Поспеловым</a:t>
            </a:r>
          </a:p>
          <a:p>
            <a:pPr algn="r"/>
            <a:endParaRPr lang="ru-RU" sz="8800" b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17305362" y="7596908"/>
            <a:ext cx="5400600" cy="612068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/>
              <a:t>Екатерина Михайловна Лаврищева </a:t>
            </a:r>
            <a:r>
              <a:rPr lang="ru-RU" sz="2200" b="1" dirty="0" smtClean="0"/>
              <a:t>- доктор физико-математических наук, профессор, главный научный сотрудник Института системного программирования РАН (с 01.08.2014); известный специалист в странах СНГ и за рубежом в области технологии программирования и </a:t>
            </a:r>
            <a:r>
              <a:rPr lang="ru-RU" sz="2200" b="1" dirty="0" err="1" smtClean="0"/>
              <a:t>Software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Engineering</a:t>
            </a:r>
            <a:r>
              <a:rPr lang="ru-RU" sz="2200" b="1" dirty="0" smtClean="0"/>
              <a:t>.</a:t>
            </a:r>
          </a:p>
          <a:p>
            <a:pPr algn="r"/>
            <a:endParaRPr lang="ru-RU" sz="2200" b="1" dirty="0"/>
          </a:p>
        </p:txBody>
      </p:sp>
      <p:pic>
        <p:nvPicPr>
          <p:cNvPr id="17" name="Рисунок 16" descr="РАПОПОРТ.jpg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/>
          <a:srcRect t="18563" b="18563"/>
          <a:stretch>
            <a:fillRect/>
          </a:stretch>
        </p:blipFill>
        <p:spPr>
          <a:xfrm>
            <a:off x="3263044" y="2786828"/>
            <a:ext cx="3715753" cy="3960440"/>
          </a:xfrm>
        </p:spPr>
      </p:pic>
      <p:sp>
        <p:nvSpPr>
          <p:cNvPr id="13" name="Прямоугольник 12"/>
          <p:cNvSpPr/>
          <p:nvPr/>
        </p:nvSpPr>
        <p:spPr>
          <a:xfrm>
            <a:off x="1607618" y="378074"/>
            <a:ext cx="20666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теории и практики искусственного интеллекта в СССР и в России</a:t>
            </a:r>
            <a:endParaRPr lang="ru-RU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 descr="imgonline-com-ua-Black-White-4IXWOUHAxW1Q.jpg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l="1038" r="1038"/>
          <a:stretch>
            <a:fillRect/>
          </a:stretch>
        </p:blipFill>
        <p:spPr>
          <a:xfrm>
            <a:off x="17974858" y="2643952"/>
            <a:ext cx="3839492" cy="4092328"/>
          </a:xfrm>
        </p:spPr>
      </p:pic>
    </p:spTree>
    <p:extLst>
      <p:ext uri="{BB962C8B-B14F-4D97-AF65-F5344CB8AC3E}">
        <p14:creationId xmlns="" xmlns:p14="http://schemas.microsoft.com/office/powerpoint/2010/main" val="44195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flipH="1">
            <a:off x="0" y="0"/>
            <a:ext cx="12478546" cy="13717588"/>
          </a:xfrm>
          <a:custGeom>
            <a:avLst/>
            <a:gdLst>
              <a:gd name="connsiteX0" fmla="*/ 14477167 w 14477167"/>
              <a:gd name="connsiteY0" fmla="*/ 11528602 h 13717588"/>
              <a:gd name="connsiteX1" fmla="*/ 14477167 w 14477167"/>
              <a:gd name="connsiteY1" fmla="*/ 13717588 h 13717588"/>
              <a:gd name="connsiteX2" fmla="*/ 13342699 w 14477167"/>
              <a:gd name="connsiteY2" fmla="*/ 13717588 h 13717588"/>
              <a:gd name="connsiteX3" fmla="*/ 13339691 w 14477167"/>
              <a:gd name="connsiteY3" fmla="*/ 13677279 h 13717588"/>
              <a:gd name="connsiteX4" fmla="*/ 13499703 w 14477167"/>
              <a:gd name="connsiteY4" fmla="*/ 13066961 h 13717588"/>
              <a:gd name="connsiteX5" fmla="*/ 14201091 w 14477167"/>
              <a:gd name="connsiteY5" fmla="*/ 11852122 h 13717588"/>
              <a:gd name="connsiteX6" fmla="*/ 14397319 w 14477167"/>
              <a:gd name="connsiteY6" fmla="*/ 11597872 h 13717588"/>
              <a:gd name="connsiteX7" fmla="*/ 6381552 w 14477167"/>
              <a:gd name="connsiteY7" fmla="*/ 11064653 h 13717588"/>
              <a:gd name="connsiteX8" fmla="*/ 7821739 w 14477167"/>
              <a:gd name="connsiteY8" fmla="*/ 11086256 h 13717588"/>
              <a:gd name="connsiteX9" fmla="*/ 8911239 w 14477167"/>
              <a:gd name="connsiteY9" fmla="*/ 11715278 h 13717588"/>
              <a:gd name="connsiteX10" fmla="*/ 9650043 w 14477167"/>
              <a:gd name="connsiteY10" fmla="*/ 12951721 h 13717588"/>
              <a:gd name="connsiteX11" fmla="*/ 9825543 w 14477167"/>
              <a:gd name="connsiteY11" fmla="*/ 13572625 h 13717588"/>
              <a:gd name="connsiteX12" fmla="*/ 9816891 w 14477167"/>
              <a:gd name="connsiteY12" fmla="*/ 13717588 h 13717588"/>
              <a:gd name="connsiteX13" fmla="*/ 4469094 w 14477167"/>
              <a:gd name="connsiteY13" fmla="*/ 13717588 h 13717588"/>
              <a:gd name="connsiteX14" fmla="*/ 4456101 w 14477167"/>
              <a:gd name="connsiteY14" fmla="*/ 13654874 h 13717588"/>
              <a:gd name="connsiteX15" fmla="*/ 4604217 w 14477167"/>
              <a:gd name="connsiteY15" fmla="*/ 12885043 h 13717588"/>
              <a:gd name="connsiteX16" fmla="*/ 5305605 w 14477167"/>
              <a:gd name="connsiteY16" fmla="*/ 11670204 h 13717588"/>
              <a:gd name="connsiteX17" fmla="*/ 6381552 w 14477167"/>
              <a:gd name="connsiteY17" fmla="*/ 11064653 h 13717588"/>
              <a:gd name="connsiteX18" fmla="*/ 10812543 w 14477167"/>
              <a:gd name="connsiteY18" fmla="*/ 8760395 h 13717588"/>
              <a:gd name="connsiteX19" fmla="*/ 12252735 w 14477167"/>
              <a:gd name="connsiteY19" fmla="*/ 8781997 h 13717588"/>
              <a:gd name="connsiteX20" fmla="*/ 13342231 w 14477167"/>
              <a:gd name="connsiteY20" fmla="*/ 9411019 h 13717588"/>
              <a:gd name="connsiteX21" fmla="*/ 14081039 w 14477167"/>
              <a:gd name="connsiteY21" fmla="*/ 10647462 h 13717588"/>
              <a:gd name="connsiteX22" fmla="*/ 14094587 w 14477167"/>
              <a:gd name="connsiteY22" fmla="*/ 11882034 h 13717588"/>
              <a:gd name="connsiteX23" fmla="*/ 13393199 w 14477167"/>
              <a:gd name="connsiteY23" fmla="*/ 13096873 h 13717588"/>
              <a:gd name="connsiteX24" fmla="*/ 12317251 w 14477167"/>
              <a:gd name="connsiteY24" fmla="*/ 13702423 h 13717588"/>
              <a:gd name="connsiteX25" fmla="*/ 10877059 w 14477167"/>
              <a:gd name="connsiteY25" fmla="*/ 13680821 h 13717588"/>
              <a:gd name="connsiteX26" fmla="*/ 9787563 w 14477167"/>
              <a:gd name="connsiteY26" fmla="*/ 13051801 h 13717588"/>
              <a:gd name="connsiteX27" fmla="*/ 9048759 w 14477167"/>
              <a:gd name="connsiteY27" fmla="*/ 11815358 h 13717588"/>
              <a:gd name="connsiteX28" fmla="*/ 9035207 w 14477167"/>
              <a:gd name="connsiteY28" fmla="*/ 10580785 h 13717588"/>
              <a:gd name="connsiteX29" fmla="*/ 9736595 w 14477167"/>
              <a:gd name="connsiteY29" fmla="*/ 9365946 h 13717588"/>
              <a:gd name="connsiteX30" fmla="*/ 10812543 w 14477167"/>
              <a:gd name="connsiteY30" fmla="*/ 8760395 h 13717588"/>
              <a:gd name="connsiteX31" fmla="*/ 14477167 w 14477167"/>
              <a:gd name="connsiteY31" fmla="*/ 6514191 h 13717588"/>
              <a:gd name="connsiteX32" fmla="*/ 14477167 w 14477167"/>
              <a:gd name="connsiteY32" fmla="*/ 10889621 h 13717588"/>
              <a:gd name="connsiteX33" fmla="*/ 14405007 w 14477167"/>
              <a:gd name="connsiteY33" fmla="*/ 10827549 h 13717588"/>
              <a:gd name="connsiteX34" fmla="*/ 14198311 w 14477167"/>
              <a:gd name="connsiteY34" fmla="*/ 10567525 h 13717588"/>
              <a:gd name="connsiteX35" fmla="*/ 13459503 w 14477167"/>
              <a:gd name="connsiteY35" fmla="*/ 9331084 h 13717588"/>
              <a:gd name="connsiteX36" fmla="*/ 13445955 w 14477167"/>
              <a:gd name="connsiteY36" fmla="*/ 8096511 h 13717588"/>
              <a:gd name="connsiteX37" fmla="*/ 14147343 w 14477167"/>
              <a:gd name="connsiteY37" fmla="*/ 6881672 h 13717588"/>
              <a:gd name="connsiteX38" fmla="*/ 14464335 w 14477167"/>
              <a:gd name="connsiteY38" fmla="*/ 6522659 h 13717588"/>
              <a:gd name="connsiteX39" fmla="*/ 6348047 w 14477167"/>
              <a:gd name="connsiteY39" fmla="*/ 6096105 h 13717588"/>
              <a:gd name="connsiteX40" fmla="*/ 7788239 w 14477167"/>
              <a:gd name="connsiteY40" fmla="*/ 6117708 h 13717588"/>
              <a:gd name="connsiteX41" fmla="*/ 8877735 w 14477167"/>
              <a:gd name="connsiteY41" fmla="*/ 6746728 h 13717588"/>
              <a:gd name="connsiteX42" fmla="*/ 9616539 w 14477167"/>
              <a:gd name="connsiteY42" fmla="*/ 7983168 h 13717588"/>
              <a:gd name="connsiteX43" fmla="*/ 9630091 w 14477167"/>
              <a:gd name="connsiteY43" fmla="*/ 9217740 h 13717588"/>
              <a:gd name="connsiteX44" fmla="*/ 8928703 w 14477167"/>
              <a:gd name="connsiteY44" fmla="*/ 10432579 h 13717588"/>
              <a:gd name="connsiteX45" fmla="*/ 7852755 w 14477167"/>
              <a:gd name="connsiteY45" fmla="*/ 11038130 h 13717588"/>
              <a:gd name="connsiteX46" fmla="*/ 6412565 w 14477167"/>
              <a:gd name="connsiteY46" fmla="*/ 11016528 h 13717588"/>
              <a:gd name="connsiteX47" fmla="*/ 5323067 w 14477167"/>
              <a:gd name="connsiteY47" fmla="*/ 10387506 h 13717588"/>
              <a:gd name="connsiteX48" fmla="*/ 4584263 w 14477167"/>
              <a:gd name="connsiteY48" fmla="*/ 9151064 h 13717588"/>
              <a:gd name="connsiteX49" fmla="*/ 4570712 w 14477167"/>
              <a:gd name="connsiteY49" fmla="*/ 7916491 h 13717588"/>
              <a:gd name="connsiteX50" fmla="*/ 5272100 w 14477167"/>
              <a:gd name="connsiteY50" fmla="*/ 6701654 h 13717588"/>
              <a:gd name="connsiteX51" fmla="*/ 6348047 w 14477167"/>
              <a:gd name="connsiteY51" fmla="*/ 6096105 h 13717588"/>
              <a:gd name="connsiteX52" fmla="*/ 10779035 w 14477167"/>
              <a:gd name="connsiteY52" fmla="*/ 3791848 h 13717588"/>
              <a:gd name="connsiteX53" fmla="*/ 12219227 w 14477167"/>
              <a:gd name="connsiteY53" fmla="*/ 3813450 h 13717588"/>
              <a:gd name="connsiteX54" fmla="*/ 13308727 w 14477167"/>
              <a:gd name="connsiteY54" fmla="*/ 4442471 h 13717588"/>
              <a:gd name="connsiteX55" fmla="*/ 14047531 w 14477167"/>
              <a:gd name="connsiteY55" fmla="*/ 5678916 h 13717588"/>
              <a:gd name="connsiteX56" fmla="*/ 14061083 w 14477167"/>
              <a:gd name="connsiteY56" fmla="*/ 6913483 h 13717588"/>
              <a:gd name="connsiteX57" fmla="*/ 13359695 w 14477167"/>
              <a:gd name="connsiteY57" fmla="*/ 8128323 h 13717588"/>
              <a:gd name="connsiteX58" fmla="*/ 12283747 w 14477167"/>
              <a:gd name="connsiteY58" fmla="*/ 8733873 h 13717588"/>
              <a:gd name="connsiteX59" fmla="*/ 10843555 w 14477167"/>
              <a:gd name="connsiteY59" fmla="*/ 8712271 h 13717588"/>
              <a:gd name="connsiteX60" fmla="*/ 9754059 w 14477167"/>
              <a:gd name="connsiteY60" fmla="*/ 8083249 h 13717588"/>
              <a:gd name="connsiteX61" fmla="*/ 9015251 w 14477167"/>
              <a:gd name="connsiteY61" fmla="*/ 6846809 h 13717588"/>
              <a:gd name="connsiteX62" fmla="*/ 9001703 w 14477167"/>
              <a:gd name="connsiteY62" fmla="*/ 5612238 h 13717588"/>
              <a:gd name="connsiteX63" fmla="*/ 9703091 w 14477167"/>
              <a:gd name="connsiteY63" fmla="*/ 4397398 h 13717588"/>
              <a:gd name="connsiteX64" fmla="*/ 10779035 w 14477167"/>
              <a:gd name="connsiteY64" fmla="*/ 3791848 h 13717588"/>
              <a:gd name="connsiteX65" fmla="*/ 14477167 w 14477167"/>
              <a:gd name="connsiteY65" fmla="*/ 1560532 h 13717588"/>
              <a:gd name="connsiteX66" fmla="*/ 14477167 w 14477167"/>
              <a:gd name="connsiteY66" fmla="*/ 5903654 h 13717588"/>
              <a:gd name="connsiteX67" fmla="*/ 14425251 w 14477167"/>
              <a:gd name="connsiteY67" fmla="*/ 5858997 h 13717588"/>
              <a:gd name="connsiteX68" fmla="*/ 14218555 w 14477167"/>
              <a:gd name="connsiteY68" fmla="*/ 5598972 h 13717588"/>
              <a:gd name="connsiteX69" fmla="*/ 13479751 w 14477167"/>
              <a:gd name="connsiteY69" fmla="*/ 4362531 h 13717588"/>
              <a:gd name="connsiteX70" fmla="*/ 13466199 w 14477167"/>
              <a:gd name="connsiteY70" fmla="*/ 3127956 h 13717588"/>
              <a:gd name="connsiteX71" fmla="*/ 14167587 w 14477167"/>
              <a:gd name="connsiteY71" fmla="*/ 1913116 h 13717588"/>
              <a:gd name="connsiteX72" fmla="*/ 14363815 w 14477167"/>
              <a:gd name="connsiteY72" fmla="*/ 1658867 h 13717588"/>
              <a:gd name="connsiteX73" fmla="*/ 6314541 w 14477167"/>
              <a:gd name="connsiteY73" fmla="*/ 1127552 h 13717588"/>
              <a:gd name="connsiteX74" fmla="*/ 7754731 w 14477167"/>
              <a:gd name="connsiteY74" fmla="*/ 1149155 h 13717588"/>
              <a:gd name="connsiteX75" fmla="*/ 8844231 w 14477167"/>
              <a:gd name="connsiteY75" fmla="*/ 1778178 h 13717588"/>
              <a:gd name="connsiteX76" fmla="*/ 9583035 w 14477167"/>
              <a:gd name="connsiteY76" fmla="*/ 3014619 h 13717588"/>
              <a:gd name="connsiteX77" fmla="*/ 9596587 w 14477167"/>
              <a:gd name="connsiteY77" fmla="*/ 4249192 h 13717588"/>
              <a:gd name="connsiteX78" fmla="*/ 8895199 w 14477167"/>
              <a:gd name="connsiteY78" fmla="*/ 5464032 h 13717588"/>
              <a:gd name="connsiteX79" fmla="*/ 7819251 w 14477167"/>
              <a:gd name="connsiteY79" fmla="*/ 6069584 h 13717588"/>
              <a:gd name="connsiteX80" fmla="*/ 6379059 w 14477167"/>
              <a:gd name="connsiteY80" fmla="*/ 6047983 h 13717588"/>
              <a:gd name="connsiteX81" fmla="*/ 5289561 w 14477167"/>
              <a:gd name="connsiteY81" fmla="*/ 5418959 h 13717588"/>
              <a:gd name="connsiteX82" fmla="*/ 4550757 w 14477167"/>
              <a:gd name="connsiteY82" fmla="*/ 4182517 h 13717588"/>
              <a:gd name="connsiteX83" fmla="*/ 4537206 w 14477167"/>
              <a:gd name="connsiteY83" fmla="*/ 2947942 h 13717588"/>
              <a:gd name="connsiteX84" fmla="*/ 5238594 w 14477167"/>
              <a:gd name="connsiteY84" fmla="*/ 1733103 h 13717588"/>
              <a:gd name="connsiteX85" fmla="*/ 6314541 w 14477167"/>
              <a:gd name="connsiteY85" fmla="*/ 1127552 h 13717588"/>
              <a:gd name="connsiteX86" fmla="*/ 13741419 w 14477167"/>
              <a:gd name="connsiteY86" fmla="*/ 0 h 13717588"/>
              <a:gd name="connsiteX87" fmla="*/ 14477167 w 14477167"/>
              <a:gd name="connsiteY87" fmla="*/ 0 h 13717588"/>
              <a:gd name="connsiteX88" fmla="*/ 14477167 w 14477167"/>
              <a:gd name="connsiteY88" fmla="*/ 1014855 h 13717588"/>
              <a:gd name="connsiteX89" fmla="*/ 14448035 w 14477167"/>
              <a:gd name="connsiteY89" fmla="*/ 995522 h 13717588"/>
              <a:gd name="connsiteX90" fmla="*/ 14116975 w 14477167"/>
              <a:gd name="connsiteY90" fmla="*/ 628522 h 13717588"/>
              <a:gd name="connsiteX91" fmla="*/ 13774451 w 14477167"/>
              <a:gd name="connsiteY91" fmla="*/ 55280 h 13717588"/>
              <a:gd name="connsiteX92" fmla="*/ 9339827 w 14477167"/>
              <a:gd name="connsiteY92" fmla="*/ 0 h 13717588"/>
              <a:gd name="connsiteX93" fmla="*/ 13589571 w 14477167"/>
              <a:gd name="connsiteY93" fmla="*/ 0 h 13717588"/>
              <a:gd name="connsiteX94" fmla="*/ 13617751 w 14477167"/>
              <a:gd name="connsiteY94" fmla="*/ 47163 h 13717588"/>
              <a:gd name="connsiteX95" fmla="*/ 14014027 w 14477167"/>
              <a:gd name="connsiteY95" fmla="*/ 710361 h 13717588"/>
              <a:gd name="connsiteX96" fmla="*/ 14027579 w 14477167"/>
              <a:gd name="connsiteY96" fmla="*/ 1944934 h 13717588"/>
              <a:gd name="connsiteX97" fmla="*/ 13326191 w 14477167"/>
              <a:gd name="connsiteY97" fmla="*/ 3159773 h 13717588"/>
              <a:gd name="connsiteX98" fmla="*/ 12250243 w 14477167"/>
              <a:gd name="connsiteY98" fmla="*/ 3765324 h 13717588"/>
              <a:gd name="connsiteX99" fmla="*/ 10810051 w 14477167"/>
              <a:gd name="connsiteY99" fmla="*/ 3743723 h 13717588"/>
              <a:gd name="connsiteX100" fmla="*/ 9720551 w 14477167"/>
              <a:gd name="connsiteY100" fmla="*/ 3114700 h 13717588"/>
              <a:gd name="connsiteX101" fmla="*/ 8981747 w 14477167"/>
              <a:gd name="connsiteY101" fmla="*/ 1878258 h 13717588"/>
              <a:gd name="connsiteX102" fmla="*/ 8968195 w 14477167"/>
              <a:gd name="connsiteY102" fmla="*/ 643686 h 13717588"/>
              <a:gd name="connsiteX103" fmla="*/ 5053939 w 14477167"/>
              <a:gd name="connsiteY103" fmla="*/ 0 h 13717588"/>
              <a:gd name="connsiteX104" fmla="*/ 9214771 w 14477167"/>
              <a:gd name="connsiteY104" fmla="*/ 0 h 13717588"/>
              <a:gd name="connsiteX105" fmla="*/ 9156619 w 14477167"/>
              <a:gd name="connsiteY105" fmla="*/ 100716 h 13717588"/>
              <a:gd name="connsiteX106" fmla="*/ 8928703 w 14477167"/>
              <a:gd name="connsiteY106" fmla="*/ 495479 h 13717588"/>
              <a:gd name="connsiteX107" fmla="*/ 7852755 w 14477167"/>
              <a:gd name="connsiteY107" fmla="*/ 1101030 h 13717588"/>
              <a:gd name="connsiteX108" fmla="*/ 6412565 w 14477167"/>
              <a:gd name="connsiteY108" fmla="*/ 1079427 h 13717588"/>
              <a:gd name="connsiteX109" fmla="*/ 5323067 w 14477167"/>
              <a:gd name="connsiteY109" fmla="*/ 450405 h 13717588"/>
              <a:gd name="connsiteX110" fmla="*/ 5079204 w 14477167"/>
              <a:gd name="connsiteY110" fmla="*/ 42283 h 13717588"/>
              <a:gd name="connsiteX111" fmla="*/ 365399 w 14477167"/>
              <a:gd name="connsiteY111" fmla="*/ 0 h 13717588"/>
              <a:gd name="connsiteX112" fmla="*/ 4953541 w 14477167"/>
              <a:gd name="connsiteY112" fmla="*/ 0 h 13717588"/>
              <a:gd name="connsiteX113" fmla="*/ 4965817 w 14477167"/>
              <a:gd name="connsiteY113" fmla="*/ 20545 h 13717588"/>
              <a:gd name="connsiteX114" fmla="*/ 5205892 w 14477167"/>
              <a:gd name="connsiteY114" fmla="*/ 422328 h 13717588"/>
              <a:gd name="connsiteX115" fmla="*/ 5219443 w 14477167"/>
              <a:gd name="connsiteY115" fmla="*/ 1656901 h 13717588"/>
              <a:gd name="connsiteX116" fmla="*/ 4518055 w 14477167"/>
              <a:gd name="connsiteY116" fmla="*/ 2871739 h 13717588"/>
              <a:gd name="connsiteX117" fmla="*/ 3442108 w 14477167"/>
              <a:gd name="connsiteY117" fmla="*/ 3477291 h 13717588"/>
              <a:gd name="connsiteX118" fmla="*/ 2001916 w 14477167"/>
              <a:gd name="connsiteY118" fmla="*/ 3455688 h 13717588"/>
              <a:gd name="connsiteX119" fmla="*/ 912418 w 14477167"/>
              <a:gd name="connsiteY119" fmla="*/ 2826666 h 13717588"/>
              <a:gd name="connsiteX120" fmla="*/ 173613 w 14477167"/>
              <a:gd name="connsiteY120" fmla="*/ 1590225 h 13717588"/>
              <a:gd name="connsiteX121" fmla="*/ 160063 w 14477167"/>
              <a:gd name="connsiteY121" fmla="*/ 35565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4477167" h="13717588">
                <a:moveTo>
                  <a:pt x="14477167" y="11528602"/>
                </a:moveTo>
                <a:lnTo>
                  <a:pt x="14477167" y="13717588"/>
                </a:lnTo>
                <a:lnTo>
                  <a:pt x="13342699" y="13717588"/>
                </a:lnTo>
                <a:lnTo>
                  <a:pt x="13339691" y="13677279"/>
                </a:lnTo>
                <a:cubicBezTo>
                  <a:pt x="13337747" y="13464751"/>
                  <a:pt x="13391403" y="13254547"/>
                  <a:pt x="13499703" y="13066961"/>
                </a:cubicBezTo>
                <a:lnTo>
                  <a:pt x="14201091" y="11852122"/>
                </a:lnTo>
                <a:cubicBezTo>
                  <a:pt x="14255243" y="11758329"/>
                  <a:pt x="14321443" y="11672983"/>
                  <a:pt x="14397319" y="11597872"/>
                </a:cubicBezTo>
                <a:close/>
                <a:moveTo>
                  <a:pt x="6381552" y="11064653"/>
                </a:moveTo>
                <a:cubicBezTo>
                  <a:pt x="7821739" y="11086256"/>
                  <a:pt x="7821739" y="11086256"/>
                  <a:pt x="7821739" y="11086256"/>
                </a:cubicBezTo>
                <a:cubicBezTo>
                  <a:pt x="8271667" y="11095906"/>
                  <a:pt x="8687155" y="11335787"/>
                  <a:pt x="8911239" y="11715278"/>
                </a:cubicBezTo>
                <a:cubicBezTo>
                  <a:pt x="9650043" y="12951721"/>
                  <a:pt x="9650043" y="12951721"/>
                  <a:pt x="9650043" y="12951721"/>
                </a:cubicBezTo>
                <a:cubicBezTo>
                  <a:pt x="9766703" y="13144131"/>
                  <a:pt x="9824243" y="13358981"/>
                  <a:pt x="9825543" y="13572625"/>
                </a:cubicBezTo>
                <a:lnTo>
                  <a:pt x="9816891" y="13717588"/>
                </a:lnTo>
                <a:lnTo>
                  <a:pt x="4469094" y="13717588"/>
                </a:lnTo>
                <a:lnTo>
                  <a:pt x="4456101" y="13654874"/>
                </a:lnTo>
                <a:cubicBezTo>
                  <a:pt x="4418851" y="13389348"/>
                  <a:pt x="4468839" y="13119524"/>
                  <a:pt x="4604217" y="12885043"/>
                </a:cubicBezTo>
                <a:lnTo>
                  <a:pt x="5305605" y="11670204"/>
                </a:lnTo>
                <a:cubicBezTo>
                  <a:pt x="5522210" y="11295033"/>
                  <a:pt x="5931627" y="11055003"/>
                  <a:pt x="6381552" y="11064653"/>
                </a:cubicBezTo>
                <a:close/>
                <a:moveTo>
                  <a:pt x="10812543" y="8760395"/>
                </a:moveTo>
                <a:cubicBezTo>
                  <a:pt x="12252735" y="8781997"/>
                  <a:pt x="12252735" y="8781997"/>
                  <a:pt x="12252735" y="8781997"/>
                </a:cubicBezTo>
                <a:cubicBezTo>
                  <a:pt x="12702659" y="8791648"/>
                  <a:pt x="13118147" y="9031529"/>
                  <a:pt x="13342231" y="9411019"/>
                </a:cubicBezTo>
                <a:cubicBezTo>
                  <a:pt x="14081039" y="10647462"/>
                  <a:pt x="14081039" y="10647462"/>
                  <a:pt x="14081039" y="10647462"/>
                </a:cubicBezTo>
                <a:cubicBezTo>
                  <a:pt x="14314355" y="11032281"/>
                  <a:pt x="14311191" y="11506863"/>
                  <a:pt x="14094587" y="11882034"/>
                </a:cubicBezTo>
                <a:cubicBezTo>
                  <a:pt x="13393199" y="13096873"/>
                  <a:pt x="13393199" y="13096873"/>
                  <a:pt x="13393199" y="13096873"/>
                </a:cubicBezTo>
                <a:cubicBezTo>
                  <a:pt x="13176595" y="13472045"/>
                  <a:pt x="12772335" y="13703141"/>
                  <a:pt x="12317251" y="13702423"/>
                </a:cubicBezTo>
                <a:cubicBezTo>
                  <a:pt x="10877059" y="13680821"/>
                  <a:pt x="10877059" y="13680821"/>
                  <a:pt x="10877059" y="13680821"/>
                </a:cubicBezTo>
                <a:cubicBezTo>
                  <a:pt x="10436367" y="13676501"/>
                  <a:pt x="10020883" y="13436621"/>
                  <a:pt x="9787563" y="13051801"/>
                </a:cubicBezTo>
                <a:cubicBezTo>
                  <a:pt x="9048759" y="11815358"/>
                  <a:pt x="9048759" y="11815358"/>
                  <a:pt x="9048759" y="11815358"/>
                </a:cubicBezTo>
                <a:cubicBezTo>
                  <a:pt x="8820595" y="11421604"/>
                  <a:pt x="8818603" y="10955956"/>
                  <a:pt x="9035207" y="10580785"/>
                </a:cubicBezTo>
                <a:lnTo>
                  <a:pt x="9736595" y="9365946"/>
                </a:lnTo>
                <a:cubicBezTo>
                  <a:pt x="9953199" y="8990775"/>
                  <a:pt x="10362619" y="8750745"/>
                  <a:pt x="10812543" y="8760395"/>
                </a:cubicBezTo>
                <a:close/>
                <a:moveTo>
                  <a:pt x="14477167" y="6514191"/>
                </a:moveTo>
                <a:lnTo>
                  <a:pt x="14477167" y="10889621"/>
                </a:lnTo>
                <a:lnTo>
                  <a:pt x="14405007" y="10827549"/>
                </a:lnTo>
                <a:cubicBezTo>
                  <a:pt x="14326359" y="10750877"/>
                  <a:pt x="14256643" y="10663731"/>
                  <a:pt x="14198311" y="10567525"/>
                </a:cubicBezTo>
                <a:cubicBezTo>
                  <a:pt x="13459503" y="9331084"/>
                  <a:pt x="13459503" y="9331084"/>
                  <a:pt x="13459503" y="9331084"/>
                </a:cubicBezTo>
                <a:cubicBezTo>
                  <a:pt x="13231343" y="8937330"/>
                  <a:pt x="13229347" y="8471682"/>
                  <a:pt x="13445955" y="8096511"/>
                </a:cubicBezTo>
                <a:lnTo>
                  <a:pt x="14147343" y="6881672"/>
                </a:lnTo>
                <a:cubicBezTo>
                  <a:pt x="14228571" y="6740984"/>
                  <a:pt x="14336911" y="6619298"/>
                  <a:pt x="14464335" y="6522659"/>
                </a:cubicBezTo>
                <a:close/>
                <a:moveTo>
                  <a:pt x="6348047" y="6096105"/>
                </a:moveTo>
                <a:cubicBezTo>
                  <a:pt x="7788239" y="6117708"/>
                  <a:pt x="7788239" y="6117708"/>
                  <a:pt x="7788239" y="6117708"/>
                </a:cubicBezTo>
                <a:cubicBezTo>
                  <a:pt x="8238163" y="6127357"/>
                  <a:pt x="8653651" y="6367237"/>
                  <a:pt x="8877735" y="6746728"/>
                </a:cubicBezTo>
                <a:cubicBezTo>
                  <a:pt x="9616539" y="7983168"/>
                  <a:pt x="9616539" y="7983168"/>
                  <a:pt x="9616539" y="7983168"/>
                </a:cubicBezTo>
                <a:cubicBezTo>
                  <a:pt x="9849859" y="8367989"/>
                  <a:pt x="9846695" y="8842569"/>
                  <a:pt x="9630091" y="9217740"/>
                </a:cubicBezTo>
                <a:cubicBezTo>
                  <a:pt x="8928703" y="10432579"/>
                  <a:pt x="8928703" y="10432579"/>
                  <a:pt x="8928703" y="10432579"/>
                </a:cubicBezTo>
                <a:cubicBezTo>
                  <a:pt x="8712099" y="10807750"/>
                  <a:pt x="8307835" y="11038849"/>
                  <a:pt x="7852755" y="11038130"/>
                </a:cubicBezTo>
                <a:cubicBezTo>
                  <a:pt x="6412565" y="11016528"/>
                  <a:pt x="6412565" y="11016528"/>
                  <a:pt x="6412565" y="11016528"/>
                </a:cubicBezTo>
                <a:cubicBezTo>
                  <a:pt x="5971875" y="11012207"/>
                  <a:pt x="5556387" y="10772328"/>
                  <a:pt x="5323067" y="10387506"/>
                </a:cubicBezTo>
                <a:cubicBezTo>
                  <a:pt x="4584263" y="9151064"/>
                  <a:pt x="4584263" y="9151064"/>
                  <a:pt x="4584263" y="9151064"/>
                </a:cubicBezTo>
                <a:cubicBezTo>
                  <a:pt x="4356101" y="8757310"/>
                  <a:pt x="4354107" y="8291662"/>
                  <a:pt x="4570712" y="7916491"/>
                </a:cubicBezTo>
                <a:lnTo>
                  <a:pt x="5272100" y="6701654"/>
                </a:lnTo>
                <a:cubicBezTo>
                  <a:pt x="5488705" y="6326484"/>
                  <a:pt x="5898122" y="6086454"/>
                  <a:pt x="6348047" y="6096105"/>
                </a:cubicBezTo>
                <a:close/>
                <a:moveTo>
                  <a:pt x="10779035" y="3791848"/>
                </a:moveTo>
                <a:cubicBezTo>
                  <a:pt x="12219227" y="3813450"/>
                  <a:pt x="12219227" y="3813450"/>
                  <a:pt x="12219227" y="3813450"/>
                </a:cubicBezTo>
                <a:cubicBezTo>
                  <a:pt x="12669155" y="3823098"/>
                  <a:pt x="13084639" y="4062981"/>
                  <a:pt x="13308727" y="4442471"/>
                </a:cubicBezTo>
                <a:cubicBezTo>
                  <a:pt x="14047531" y="5678916"/>
                  <a:pt x="14047531" y="5678916"/>
                  <a:pt x="14047531" y="5678916"/>
                </a:cubicBezTo>
                <a:cubicBezTo>
                  <a:pt x="14280851" y="6063734"/>
                  <a:pt x="14277687" y="6538313"/>
                  <a:pt x="14061083" y="6913483"/>
                </a:cubicBezTo>
                <a:cubicBezTo>
                  <a:pt x="13359695" y="8128323"/>
                  <a:pt x="13359695" y="8128323"/>
                  <a:pt x="13359695" y="8128323"/>
                </a:cubicBezTo>
                <a:cubicBezTo>
                  <a:pt x="13143091" y="8503493"/>
                  <a:pt x="12738831" y="8734591"/>
                  <a:pt x="12283747" y="8733873"/>
                </a:cubicBezTo>
                <a:cubicBezTo>
                  <a:pt x="10843555" y="8712271"/>
                  <a:pt x="10843555" y="8712271"/>
                  <a:pt x="10843555" y="8712271"/>
                </a:cubicBezTo>
                <a:cubicBezTo>
                  <a:pt x="10402863" y="8707951"/>
                  <a:pt x="9987379" y="8468070"/>
                  <a:pt x="9754059" y="8083249"/>
                </a:cubicBezTo>
                <a:cubicBezTo>
                  <a:pt x="9015251" y="6846809"/>
                  <a:pt x="9015251" y="6846809"/>
                  <a:pt x="9015251" y="6846809"/>
                </a:cubicBezTo>
                <a:cubicBezTo>
                  <a:pt x="8787091" y="6453054"/>
                  <a:pt x="8785095" y="5987409"/>
                  <a:pt x="9001703" y="5612238"/>
                </a:cubicBezTo>
                <a:lnTo>
                  <a:pt x="9703091" y="4397398"/>
                </a:lnTo>
                <a:cubicBezTo>
                  <a:pt x="9919695" y="4022226"/>
                  <a:pt x="10329111" y="3782196"/>
                  <a:pt x="10779035" y="3791848"/>
                </a:cubicBezTo>
                <a:close/>
                <a:moveTo>
                  <a:pt x="14477167" y="1560532"/>
                </a:moveTo>
                <a:lnTo>
                  <a:pt x="14477167" y="5903654"/>
                </a:lnTo>
                <a:lnTo>
                  <a:pt x="14425251" y="5858997"/>
                </a:lnTo>
                <a:cubicBezTo>
                  <a:pt x="14346603" y="5782324"/>
                  <a:pt x="14276887" y="5695176"/>
                  <a:pt x="14218555" y="5598972"/>
                </a:cubicBezTo>
                <a:cubicBezTo>
                  <a:pt x="13479751" y="4362531"/>
                  <a:pt x="13479751" y="4362531"/>
                  <a:pt x="13479751" y="4362531"/>
                </a:cubicBezTo>
                <a:cubicBezTo>
                  <a:pt x="13251587" y="3968776"/>
                  <a:pt x="13249595" y="3503126"/>
                  <a:pt x="13466199" y="3127956"/>
                </a:cubicBezTo>
                <a:lnTo>
                  <a:pt x="14167587" y="1913116"/>
                </a:lnTo>
                <a:cubicBezTo>
                  <a:pt x="14221739" y="1819324"/>
                  <a:pt x="14287943" y="1733977"/>
                  <a:pt x="14363815" y="1658867"/>
                </a:cubicBezTo>
                <a:close/>
                <a:moveTo>
                  <a:pt x="6314541" y="1127552"/>
                </a:moveTo>
                <a:cubicBezTo>
                  <a:pt x="7754731" y="1149155"/>
                  <a:pt x="7754731" y="1149155"/>
                  <a:pt x="7754731" y="1149155"/>
                </a:cubicBezTo>
                <a:cubicBezTo>
                  <a:pt x="8204655" y="1158806"/>
                  <a:pt x="8620143" y="1398687"/>
                  <a:pt x="8844231" y="1778178"/>
                </a:cubicBezTo>
                <a:cubicBezTo>
                  <a:pt x="9583035" y="3014619"/>
                  <a:pt x="9583035" y="3014619"/>
                  <a:pt x="9583035" y="3014619"/>
                </a:cubicBezTo>
                <a:cubicBezTo>
                  <a:pt x="9816355" y="3399440"/>
                  <a:pt x="9813191" y="3874020"/>
                  <a:pt x="9596587" y="4249192"/>
                </a:cubicBezTo>
                <a:cubicBezTo>
                  <a:pt x="8895199" y="5464032"/>
                  <a:pt x="8895199" y="5464032"/>
                  <a:pt x="8895199" y="5464032"/>
                </a:cubicBezTo>
                <a:cubicBezTo>
                  <a:pt x="8678591" y="5839204"/>
                  <a:pt x="8274331" y="6070300"/>
                  <a:pt x="7819251" y="6069584"/>
                </a:cubicBezTo>
                <a:cubicBezTo>
                  <a:pt x="6379059" y="6047983"/>
                  <a:pt x="6379059" y="6047983"/>
                  <a:pt x="6379059" y="6047983"/>
                </a:cubicBezTo>
                <a:cubicBezTo>
                  <a:pt x="5938368" y="6043661"/>
                  <a:pt x="5522880" y="5803779"/>
                  <a:pt x="5289561" y="5418959"/>
                </a:cubicBezTo>
                <a:cubicBezTo>
                  <a:pt x="4550757" y="4182517"/>
                  <a:pt x="4550757" y="4182517"/>
                  <a:pt x="4550757" y="4182517"/>
                </a:cubicBezTo>
                <a:cubicBezTo>
                  <a:pt x="4322596" y="3788761"/>
                  <a:pt x="4320601" y="3323114"/>
                  <a:pt x="4537206" y="2947942"/>
                </a:cubicBezTo>
                <a:lnTo>
                  <a:pt x="5238594" y="1733103"/>
                </a:lnTo>
                <a:cubicBezTo>
                  <a:pt x="5455199" y="1357933"/>
                  <a:pt x="5864616" y="1117903"/>
                  <a:pt x="6314541" y="1127552"/>
                </a:cubicBezTo>
                <a:close/>
                <a:moveTo>
                  <a:pt x="13741419" y="0"/>
                </a:moveTo>
                <a:lnTo>
                  <a:pt x="14477167" y="0"/>
                </a:lnTo>
                <a:lnTo>
                  <a:pt x="14477167" y="1014855"/>
                </a:lnTo>
                <a:lnTo>
                  <a:pt x="14448035" y="995522"/>
                </a:lnTo>
                <a:cubicBezTo>
                  <a:pt x="14317583" y="896757"/>
                  <a:pt x="14204471" y="772831"/>
                  <a:pt x="14116975" y="628522"/>
                </a:cubicBezTo>
                <a:cubicBezTo>
                  <a:pt x="13978451" y="396690"/>
                  <a:pt x="13865899" y="208326"/>
                  <a:pt x="13774451" y="55280"/>
                </a:cubicBezTo>
                <a:close/>
                <a:moveTo>
                  <a:pt x="9339827" y="0"/>
                </a:moveTo>
                <a:lnTo>
                  <a:pt x="13589571" y="0"/>
                </a:lnTo>
                <a:lnTo>
                  <a:pt x="13617751" y="47163"/>
                </a:lnTo>
                <a:cubicBezTo>
                  <a:pt x="14014027" y="710361"/>
                  <a:pt x="14014027" y="710361"/>
                  <a:pt x="14014027" y="710361"/>
                </a:cubicBezTo>
                <a:cubicBezTo>
                  <a:pt x="14247347" y="1095183"/>
                  <a:pt x="14244183" y="1569764"/>
                  <a:pt x="14027579" y="1944934"/>
                </a:cubicBezTo>
                <a:cubicBezTo>
                  <a:pt x="13326191" y="3159773"/>
                  <a:pt x="13326191" y="3159773"/>
                  <a:pt x="13326191" y="3159773"/>
                </a:cubicBezTo>
                <a:cubicBezTo>
                  <a:pt x="13109583" y="3534944"/>
                  <a:pt x="12705323" y="3766042"/>
                  <a:pt x="12250243" y="3765324"/>
                </a:cubicBezTo>
                <a:cubicBezTo>
                  <a:pt x="10810051" y="3743723"/>
                  <a:pt x="10810051" y="3743723"/>
                  <a:pt x="10810051" y="3743723"/>
                </a:cubicBezTo>
                <a:cubicBezTo>
                  <a:pt x="10369359" y="3739402"/>
                  <a:pt x="9953871" y="3499522"/>
                  <a:pt x="9720551" y="3114700"/>
                </a:cubicBezTo>
                <a:cubicBezTo>
                  <a:pt x="8981747" y="1878258"/>
                  <a:pt x="8981747" y="1878258"/>
                  <a:pt x="8981747" y="1878258"/>
                </a:cubicBezTo>
                <a:cubicBezTo>
                  <a:pt x="8753587" y="1484505"/>
                  <a:pt x="8751591" y="1018857"/>
                  <a:pt x="8968195" y="643686"/>
                </a:cubicBezTo>
                <a:close/>
                <a:moveTo>
                  <a:pt x="5053939" y="0"/>
                </a:moveTo>
                <a:lnTo>
                  <a:pt x="9214771" y="0"/>
                </a:lnTo>
                <a:lnTo>
                  <a:pt x="9156619" y="100716"/>
                </a:lnTo>
                <a:cubicBezTo>
                  <a:pt x="8928703" y="495479"/>
                  <a:pt x="8928703" y="495479"/>
                  <a:pt x="8928703" y="495479"/>
                </a:cubicBezTo>
                <a:cubicBezTo>
                  <a:pt x="8712099" y="870650"/>
                  <a:pt x="8307839" y="1101747"/>
                  <a:pt x="7852755" y="1101030"/>
                </a:cubicBezTo>
                <a:cubicBezTo>
                  <a:pt x="6412565" y="1079427"/>
                  <a:pt x="6412565" y="1079427"/>
                  <a:pt x="6412565" y="1079427"/>
                </a:cubicBezTo>
                <a:cubicBezTo>
                  <a:pt x="5971875" y="1075108"/>
                  <a:pt x="5556387" y="835226"/>
                  <a:pt x="5323067" y="450405"/>
                </a:cubicBezTo>
                <a:cubicBezTo>
                  <a:pt x="5230717" y="295850"/>
                  <a:pt x="5149910" y="160615"/>
                  <a:pt x="5079204" y="42283"/>
                </a:cubicBezTo>
                <a:close/>
                <a:moveTo>
                  <a:pt x="365399" y="0"/>
                </a:moveTo>
                <a:lnTo>
                  <a:pt x="4953541" y="0"/>
                </a:lnTo>
                <a:lnTo>
                  <a:pt x="4965817" y="20545"/>
                </a:lnTo>
                <a:cubicBezTo>
                  <a:pt x="5205892" y="422328"/>
                  <a:pt x="5205892" y="422328"/>
                  <a:pt x="5205892" y="422328"/>
                </a:cubicBezTo>
                <a:cubicBezTo>
                  <a:pt x="5439212" y="807149"/>
                  <a:pt x="5436048" y="1281730"/>
                  <a:pt x="5219443" y="1656901"/>
                </a:cubicBezTo>
                <a:cubicBezTo>
                  <a:pt x="4518055" y="2871739"/>
                  <a:pt x="4518055" y="2871739"/>
                  <a:pt x="4518055" y="2871739"/>
                </a:cubicBezTo>
                <a:cubicBezTo>
                  <a:pt x="4301450" y="3246910"/>
                  <a:pt x="3897190" y="3478007"/>
                  <a:pt x="3442108" y="3477291"/>
                </a:cubicBezTo>
                <a:cubicBezTo>
                  <a:pt x="2001916" y="3455688"/>
                  <a:pt x="2001916" y="3455688"/>
                  <a:pt x="2001916" y="3455688"/>
                </a:cubicBezTo>
                <a:cubicBezTo>
                  <a:pt x="1561225" y="3451368"/>
                  <a:pt x="1145737" y="3211487"/>
                  <a:pt x="912418" y="2826666"/>
                </a:cubicBezTo>
                <a:cubicBezTo>
                  <a:pt x="173613" y="1590225"/>
                  <a:pt x="173613" y="1590225"/>
                  <a:pt x="173613" y="1590225"/>
                </a:cubicBezTo>
                <a:cubicBezTo>
                  <a:pt x="-54548" y="1196470"/>
                  <a:pt x="-56542" y="730822"/>
                  <a:pt x="160063" y="355651"/>
                </a:cubicBez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406844" y="4287026"/>
            <a:ext cx="13230092" cy="8519932"/>
          </a:xfrm>
          <a:effectLst>
            <a:outerShdw blurRad="63500" sx="102000" sy="102000" algn="ctr" rotWithShape="0">
              <a:srgbClr val="00B050">
                <a:alpha val="40000"/>
              </a:srgb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/>
              <a:t>Теорема Уильяма Росса Эшби</a:t>
            </a:r>
            <a:r>
              <a:rPr lang="ru-RU" sz="4400" b="1" dirty="0" smtClean="0"/>
              <a:t> </a:t>
            </a:r>
            <a:r>
              <a:rPr sz="3200" smtClean="0"/>
              <a:t>[</a:t>
            </a:r>
            <a:r>
              <a:rPr lang="ru-RU" sz="3200" dirty="0" smtClean="0"/>
              <a:t>6</a:t>
            </a:r>
            <a:r>
              <a:rPr sz="3200" smtClean="0"/>
              <a:t>]</a:t>
            </a:r>
            <a:r>
              <a:rPr lang="ru-RU" sz="3200" dirty="0" smtClean="0"/>
              <a:t> </a:t>
            </a:r>
            <a:r>
              <a:rPr lang="ru-RU" sz="4400" dirty="0" smtClean="0"/>
              <a:t>применительна к проблемам информационной  безопасности может быть сформулирована следующим образом: </a:t>
            </a:r>
          </a:p>
          <a:p>
            <a:pPr marL="0" indent="0" algn="l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Защищающаяся система должна иметь гораздо больше степеней свободы, чем система  от которой идут угрозы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92728" y="572250"/>
            <a:ext cx="10081120" cy="3168352"/>
          </a:xfrm>
        </p:spPr>
        <p:txBody>
          <a:bodyPr/>
          <a:lstStyle/>
          <a:p>
            <a:pPr algn="ctr"/>
            <a:r>
              <a:rPr lang="ru-RU" sz="6000" dirty="0" smtClean="0"/>
              <a:t>Проблемы информационной безопасности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9677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6"/>
          </p:nvPr>
        </p:nvSpPr>
        <p:spPr>
          <a:xfrm>
            <a:off x="12407108" y="2682330"/>
            <a:ext cx="11215766" cy="964907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«Электронное государство- это гибридная цифро-аналоговая надсистема гармонично (</a:t>
            </a:r>
            <a:r>
              <a:rPr lang="ru-RU" sz="3600" b="1" dirty="0" smtClean="0"/>
              <a:t>в</a:t>
            </a:r>
            <a:r>
              <a:rPr lang="en-US" sz="3600" b="1" dirty="0" smtClean="0"/>
              <a:t> </a:t>
            </a:r>
            <a:r>
              <a:rPr lang="ru-RU" sz="3600" b="1" dirty="0" smtClean="0"/>
              <a:t>математическом </a:t>
            </a:r>
            <a:r>
              <a:rPr lang="ru-RU" sz="3600" b="1" dirty="0" smtClean="0"/>
              <a:t>и гуманитарном аспектах</a:t>
            </a:r>
            <a:r>
              <a:rPr lang="ru-RU" sz="3600" b="1" dirty="0" smtClean="0"/>
              <a:t>)</a:t>
            </a:r>
            <a:r>
              <a:rPr lang="en-US" sz="3600" b="1" dirty="0" smtClean="0"/>
              <a:t> </a:t>
            </a:r>
            <a:r>
              <a:rPr lang="ru-RU" sz="3600" b="1" dirty="0" smtClean="0"/>
              <a:t>взаимодействующих </a:t>
            </a:r>
            <a:r>
              <a:rPr lang="ru-RU" sz="3600" b="1" dirty="0" smtClean="0"/>
              <a:t>систем и подсистем граждан</a:t>
            </a:r>
            <a:r>
              <a:rPr lang="ru-RU" sz="3600" b="1" dirty="0" smtClean="0"/>
              <a:t>,</a:t>
            </a:r>
            <a:r>
              <a:rPr lang="en-US" sz="3600" b="1" dirty="0" smtClean="0"/>
              <a:t> </a:t>
            </a:r>
            <a:r>
              <a:rPr lang="ru-RU" sz="3600" b="1" dirty="0" smtClean="0"/>
              <a:t>цифро-программных</a:t>
            </a:r>
            <a:r>
              <a:rPr lang="ru-RU" sz="3600" b="1" dirty="0" smtClean="0"/>
              <a:t>, </a:t>
            </a:r>
            <a:r>
              <a:rPr lang="ru-RU" sz="3600" b="1" dirty="0" smtClean="0"/>
              <a:t>информационно-коммуникационных </a:t>
            </a:r>
            <a:r>
              <a:rPr lang="ru-RU" sz="3600" b="1" dirty="0" smtClean="0"/>
              <a:t>устройств обеспечивающих</a:t>
            </a:r>
          </a:p>
          <a:p>
            <a:pPr algn="l"/>
            <a:r>
              <a:rPr lang="ru-RU" sz="3600" b="1" dirty="0" smtClean="0"/>
              <a:t>безопасность каждого человека, соблюдение </a:t>
            </a:r>
            <a:r>
              <a:rPr lang="ru-RU" sz="3600" b="1" dirty="0" smtClean="0"/>
              <a:t>его</a:t>
            </a:r>
            <a:r>
              <a:rPr lang="en-US" sz="3600" b="1" dirty="0" smtClean="0"/>
              <a:t> </a:t>
            </a:r>
            <a:r>
              <a:rPr lang="ru-RU" sz="3600" b="1" dirty="0" smtClean="0"/>
              <a:t>прав </a:t>
            </a:r>
            <a:r>
              <a:rPr lang="ru-RU" sz="3600" b="1" dirty="0" smtClean="0"/>
              <a:t>и свобод»</a:t>
            </a:r>
            <a:r>
              <a:rPr lang="en-US" sz="3600" b="1" dirty="0" smtClean="0"/>
              <a:t> [</a:t>
            </a:r>
            <a:r>
              <a:rPr lang="ru-RU" sz="3600" b="1" dirty="0" smtClean="0"/>
              <a:t>6</a:t>
            </a:r>
            <a:r>
              <a:rPr lang="en-US" sz="3600" b="1" dirty="0" smtClean="0"/>
              <a:t>]</a:t>
            </a:r>
            <a:r>
              <a:rPr lang="ru-RU" sz="3600" b="1" dirty="0" smtClean="0"/>
              <a:t> .</a:t>
            </a:r>
          </a:p>
          <a:p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592394" y="738114"/>
            <a:ext cx="14459937" cy="12241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Электронное государство </a:t>
            </a:r>
            <a:endParaRPr lang="ru-RU" dirty="0"/>
          </a:p>
        </p:txBody>
      </p:sp>
      <p:pic>
        <p:nvPicPr>
          <p:cNvPr id="7" name="Рисунок 6" descr="картинка курса.jpg"/>
          <p:cNvPicPr>
            <a:picLocks noGrp="1" noChangeAspect="1"/>
          </p:cNvPicPr>
          <p:nvPr>
            <p:ph type="pic" sz="quarter" idx="32"/>
          </p:nvPr>
        </p:nvPicPr>
        <p:blipFill>
          <a:blip r:embed="rId2" cstate="print"/>
          <a:srcRect l="19495" r="19495"/>
          <a:stretch>
            <a:fillRect/>
          </a:stretch>
        </p:blipFill>
        <p:spPr>
          <a:xfrm>
            <a:off x="0" y="1505472"/>
            <a:ext cx="11660700" cy="12212116"/>
          </a:xfrm>
        </p:spPr>
      </p:pic>
    </p:spTree>
    <p:extLst>
      <p:ext uri="{BB962C8B-B14F-4D97-AF65-F5344CB8AC3E}">
        <p14:creationId xmlns:p14="http://schemas.microsoft.com/office/powerpoint/2010/main" xmlns="" val="76717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10764034" y="0"/>
            <a:ext cx="13621554" cy="13717588"/>
          </a:xfrm>
          <a:custGeom>
            <a:avLst/>
            <a:gdLst>
              <a:gd name="connsiteX0" fmla="*/ 14754750 w 15471952"/>
              <a:gd name="connsiteY0" fmla="*/ 12173319 h 13717588"/>
              <a:gd name="connsiteX1" fmla="*/ 15067784 w 15471952"/>
              <a:gd name="connsiteY1" fmla="*/ 12254681 h 13717588"/>
              <a:gd name="connsiteX2" fmla="*/ 15432042 w 15471952"/>
              <a:gd name="connsiteY2" fmla="*/ 12457763 h 13717588"/>
              <a:gd name="connsiteX3" fmla="*/ 15471952 w 15471952"/>
              <a:gd name="connsiteY3" fmla="*/ 12480014 h 13717588"/>
              <a:gd name="connsiteX4" fmla="*/ 15471952 w 15471952"/>
              <a:gd name="connsiteY4" fmla="*/ 13717588 h 13717588"/>
              <a:gd name="connsiteX5" fmla="*/ 13492608 w 15471952"/>
              <a:gd name="connsiteY5" fmla="*/ 13717588 h 13717588"/>
              <a:gd name="connsiteX6" fmla="*/ 13492608 w 15471952"/>
              <a:gd name="connsiteY6" fmla="*/ 13138042 h 13717588"/>
              <a:gd name="connsiteX7" fmla="*/ 13807644 w 15471952"/>
              <a:gd name="connsiteY7" fmla="*/ 12605959 h 13717588"/>
              <a:gd name="connsiteX8" fmla="*/ 14437712 w 15471952"/>
              <a:gd name="connsiteY8" fmla="*/ 12254681 h 13717588"/>
              <a:gd name="connsiteX9" fmla="*/ 14754750 w 15471952"/>
              <a:gd name="connsiteY9" fmla="*/ 12173319 h 13717588"/>
              <a:gd name="connsiteX10" fmla="*/ 12082694 w 15471952"/>
              <a:gd name="connsiteY10" fmla="*/ 12173319 h 13717588"/>
              <a:gd name="connsiteX11" fmla="*/ 12395728 w 15471952"/>
              <a:gd name="connsiteY11" fmla="*/ 12254681 h 13717588"/>
              <a:gd name="connsiteX12" fmla="*/ 13025796 w 15471952"/>
              <a:gd name="connsiteY12" fmla="*/ 12605959 h 13717588"/>
              <a:gd name="connsiteX13" fmla="*/ 13340832 w 15471952"/>
              <a:gd name="connsiteY13" fmla="*/ 13138042 h 13717588"/>
              <a:gd name="connsiteX14" fmla="*/ 13340832 w 15471952"/>
              <a:gd name="connsiteY14" fmla="*/ 13715558 h 13717588"/>
              <a:gd name="connsiteX15" fmla="*/ 13340832 w 15471952"/>
              <a:gd name="connsiteY15" fmla="*/ 13717588 h 13717588"/>
              <a:gd name="connsiteX16" fmla="*/ 10820552 w 15471952"/>
              <a:gd name="connsiteY16" fmla="*/ 13717588 h 13717588"/>
              <a:gd name="connsiteX17" fmla="*/ 10820552 w 15471952"/>
              <a:gd name="connsiteY17" fmla="*/ 13138042 h 13717588"/>
              <a:gd name="connsiteX18" fmla="*/ 11135588 w 15471952"/>
              <a:gd name="connsiteY18" fmla="*/ 12605959 h 13717588"/>
              <a:gd name="connsiteX19" fmla="*/ 11765656 w 15471952"/>
              <a:gd name="connsiteY19" fmla="*/ 12254681 h 13717588"/>
              <a:gd name="connsiteX20" fmla="*/ 12082694 w 15471952"/>
              <a:gd name="connsiteY20" fmla="*/ 12173319 h 13717588"/>
              <a:gd name="connsiteX21" fmla="*/ 9410638 w 15471952"/>
              <a:gd name="connsiteY21" fmla="*/ 12173319 h 13717588"/>
              <a:gd name="connsiteX22" fmla="*/ 9723672 w 15471952"/>
              <a:gd name="connsiteY22" fmla="*/ 12254681 h 13717588"/>
              <a:gd name="connsiteX23" fmla="*/ 10353740 w 15471952"/>
              <a:gd name="connsiteY23" fmla="*/ 12605959 h 13717588"/>
              <a:gd name="connsiteX24" fmla="*/ 10668776 w 15471952"/>
              <a:gd name="connsiteY24" fmla="*/ 13138042 h 13717588"/>
              <a:gd name="connsiteX25" fmla="*/ 10668776 w 15471952"/>
              <a:gd name="connsiteY25" fmla="*/ 13715558 h 13717588"/>
              <a:gd name="connsiteX26" fmla="*/ 10668776 w 15471952"/>
              <a:gd name="connsiteY26" fmla="*/ 13717588 h 13717588"/>
              <a:gd name="connsiteX27" fmla="*/ 8148496 w 15471952"/>
              <a:gd name="connsiteY27" fmla="*/ 13717588 h 13717588"/>
              <a:gd name="connsiteX28" fmla="*/ 8148496 w 15471952"/>
              <a:gd name="connsiteY28" fmla="*/ 13138042 h 13717588"/>
              <a:gd name="connsiteX29" fmla="*/ 8463532 w 15471952"/>
              <a:gd name="connsiteY29" fmla="*/ 12605959 h 13717588"/>
              <a:gd name="connsiteX30" fmla="*/ 9093600 w 15471952"/>
              <a:gd name="connsiteY30" fmla="*/ 12254681 h 13717588"/>
              <a:gd name="connsiteX31" fmla="*/ 9410638 w 15471952"/>
              <a:gd name="connsiteY31" fmla="*/ 12173319 h 13717588"/>
              <a:gd name="connsiteX32" fmla="*/ 6738582 w 15471952"/>
              <a:gd name="connsiteY32" fmla="*/ 12173319 h 13717588"/>
              <a:gd name="connsiteX33" fmla="*/ 7051615 w 15471952"/>
              <a:gd name="connsiteY33" fmla="*/ 12254681 h 13717588"/>
              <a:gd name="connsiteX34" fmla="*/ 7681686 w 15471952"/>
              <a:gd name="connsiteY34" fmla="*/ 12605959 h 13717588"/>
              <a:gd name="connsiteX35" fmla="*/ 7996720 w 15471952"/>
              <a:gd name="connsiteY35" fmla="*/ 13138042 h 13717588"/>
              <a:gd name="connsiteX36" fmla="*/ 7996720 w 15471952"/>
              <a:gd name="connsiteY36" fmla="*/ 13715558 h 13717588"/>
              <a:gd name="connsiteX37" fmla="*/ 7996720 w 15471952"/>
              <a:gd name="connsiteY37" fmla="*/ 13717588 h 13717588"/>
              <a:gd name="connsiteX38" fmla="*/ 5476441 w 15471952"/>
              <a:gd name="connsiteY38" fmla="*/ 13717588 h 13717588"/>
              <a:gd name="connsiteX39" fmla="*/ 5476441 w 15471952"/>
              <a:gd name="connsiteY39" fmla="*/ 13138042 h 13717588"/>
              <a:gd name="connsiteX40" fmla="*/ 5791475 w 15471952"/>
              <a:gd name="connsiteY40" fmla="*/ 12605959 h 13717588"/>
              <a:gd name="connsiteX41" fmla="*/ 6421545 w 15471952"/>
              <a:gd name="connsiteY41" fmla="*/ 12254681 h 13717588"/>
              <a:gd name="connsiteX42" fmla="*/ 6738582 w 15471952"/>
              <a:gd name="connsiteY42" fmla="*/ 12173319 h 13717588"/>
              <a:gd name="connsiteX43" fmla="*/ 4085973 w 15471952"/>
              <a:gd name="connsiteY43" fmla="*/ 12173319 h 13717588"/>
              <a:gd name="connsiteX44" fmla="*/ 4399005 w 15471952"/>
              <a:gd name="connsiteY44" fmla="*/ 12254681 h 13717588"/>
              <a:gd name="connsiteX45" fmla="*/ 5029075 w 15471952"/>
              <a:gd name="connsiteY45" fmla="*/ 12605959 h 13717588"/>
              <a:gd name="connsiteX46" fmla="*/ 5344110 w 15471952"/>
              <a:gd name="connsiteY46" fmla="*/ 13138042 h 13717588"/>
              <a:gd name="connsiteX47" fmla="*/ 5344110 w 15471952"/>
              <a:gd name="connsiteY47" fmla="*/ 13715558 h 13717588"/>
              <a:gd name="connsiteX48" fmla="*/ 5344110 w 15471952"/>
              <a:gd name="connsiteY48" fmla="*/ 13717588 h 13717588"/>
              <a:gd name="connsiteX49" fmla="*/ 2823830 w 15471952"/>
              <a:gd name="connsiteY49" fmla="*/ 13717588 h 13717588"/>
              <a:gd name="connsiteX50" fmla="*/ 2823830 w 15471952"/>
              <a:gd name="connsiteY50" fmla="*/ 13138042 h 13717588"/>
              <a:gd name="connsiteX51" fmla="*/ 3138865 w 15471952"/>
              <a:gd name="connsiteY51" fmla="*/ 12605959 h 13717588"/>
              <a:gd name="connsiteX52" fmla="*/ 3768935 w 15471952"/>
              <a:gd name="connsiteY52" fmla="*/ 12254681 h 13717588"/>
              <a:gd name="connsiteX53" fmla="*/ 4085973 w 15471952"/>
              <a:gd name="connsiteY53" fmla="*/ 12173319 h 13717588"/>
              <a:gd name="connsiteX54" fmla="*/ 15471952 w 15471952"/>
              <a:gd name="connsiteY54" fmla="*/ 10240429 h 13717588"/>
              <a:gd name="connsiteX55" fmla="*/ 15471952 w 15471952"/>
              <a:gd name="connsiteY55" fmla="*/ 12405403 h 13717588"/>
              <a:gd name="connsiteX56" fmla="*/ 15452744 w 15471952"/>
              <a:gd name="connsiteY56" fmla="*/ 12394695 h 13717588"/>
              <a:gd name="connsiteX57" fmla="*/ 15114788 w 15471952"/>
              <a:gd name="connsiteY57" fmla="*/ 12206277 h 13717588"/>
              <a:gd name="connsiteX58" fmla="*/ 14799754 w 15471952"/>
              <a:gd name="connsiteY58" fmla="*/ 11674194 h 13717588"/>
              <a:gd name="connsiteX59" fmla="*/ 14799754 w 15471952"/>
              <a:gd name="connsiteY59" fmla="*/ 10971638 h 13717588"/>
              <a:gd name="connsiteX60" fmla="*/ 15114788 w 15471952"/>
              <a:gd name="connsiteY60" fmla="*/ 10439555 h 13717588"/>
              <a:gd name="connsiteX61" fmla="*/ 15406904 w 15471952"/>
              <a:gd name="connsiteY61" fmla="*/ 10276694 h 13717588"/>
              <a:gd name="connsiteX62" fmla="*/ 13389840 w 15471952"/>
              <a:gd name="connsiteY62" fmla="*/ 10006915 h 13717588"/>
              <a:gd name="connsiteX63" fmla="*/ 13702872 w 15471952"/>
              <a:gd name="connsiteY63" fmla="*/ 10088277 h 13717588"/>
              <a:gd name="connsiteX64" fmla="*/ 14332944 w 15471952"/>
              <a:gd name="connsiteY64" fmla="*/ 10439555 h 13717588"/>
              <a:gd name="connsiteX65" fmla="*/ 14647978 w 15471952"/>
              <a:gd name="connsiteY65" fmla="*/ 10971638 h 13717588"/>
              <a:gd name="connsiteX66" fmla="*/ 14647978 w 15471952"/>
              <a:gd name="connsiteY66" fmla="*/ 11674194 h 13717588"/>
              <a:gd name="connsiteX67" fmla="*/ 14332944 w 15471952"/>
              <a:gd name="connsiteY67" fmla="*/ 12206277 h 13717588"/>
              <a:gd name="connsiteX68" fmla="*/ 13702872 w 15471952"/>
              <a:gd name="connsiteY68" fmla="*/ 12557555 h 13717588"/>
              <a:gd name="connsiteX69" fmla="*/ 13072804 w 15471952"/>
              <a:gd name="connsiteY69" fmla="*/ 12557555 h 13717588"/>
              <a:gd name="connsiteX70" fmla="*/ 12442732 w 15471952"/>
              <a:gd name="connsiteY70" fmla="*/ 12206277 h 13717588"/>
              <a:gd name="connsiteX71" fmla="*/ 12127698 w 15471952"/>
              <a:gd name="connsiteY71" fmla="*/ 11674194 h 13717588"/>
              <a:gd name="connsiteX72" fmla="*/ 12127698 w 15471952"/>
              <a:gd name="connsiteY72" fmla="*/ 10971638 h 13717588"/>
              <a:gd name="connsiteX73" fmla="*/ 12442732 w 15471952"/>
              <a:gd name="connsiteY73" fmla="*/ 10439555 h 13717588"/>
              <a:gd name="connsiteX74" fmla="*/ 13072804 w 15471952"/>
              <a:gd name="connsiteY74" fmla="*/ 10088277 h 13717588"/>
              <a:gd name="connsiteX75" fmla="*/ 13389840 w 15471952"/>
              <a:gd name="connsiteY75" fmla="*/ 10006915 h 13717588"/>
              <a:gd name="connsiteX76" fmla="*/ 10717784 w 15471952"/>
              <a:gd name="connsiteY76" fmla="*/ 10006915 h 13717588"/>
              <a:gd name="connsiteX77" fmla="*/ 11030816 w 15471952"/>
              <a:gd name="connsiteY77" fmla="*/ 10088277 h 13717588"/>
              <a:gd name="connsiteX78" fmla="*/ 11660888 w 15471952"/>
              <a:gd name="connsiteY78" fmla="*/ 10439555 h 13717588"/>
              <a:gd name="connsiteX79" fmla="*/ 11975922 w 15471952"/>
              <a:gd name="connsiteY79" fmla="*/ 10971638 h 13717588"/>
              <a:gd name="connsiteX80" fmla="*/ 11975922 w 15471952"/>
              <a:gd name="connsiteY80" fmla="*/ 11674194 h 13717588"/>
              <a:gd name="connsiteX81" fmla="*/ 11660888 w 15471952"/>
              <a:gd name="connsiteY81" fmla="*/ 12206277 h 13717588"/>
              <a:gd name="connsiteX82" fmla="*/ 11030816 w 15471952"/>
              <a:gd name="connsiteY82" fmla="*/ 12557555 h 13717588"/>
              <a:gd name="connsiteX83" fmla="*/ 10400748 w 15471952"/>
              <a:gd name="connsiteY83" fmla="*/ 12557555 h 13717588"/>
              <a:gd name="connsiteX84" fmla="*/ 9770676 w 15471952"/>
              <a:gd name="connsiteY84" fmla="*/ 12206277 h 13717588"/>
              <a:gd name="connsiteX85" fmla="*/ 9455642 w 15471952"/>
              <a:gd name="connsiteY85" fmla="*/ 11674194 h 13717588"/>
              <a:gd name="connsiteX86" fmla="*/ 9455642 w 15471952"/>
              <a:gd name="connsiteY86" fmla="*/ 10971638 h 13717588"/>
              <a:gd name="connsiteX87" fmla="*/ 9770676 w 15471952"/>
              <a:gd name="connsiteY87" fmla="*/ 10439555 h 13717588"/>
              <a:gd name="connsiteX88" fmla="*/ 10400748 w 15471952"/>
              <a:gd name="connsiteY88" fmla="*/ 10088277 h 13717588"/>
              <a:gd name="connsiteX89" fmla="*/ 10717784 w 15471952"/>
              <a:gd name="connsiteY89" fmla="*/ 10006915 h 13717588"/>
              <a:gd name="connsiteX90" fmla="*/ 8045728 w 15471952"/>
              <a:gd name="connsiteY90" fmla="*/ 10006915 h 13717588"/>
              <a:gd name="connsiteX91" fmla="*/ 8358760 w 15471952"/>
              <a:gd name="connsiteY91" fmla="*/ 10088277 h 13717588"/>
              <a:gd name="connsiteX92" fmla="*/ 8988832 w 15471952"/>
              <a:gd name="connsiteY92" fmla="*/ 10439555 h 13717588"/>
              <a:gd name="connsiteX93" fmla="*/ 9303866 w 15471952"/>
              <a:gd name="connsiteY93" fmla="*/ 10971638 h 13717588"/>
              <a:gd name="connsiteX94" fmla="*/ 9303866 w 15471952"/>
              <a:gd name="connsiteY94" fmla="*/ 11674194 h 13717588"/>
              <a:gd name="connsiteX95" fmla="*/ 8988832 w 15471952"/>
              <a:gd name="connsiteY95" fmla="*/ 12206277 h 13717588"/>
              <a:gd name="connsiteX96" fmla="*/ 8358760 w 15471952"/>
              <a:gd name="connsiteY96" fmla="*/ 12557555 h 13717588"/>
              <a:gd name="connsiteX97" fmla="*/ 7728692 w 15471952"/>
              <a:gd name="connsiteY97" fmla="*/ 12557555 h 13717588"/>
              <a:gd name="connsiteX98" fmla="*/ 7098621 w 15471952"/>
              <a:gd name="connsiteY98" fmla="*/ 12206277 h 13717588"/>
              <a:gd name="connsiteX99" fmla="*/ 6783586 w 15471952"/>
              <a:gd name="connsiteY99" fmla="*/ 11674194 h 13717588"/>
              <a:gd name="connsiteX100" fmla="*/ 6783586 w 15471952"/>
              <a:gd name="connsiteY100" fmla="*/ 10971638 h 13717588"/>
              <a:gd name="connsiteX101" fmla="*/ 7098621 w 15471952"/>
              <a:gd name="connsiteY101" fmla="*/ 10439555 h 13717588"/>
              <a:gd name="connsiteX102" fmla="*/ 7728692 w 15471952"/>
              <a:gd name="connsiteY102" fmla="*/ 10088277 h 13717588"/>
              <a:gd name="connsiteX103" fmla="*/ 8045728 w 15471952"/>
              <a:gd name="connsiteY103" fmla="*/ 10006915 h 13717588"/>
              <a:gd name="connsiteX104" fmla="*/ 14754750 w 15471952"/>
              <a:gd name="connsiteY104" fmla="*/ 7840511 h 13717588"/>
              <a:gd name="connsiteX105" fmla="*/ 15067784 w 15471952"/>
              <a:gd name="connsiteY105" fmla="*/ 7921873 h 13717588"/>
              <a:gd name="connsiteX106" fmla="*/ 15432042 w 15471952"/>
              <a:gd name="connsiteY106" fmla="*/ 8124956 h 13717588"/>
              <a:gd name="connsiteX107" fmla="*/ 15471952 w 15471952"/>
              <a:gd name="connsiteY107" fmla="*/ 8147206 h 13717588"/>
              <a:gd name="connsiteX108" fmla="*/ 15471952 w 15471952"/>
              <a:gd name="connsiteY108" fmla="*/ 10165818 h 13717588"/>
              <a:gd name="connsiteX109" fmla="*/ 15405738 w 15471952"/>
              <a:gd name="connsiteY109" fmla="*/ 10202734 h 13717588"/>
              <a:gd name="connsiteX110" fmla="*/ 15067784 w 15471952"/>
              <a:gd name="connsiteY110" fmla="*/ 10391151 h 13717588"/>
              <a:gd name="connsiteX111" fmla="*/ 14437712 w 15471952"/>
              <a:gd name="connsiteY111" fmla="*/ 10391151 h 13717588"/>
              <a:gd name="connsiteX112" fmla="*/ 13807644 w 15471952"/>
              <a:gd name="connsiteY112" fmla="*/ 10039873 h 13717588"/>
              <a:gd name="connsiteX113" fmla="*/ 13492608 w 15471952"/>
              <a:gd name="connsiteY113" fmla="*/ 9507790 h 13717588"/>
              <a:gd name="connsiteX114" fmla="*/ 13492608 w 15471952"/>
              <a:gd name="connsiteY114" fmla="*/ 8805234 h 13717588"/>
              <a:gd name="connsiteX115" fmla="*/ 13807644 w 15471952"/>
              <a:gd name="connsiteY115" fmla="*/ 8273151 h 13717588"/>
              <a:gd name="connsiteX116" fmla="*/ 14437712 w 15471952"/>
              <a:gd name="connsiteY116" fmla="*/ 7921873 h 13717588"/>
              <a:gd name="connsiteX117" fmla="*/ 14754750 w 15471952"/>
              <a:gd name="connsiteY117" fmla="*/ 7840511 h 13717588"/>
              <a:gd name="connsiteX118" fmla="*/ 12082694 w 15471952"/>
              <a:gd name="connsiteY118" fmla="*/ 7840511 h 13717588"/>
              <a:gd name="connsiteX119" fmla="*/ 12395728 w 15471952"/>
              <a:gd name="connsiteY119" fmla="*/ 7921873 h 13717588"/>
              <a:gd name="connsiteX120" fmla="*/ 13025796 w 15471952"/>
              <a:gd name="connsiteY120" fmla="*/ 8273151 h 13717588"/>
              <a:gd name="connsiteX121" fmla="*/ 13340832 w 15471952"/>
              <a:gd name="connsiteY121" fmla="*/ 8805234 h 13717588"/>
              <a:gd name="connsiteX122" fmla="*/ 13340832 w 15471952"/>
              <a:gd name="connsiteY122" fmla="*/ 9507790 h 13717588"/>
              <a:gd name="connsiteX123" fmla="*/ 13025796 w 15471952"/>
              <a:gd name="connsiteY123" fmla="*/ 10039873 h 13717588"/>
              <a:gd name="connsiteX124" fmla="*/ 12395728 w 15471952"/>
              <a:gd name="connsiteY124" fmla="*/ 10391151 h 13717588"/>
              <a:gd name="connsiteX125" fmla="*/ 11765656 w 15471952"/>
              <a:gd name="connsiteY125" fmla="*/ 10391151 h 13717588"/>
              <a:gd name="connsiteX126" fmla="*/ 11135588 w 15471952"/>
              <a:gd name="connsiteY126" fmla="*/ 10039873 h 13717588"/>
              <a:gd name="connsiteX127" fmla="*/ 10820552 w 15471952"/>
              <a:gd name="connsiteY127" fmla="*/ 9507790 h 13717588"/>
              <a:gd name="connsiteX128" fmla="*/ 10820552 w 15471952"/>
              <a:gd name="connsiteY128" fmla="*/ 8805234 h 13717588"/>
              <a:gd name="connsiteX129" fmla="*/ 11135588 w 15471952"/>
              <a:gd name="connsiteY129" fmla="*/ 8273151 h 13717588"/>
              <a:gd name="connsiteX130" fmla="*/ 11765656 w 15471952"/>
              <a:gd name="connsiteY130" fmla="*/ 7921873 h 13717588"/>
              <a:gd name="connsiteX131" fmla="*/ 12082694 w 15471952"/>
              <a:gd name="connsiteY131" fmla="*/ 7840511 h 13717588"/>
              <a:gd name="connsiteX132" fmla="*/ 9410638 w 15471952"/>
              <a:gd name="connsiteY132" fmla="*/ 7840511 h 13717588"/>
              <a:gd name="connsiteX133" fmla="*/ 9723672 w 15471952"/>
              <a:gd name="connsiteY133" fmla="*/ 7921873 h 13717588"/>
              <a:gd name="connsiteX134" fmla="*/ 10353740 w 15471952"/>
              <a:gd name="connsiteY134" fmla="*/ 8273151 h 13717588"/>
              <a:gd name="connsiteX135" fmla="*/ 10668776 w 15471952"/>
              <a:gd name="connsiteY135" fmla="*/ 8805234 h 13717588"/>
              <a:gd name="connsiteX136" fmla="*/ 10668776 w 15471952"/>
              <a:gd name="connsiteY136" fmla="*/ 9507790 h 13717588"/>
              <a:gd name="connsiteX137" fmla="*/ 10353740 w 15471952"/>
              <a:gd name="connsiteY137" fmla="*/ 10039873 h 13717588"/>
              <a:gd name="connsiteX138" fmla="*/ 9723672 w 15471952"/>
              <a:gd name="connsiteY138" fmla="*/ 10391151 h 13717588"/>
              <a:gd name="connsiteX139" fmla="*/ 9093600 w 15471952"/>
              <a:gd name="connsiteY139" fmla="*/ 10391151 h 13717588"/>
              <a:gd name="connsiteX140" fmla="*/ 8463532 w 15471952"/>
              <a:gd name="connsiteY140" fmla="*/ 10039873 h 13717588"/>
              <a:gd name="connsiteX141" fmla="*/ 8148496 w 15471952"/>
              <a:gd name="connsiteY141" fmla="*/ 9507790 h 13717588"/>
              <a:gd name="connsiteX142" fmla="*/ 8148496 w 15471952"/>
              <a:gd name="connsiteY142" fmla="*/ 8805234 h 13717588"/>
              <a:gd name="connsiteX143" fmla="*/ 8463532 w 15471952"/>
              <a:gd name="connsiteY143" fmla="*/ 8273151 h 13717588"/>
              <a:gd name="connsiteX144" fmla="*/ 9093600 w 15471952"/>
              <a:gd name="connsiteY144" fmla="*/ 7921873 h 13717588"/>
              <a:gd name="connsiteX145" fmla="*/ 9410638 w 15471952"/>
              <a:gd name="connsiteY145" fmla="*/ 7840511 h 13717588"/>
              <a:gd name="connsiteX146" fmla="*/ 15471952 w 15471952"/>
              <a:gd name="connsiteY146" fmla="*/ 5907624 h 13717588"/>
              <a:gd name="connsiteX147" fmla="*/ 15471952 w 15471952"/>
              <a:gd name="connsiteY147" fmla="*/ 8072596 h 13717588"/>
              <a:gd name="connsiteX148" fmla="*/ 15452744 w 15471952"/>
              <a:gd name="connsiteY148" fmla="*/ 8061887 h 13717588"/>
              <a:gd name="connsiteX149" fmla="*/ 15114788 w 15471952"/>
              <a:gd name="connsiteY149" fmla="*/ 7873469 h 13717588"/>
              <a:gd name="connsiteX150" fmla="*/ 14799754 w 15471952"/>
              <a:gd name="connsiteY150" fmla="*/ 7341386 h 13717588"/>
              <a:gd name="connsiteX151" fmla="*/ 14799754 w 15471952"/>
              <a:gd name="connsiteY151" fmla="*/ 6638834 h 13717588"/>
              <a:gd name="connsiteX152" fmla="*/ 15114788 w 15471952"/>
              <a:gd name="connsiteY152" fmla="*/ 6106751 h 13717588"/>
              <a:gd name="connsiteX153" fmla="*/ 15406904 w 15471952"/>
              <a:gd name="connsiteY153" fmla="*/ 5943890 h 13717588"/>
              <a:gd name="connsiteX154" fmla="*/ 13389840 w 15471952"/>
              <a:gd name="connsiteY154" fmla="*/ 5674111 h 13717588"/>
              <a:gd name="connsiteX155" fmla="*/ 13702872 w 15471952"/>
              <a:gd name="connsiteY155" fmla="*/ 5755474 h 13717588"/>
              <a:gd name="connsiteX156" fmla="*/ 14332944 w 15471952"/>
              <a:gd name="connsiteY156" fmla="*/ 6106751 h 13717588"/>
              <a:gd name="connsiteX157" fmla="*/ 14647978 w 15471952"/>
              <a:gd name="connsiteY157" fmla="*/ 6638834 h 13717588"/>
              <a:gd name="connsiteX158" fmla="*/ 14647978 w 15471952"/>
              <a:gd name="connsiteY158" fmla="*/ 7341386 h 13717588"/>
              <a:gd name="connsiteX159" fmla="*/ 14332944 w 15471952"/>
              <a:gd name="connsiteY159" fmla="*/ 7873469 h 13717588"/>
              <a:gd name="connsiteX160" fmla="*/ 13702872 w 15471952"/>
              <a:gd name="connsiteY160" fmla="*/ 8224747 h 13717588"/>
              <a:gd name="connsiteX161" fmla="*/ 13072804 w 15471952"/>
              <a:gd name="connsiteY161" fmla="*/ 8224747 h 13717588"/>
              <a:gd name="connsiteX162" fmla="*/ 12442732 w 15471952"/>
              <a:gd name="connsiteY162" fmla="*/ 7873469 h 13717588"/>
              <a:gd name="connsiteX163" fmla="*/ 12127698 w 15471952"/>
              <a:gd name="connsiteY163" fmla="*/ 7341386 h 13717588"/>
              <a:gd name="connsiteX164" fmla="*/ 12127698 w 15471952"/>
              <a:gd name="connsiteY164" fmla="*/ 6638834 h 13717588"/>
              <a:gd name="connsiteX165" fmla="*/ 12442732 w 15471952"/>
              <a:gd name="connsiteY165" fmla="*/ 6106751 h 13717588"/>
              <a:gd name="connsiteX166" fmla="*/ 13072804 w 15471952"/>
              <a:gd name="connsiteY166" fmla="*/ 5755474 h 13717588"/>
              <a:gd name="connsiteX167" fmla="*/ 13389840 w 15471952"/>
              <a:gd name="connsiteY167" fmla="*/ 5674111 h 13717588"/>
              <a:gd name="connsiteX168" fmla="*/ 10717784 w 15471952"/>
              <a:gd name="connsiteY168" fmla="*/ 5674111 h 13717588"/>
              <a:gd name="connsiteX169" fmla="*/ 11030816 w 15471952"/>
              <a:gd name="connsiteY169" fmla="*/ 5755474 h 13717588"/>
              <a:gd name="connsiteX170" fmla="*/ 11660888 w 15471952"/>
              <a:gd name="connsiteY170" fmla="*/ 6106751 h 13717588"/>
              <a:gd name="connsiteX171" fmla="*/ 11975922 w 15471952"/>
              <a:gd name="connsiteY171" fmla="*/ 6638834 h 13717588"/>
              <a:gd name="connsiteX172" fmla="*/ 11975922 w 15471952"/>
              <a:gd name="connsiteY172" fmla="*/ 7341386 h 13717588"/>
              <a:gd name="connsiteX173" fmla="*/ 11660888 w 15471952"/>
              <a:gd name="connsiteY173" fmla="*/ 7873469 h 13717588"/>
              <a:gd name="connsiteX174" fmla="*/ 11030816 w 15471952"/>
              <a:gd name="connsiteY174" fmla="*/ 8224747 h 13717588"/>
              <a:gd name="connsiteX175" fmla="*/ 10400748 w 15471952"/>
              <a:gd name="connsiteY175" fmla="*/ 8224747 h 13717588"/>
              <a:gd name="connsiteX176" fmla="*/ 9770676 w 15471952"/>
              <a:gd name="connsiteY176" fmla="*/ 7873469 h 13717588"/>
              <a:gd name="connsiteX177" fmla="*/ 9455642 w 15471952"/>
              <a:gd name="connsiteY177" fmla="*/ 7341386 h 13717588"/>
              <a:gd name="connsiteX178" fmla="*/ 9455642 w 15471952"/>
              <a:gd name="connsiteY178" fmla="*/ 6638834 h 13717588"/>
              <a:gd name="connsiteX179" fmla="*/ 9770676 w 15471952"/>
              <a:gd name="connsiteY179" fmla="*/ 6106751 h 13717588"/>
              <a:gd name="connsiteX180" fmla="*/ 10400748 w 15471952"/>
              <a:gd name="connsiteY180" fmla="*/ 5755474 h 13717588"/>
              <a:gd name="connsiteX181" fmla="*/ 10717784 w 15471952"/>
              <a:gd name="connsiteY181" fmla="*/ 5674111 h 13717588"/>
              <a:gd name="connsiteX182" fmla="*/ 8045728 w 15471952"/>
              <a:gd name="connsiteY182" fmla="*/ 5674111 h 13717588"/>
              <a:gd name="connsiteX183" fmla="*/ 8358760 w 15471952"/>
              <a:gd name="connsiteY183" fmla="*/ 5755474 h 13717588"/>
              <a:gd name="connsiteX184" fmla="*/ 8988832 w 15471952"/>
              <a:gd name="connsiteY184" fmla="*/ 6106751 h 13717588"/>
              <a:gd name="connsiteX185" fmla="*/ 9303866 w 15471952"/>
              <a:gd name="connsiteY185" fmla="*/ 6638834 h 13717588"/>
              <a:gd name="connsiteX186" fmla="*/ 9303866 w 15471952"/>
              <a:gd name="connsiteY186" fmla="*/ 7341386 h 13717588"/>
              <a:gd name="connsiteX187" fmla="*/ 8988832 w 15471952"/>
              <a:gd name="connsiteY187" fmla="*/ 7873469 h 13717588"/>
              <a:gd name="connsiteX188" fmla="*/ 8358760 w 15471952"/>
              <a:gd name="connsiteY188" fmla="*/ 8224747 h 13717588"/>
              <a:gd name="connsiteX189" fmla="*/ 7728692 w 15471952"/>
              <a:gd name="connsiteY189" fmla="*/ 8224747 h 13717588"/>
              <a:gd name="connsiteX190" fmla="*/ 7098621 w 15471952"/>
              <a:gd name="connsiteY190" fmla="*/ 7873469 h 13717588"/>
              <a:gd name="connsiteX191" fmla="*/ 6783586 w 15471952"/>
              <a:gd name="connsiteY191" fmla="*/ 7341386 h 13717588"/>
              <a:gd name="connsiteX192" fmla="*/ 6783586 w 15471952"/>
              <a:gd name="connsiteY192" fmla="*/ 6638834 h 13717588"/>
              <a:gd name="connsiteX193" fmla="*/ 7098621 w 15471952"/>
              <a:gd name="connsiteY193" fmla="*/ 6106751 h 13717588"/>
              <a:gd name="connsiteX194" fmla="*/ 7728692 w 15471952"/>
              <a:gd name="connsiteY194" fmla="*/ 5755474 h 13717588"/>
              <a:gd name="connsiteX195" fmla="*/ 8045728 w 15471952"/>
              <a:gd name="connsiteY195" fmla="*/ 5674111 h 13717588"/>
              <a:gd name="connsiteX196" fmla="*/ 14686250 w 15471952"/>
              <a:gd name="connsiteY196" fmla="*/ 3507708 h 13717588"/>
              <a:gd name="connsiteX197" fmla="*/ 14999284 w 15471952"/>
              <a:gd name="connsiteY197" fmla="*/ 3589070 h 13717588"/>
              <a:gd name="connsiteX198" fmla="*/ 15363542 w 15471952"/>
              <a:gd name="connsiteY198" fmla="*/ 3792152 h 13717588"/>
              <a:gd name="connsiteX199" fmla="*/ 15471952 w 15471952"/>
              <a:gd name="connsiteY199" fmla="*/ 3852593 h 13717588"/>
              <a:gd name="connsiteX200" fmla="*/ 15471952 w 15471952"/>
              <a:gd name="connsiteY200" fmla="*/ 5794823 h 13717588"/>
              <a:gd name="connsiteX201" fmla="*/ 15421380 w 15471952"/>
              <a:gd name="connsiteY201" fmla="*/ 5823018 h 13717588"/>
              <a:gd name="connsiteX202" fmla="*/ 14999284 w 15471952"/>
              <a:gd name="connsiteY202" fmla="*/ 6058346 h 13717588"/>
              <a:gd name="connsiteX203" fmla="*/ 14369212 w 15471952"/>
              <a:gd name="connsiteY203" fmla="*/ 6058346 h 13717588"/>
              <a:gd name="connsiteX204" fmla="*/ 13739144 w 15471952"/>
              <a:gd name="connsiteY204" fmla="*/ 5707068 h 13717588"/>
              <a:gd name="connsiteX205" fmla="*/ 13424108 w 15471952"/>
              <a:gd name="connsiteY205" fmla="*/ 5174986 h 13717588"/>
              <a:gd name="connsiteX206" fmla="*/ 13424108 w 15471952"/>
              <a:gd name="connsiteY206" fmla="*/ 4472429 h 13717588"/>
              <a:gd name="connsiteX207" fmla="*/ 13739144 w 15471952"/>
              <a:gd name="connsiteY207" fmla="*/ 3940347 h 13717588"/>
              <a:gd name="connsiteX208" fmla="*/ 14369212 w 15471952"/>
              <a:gd name="connsiteY208" fmla="*/ 3589070 h 13717588"/>
              <a:gd name="connsiteX209" fmla="*/ 14686250 w 15471952"/>
              <a:gd name="connsiteY209" fmla="*/ 3507708 h 13717588"/>
              <a:gd name="connsiteX210" fmla="*/ 12014194 w 15471952"/>
              <a:gd name="connsiteY210" fmla="*/ 3507708 h 13717588"/>
              <a:gd name="connsiteX211" fmla="*/ 12327228 w 15471952"/>
              <a:gd name="connsiteY211" fmla="*/ 3589070 h 13717588"/>
              <a:gd name="connsiteX212" fmla="*/ 12957296 w 15471952"/>
              <a:gd name="connsiteY212" fmla="*/ 3940347 h 13717588"/>
              <a:gd name="connsiteX213" fmla="*/ 13272332 w 15471952"/>
              <a:gd name="connsiteY213" fmla="*/ 4472429 h 13717588"/>
              <a:gd name="connsiteX214" fmla="*/ 13272332 w 15471952"/>
              <a:gd name="connsiteY214" fmla="*/ 5174986 h 13717588"/>
              <a:gd name="connsiteX215" fmla="*/ 12957296 w 15471952"/>
              <a:gd name="connsiteY215" fmla="*/ 5707068 h 13717588"/>
              <a:gd name="connsiteX216" fmla="*/ 12327228 w 15471952"/>
              <a:gd name="connsiteY216" fmla="*/ 6058346 h 13717588"/>
              <a:gd name="connsiteX217" fmla="*/ 11697156 w 15471952"/>
              <a:gd name="connsiteY217" fmla="*/ 6058346 h 13717588"/>
              <a:gd name="connsiteX218" fmla="*/ 11067088 w 15471952"/>
              <a:gd name="connsiteY218" fmla="*/ 5707068 h 13717588"/>
              <a:gd name="connsiteX219" fmla="*/ 10752052 w 15471952"/>
              <a:gd name="connsiteY219" fmla="*/ 5174986 h 13717588"/>
              <a:gd name="connsiteX220" fmla="*/ 10752052 w 15471952"/>
              <a:gd name="connsiteY220" fmla="*/ 4472429 h 13717588"/>
              <a:gd name="connsiteX221" fmla="*/ 11067088 w 15471952"/>
              <a:gd name="connsiteY221" fmla="*/ 3940347 h 13717588"/>
              <a:gd name="connsiteX222" fmla="*/ 11697156 w 15471952"/>
              <a:gd name="connsiteY222" fmla="*/ 3589070 h 13717588"/>
              <a:gd name="connsiteX223" fmla="*/ 12014194 w 15471952"/>
              <a:gd name="connsiteY223" fmla="*/ 3507708 h 13717588"/>
              <a:gd name="connsiteX224" fmla="*/ 9342138 w 15471952"/>
              <a:gd name="connsiteY224" fmla="*/ 3507708 h 13717588"/>
              <a:gd name="connsiteX225" fmla="*/ 9655172 w 15471952"/>
              <a:gd name="connsiteY225" fmla="*/ 3589070 h 13717588"/>
              <a:gd name="connsiteX226" fmla="*/ 10285240 w 15471952"/>
              <a:gd name="connsiteY226" fmla="*/ 3940347 h 13717588"/>
              <a:gd name="connsiteX227" fmla="*/ 10600276 w 15471952"/>
              <a:gd name="connsiteY227" fmla="*/ 4472429 h 13717588"/>
              <a:gd name="connsiteX228" fmla="*/ 10600276 w 15471952"/>
              <a:gd name="connsiteY228" fmla="*/ 5174986 h 13717588"/>
              <a:gd name="connsiteX229" fmla="*/ 10285240 w 15471952"/>
              <a:gd name="connsiteY229" fmla="*/ 5707068 h 13717588"/>
              <a:gd name="connsiteX230" fmla="*/ 9655172 w 15471952"/>
              <a:gd name="connsiteY230" fmla="*/ 6058346 h 13717588"/>
              <a:gd name="connsiteX231" fmla="*/ 9025100 w 15471952"/>
              <a:gd name="connsiteY231" fmla="*/ 6058346 h 13717588"/>
              <a:gd name="connsiteX232" fmla="*/ 8395032 w 15471952"/>
              <a:gd name="connsiteY232" fmla="*/ 5707068 h 13717588"/>
              <a:gd name="connsiteX233" fmla="*/ 8079996 w 15471952"/>
              <a:gd name="connsiteY233" fmla="*/ 5174986 h 13717588"/>
              <a:gd name="connsiteX234" fmla="*/ 8079996 w 15471952"/>
              <a:gd name="connsiteY234" fmla="*/ 4472429 h 13717588"/>
              <a:gd name="connsiteX235" fmla="*/ 8395032 w 15471952"/>
              <a:gd name="connsiteY235" fmla="*/ 3940347 h 13717588"/>
              <a:gd name="connsiteX236" fmla="*/ 9025100 w 15471952"/>
              <a:gd name="connsiteY236" fmla="*/ 3589070 h 13717588"/>
              <a:gd name="connsiteX237" fmla="*/ 9342138 w 15471952"/>
              <a:gd name="connsiteY237" fmla="*/ 3507708 h 13717588"/>
              <a:gd name="connsiteX238" fmla="*/ 6670083 w 15471952"/>
              <a:gd name="connsiteY238" fmla="*/ 3507708 h 13717588"/>
              <a:gd name="connsiteX239" fmla="*/ 6983116 w 15471952"/>
              <a:gd name="connsiteY239" fmla="*/ 3589070 h 13717588"/>
              <a:gd name="connsiteX240" fmla="*/ 7613185 w 15471952"/>
              <a:gd name="connsiteY240" fmla="*/ 3940347 h 13717588"/>
              <a:gd name="connsiteX241" fmla="*/ 7928220 w 15471952"/>
              <a:gd name="connsiteY241" fmla="*/ 4472429 h 13717588"/>
              <a:gd name="connsiteX242" fmla="*/ 7928220 w 15471952"/>
              <a:gd name="connsiteY242" fmla="*/ 5174986 h 13717588"/>
              <a:gd name="connsiteX243" fmla="*/ 7613185 w 15471952"/>
              <a:gd name="connsiteY243" fmla="*/ 5707068 h 13717588"/>
              <a:gd name="connsiteX244" fmla="*/ 6983116 w 15471952"/>
              <a:gd name="connsiteY244" fmla="*/ 6058346 h 13717588"/>
              <a:gd name="connsiteX245" fmla="*/ 6353045 w 15471952"/>
              <a:gd name="connsiteY245" fmla="*/ 6058346 h 13717588"/>
              <a:gd name="connsiteX246" fmla="*/ 5722975 w 15471952"/>
              <a:gd name="connsiteY246" fmla="*/ 5707068 h 13717588"/>
              <a:gd name="connsiteX247" fmla="*/ 5407942 w 15471952"/>
              <a:gd name="connsiteY247" fmla="*/ 5174986 h 13717588"/>
              <a:gd name="connsiteX248" fmla="*/ 5407942 w 15471952"/>
              <a:gd name="connsiteY248" fmla="*/ 4472429 h 13717588"/>
              <a:gd name="connsiteX249" fmla="*/ 5722975 w 15471952"/>
              <a:gd name="connsiteY249" fmla="*/ 3940347 h 13717588"/>
              <a:gd name="connsiteX250" fmla="*/ 6353045 w 15471952"/>
              <a:gd name="connsiteY250" fmla="*/ 3589070 h 13717588"/>
              <a:gd name="connsiteX251" fmla="*/ 6670083 w 15471952"/>
              <a:gd name="connsiteY251" fmla="*/ 3507708 h 13717588"/>
              <a:gd name="connsiteX252" fmla="*/ 15471952 w 15471952"/>
              <a:gd name="connsiteY252" fmla="*/ 1530727 h 13717588"/>
              <a:gd name="connsiteX253" fmla="*/ 15471952 w 15471952"/>
              <a:gd name="connsiteY253" fmla="*/ 3783883 h 13717588"/>
              <a:gd name="connsiteX254" fmla="*/ 15457804 w 15471952"/>
              <a:gd name="connsiteY254" fmla="*/ 3775994 h 13717588"/>
              <a:gd name="connsiteX255" fmla="*/ 15035704 w 15471952"/>
              <a:gd name="connsiteY255" fmla="*/ 3540666 h 13717588"/>
              <a:gd name="connsiteX256" fmla="*/ 14720670 w 15471952"/>
              <a:gd name="connsiteY256" fmla="*/ 3008583 h 13717588"/>
              <a:gd name="connsiteX257" fmla="*/ 14720670 w 15471952"/>
              <a:gd name="connsiteY257" fmla="*/ 2306027 h 13717588"/>
              <a:gd name="connsiteX258" fmla="*/ 15035704 w 15471952"/>
              <a:gd name="connsiteY258" fmla="*/ 1773945 h 13717588"/>
              <a:gd name="connsiteX259" fmla="*/ 15399964 w 15471952"/>
              <a:gd name="connsiteY259" fmla="*/ 1570862 h 13717588"/>
              <a:gd name="connsiteX260" fmla="*/ 13310756 w 15471952"/>
              <a:gd name="connsiteY260" fmla="*/ 1341305 h 13717588"/>
              <a:gd name="connsiteX261" fmla="*/ 13623788 w 15471952"/>
              <a:gd name="connsiteY261" fmla="*/ 1422667 h 13717588"/>
              <a:gd name="connsiteX262" fmla="*/ 14253860 w 15471952"/>
              <a:gd name="connsiteY262" fmla="*/ 1773945 h 13717588"/>
              <a:gd name="connsiteX263" fmla="*/ 14568894 w 15471952"/>
              <a:gd name="connsiteY263" fmla="*/ 2306027 h 13717588"/>
              <a:gd name="connsiteX264" fmla="*/ 14568894 w 15471952"/>
              <a:gd name="connsiteY264" fmla="*/ 3008583 h 13717588"/>
              <a:gd name="connsiteX265" fmla="*/ 14253860 w 15471952"/>
              <a:gd name="connsiteY265" fmla="*/ 3540666 h 13717588"/>
              <a:gd name="connsiteX266" fmla="*/ 13623788 w 15471952"/>
              <a:gd name="connsiteY266" fmla="*/ 3891943 h 13717588"/>
              <a:gd name="connsiteX267" fmla="*/ 12993720 w 15471952"/>
              <a:gd name="connsiteY267" fmla="*/ 3891943 h 13717588"/>
              <a:gd name="connsiteX268" fmla="*/ 12363648 w 15471952"/>
              <a:gd name="connsiteY268" fmla="*/ 3540666 h 13717588"/>
              <a:gd name="connsiteX269" fmla="*/ 12048614 w 15471952"/>
              <a:gd name="connsiteY269" fmla="*/ 3008583 h 13717588"/>
              <a:gd name="connsiteX270" fmla="*/ 12048614 w 15471952"/>
              <a:gd name="connsiteY270" fmla="*/ 2306027 h 13717588"/>
              <a:gd name="connsiteX271" fmla="*/ 12363648 w 15471952"/>
              <a:gd name="connsiteY271" fmla="*/ 1773945 h 13717588"/>
              <a:gd name="connsiteX272" fmla="*/ 12993720 w 15471952"/>
              <a:gd name="connsiteY272" fmla="*/ 1422667 h 13717588"/>
              <a:gd name="connsiteX273" fmla="*/ 13310756 w 15471952"/>
              <a:gd name="connsiteY273" fmla="*/ 1341305 h 13717588"/>
              <a:gd name="connsiteX274" fmla="*/ 10638700 w 15471952"/>
              <a:gd name="connsiteY274" fmla="*/ 1341305 h 13717588"/>
              <a:gd name="connsiteX275" fmla="*/ 10951732 w 15471952"/>
              <a:gd name="connsiteY275" fmla="*/ 1422666 h 13717588"/>
              <a:gd name="connsiteX276" fmla="*/ 11581804 w 15471952"/>
              <a:gd name="connsiteY276" fmla="*/ 1773945 h 13717588"/>
              <a:gd name="connsiteX277" fmla="*/ 11896838 w 15471952"/>
              <a:gd name="connsiteY277" fmla="*/ 2306027 h 13717588"/>
              <a:gd name="connsiteX278" fmla="*/ 11896838 w 15471952"/>
              <a:gd name="connsiteY278" fmla="*/ 3008583 h 13717588"/>
              <a:gd name="connsiteX279" fmla="*/ 11581804 w 15471952"/>
              <a:gd name="connsiteY279" fmla="*/ 3540666 h 13717588"/>
              <a:gd name="connsiteX280" fmla="*/ 10951732 w 15471952"/>
              <a:gd name="connsiteY280" fmla="*/ 3891943 h 13717588"/>
              <a:gd name="connsiteX281" fmla="*/ 10321664 w 15471952"/>
              <a:gd name="connsiteY281" fmla="*/ 3891943 h 13717588"/>
              <a:gd name="connsiteX282" fmla="*/ 9691592 w 15471952"/>
              <a:gd name="connsiteY282" fmla="*/ 3540666 h 13717588"/>
              <a:gd name="connsiteX283" fmla="*/ 9376558 w 15471952"/>
              <a:gd name="connsiteY283" fmla="*/ 3008583 h 13717588"/>
              <a:gd name="connsiteX284" fmla="*/ 9376558 w 15471952"/>
              <a:gd name="connsiteY284" fmla="*/ 2306027 h 13717588"/>
              <a:gd name="connsiteX285" fmla="*/ 9691592 w 15471952"/>
              <a:gd name="connsiteY285" fmla="*/ 1773945 h 13717588"/>
              <a:gd name="connsiteX286" fmla="*/ 10321664 w 15471952"/>
              <a:gd name="connsiteY286" fmla="*/ 1422666 h 13717588"/>
              <a:gd name="connsiteX287" fmla="*/ 10638700 w 15471952"/>
              <a:gd name="connsiteY287" fmla="*/ 1341305 h 13717588"/>
              <a:gd name="connsiteX288" fmla="*/ 7966644 w 15471952"/>
              <a:gd name="connsiteY288" fmla="*/ 1341305 h 13717588"/>
              <a:gd name="connsiteX289" fmla="*/ 8279676 w 15471952"/>
              <a:gd name="connsiteY289" fmla="*/ 1422667 h 13717588"/>
              <a:gd name="connsiteX290" fmla="*/ 8909748 w 15471952"/>
              <a:gd name="connsiteY290" fmla="*/ 1773945 h 13717588"/>
              <a:gd name="connsiteX291" fmla="*/ 9224782 w 15471952"/>
              <a:gd name="connsiteY291" fmla="*/ 2306027 h 13717588"/>
              <a:gd name="connsiteX292" fmla="*/ 9224782 w 15471952"/>
              <a:gd name="connsiteY292" fmla="*/ 3008583 h 13717588"/>
              <a:gd name="connsiteX293" fmla="*/ 8909748 w 15471952"/>
              <a:gd name="connsiteY293" fmla="*/ 3540666 h 13717588"/>
              <a:gd name="connsiteX294" fmla="*/ 8279676 w 15471952"/>
              <a:gd name="connsiteY294" fmla="*/ 3891943 h 13717588"/>
              <a:gd name="connsiteX295" fmla="*/ 7649607 w 15471952"/>
              <a:gd name="connsiteY295" fmla="*/ 3891943 h 13717588"/>
              <a:gd name="connsiteX296" fmla="*/ 7019537 w 15471952"/>
              <a:gd name="connsiteY296" fmla="*/ 3540666 h 13717588"/>
              <a:gd name="connsiteX297" fmla="*/ 6704502 w 15471952"/>
              <a:gd name="connsiteY297" fmla="*/ 3008583 h 13717588"/>
              <a:gd name="connsiteX298" fmla="*/ 6704502 w 15471952"/>
              <a:gd name="connsiteY298" fmla="*/ 2306027 h 13717588"/>
              <a:gd name="connsiteX299" fmla="*/ 7019537 w 15471952"/>
              <a:gd name="connsiteY299" fmla="*/ 1773945 h 13717588"/>
              <a:gd name="connsiteX300" fmla="*/ 7649607 w 15471952"/>
              <a:gd name="connsiteY300" fmla="*/ 1422667 h 13717588"/>
              <a:gd name="connsiteX301" fmla="*/ 7966644 w 15471952"/>
              <a:gd name="connsiteY301" fmla="*/ 1341305 h 13717588"/>
              <a:gd name="connsiteX302" fmla="*/ 5294589 w 15471952"/>
              <a:gd name="connsiteY302" fmla="*/ 1341305 h 13717588"/>
              <a:gd name="connsiteX303" fmla="*/ 5607621 w 15471952"/>
              <a:gd name="connsiteY303" fmla="*/ 1422667 h 13717588"/>
              <a:gd name="connsiteX304" fmla="*/ 6237691 w 15471952"/>
              <a:gd name="connsiteY304" fmla="*/ 1773945 h 13717588"/>
              <a:gd name="connsiteX305" fmla="*/ 6552727 w 15471952"/>
              <a:gd name="connsiteY305" fmla="*/ 2306027 h 13717588"/>
              <a:gd name="connsiteX306" fmla="*/ 6552727 w 15471952"/>
              <a:gd name="connsiteY306" fmla="*/ 3008583 h 13717588"/>
              <a:gd name="connsiteX307" fmla="*/ 6237691 w 15471952"/>
              <a:gd name="connsiteY307" fmla="*/ 3540666 h 13717588"/>
              <a:gd name="connsiteX308" fmla="*/ 5607621 w 15471952"/>
              <a:gd name="connsiteY308" fmla="*/ 3891943 h 13717588"/>
              <a:gd name="connsiteX309" fmla="*/ 4977551 w 15471952"/>
              <a:gd name="connsiteY309" fmla="*/ 3891943 h 13717588"/>
              <a:gd name="connsiteX310" fmla="*/ 4347481 w 15471952"/>
              <a:gd name="connsiteY310" fmla="*/ 3540666 h 13717588"/>
              <a:gd name="connsiteX311" fmla="*/ 4032447 w 15471952"/>
              <a:gd name="connsiteY311" fmla="*/ 3008583 h 13717588"/>
              <a:gd name="connsiteX312" fmla="*/ 4032447 w 15471952"/>
              <a:gd name="connsiteY312" fmla="*/ 2306027 h 13717588"/>
              <a:gd name="connsiteX313" fmla="*/ 4347481 w 15471952"/>
              <a:gd name="connsiteY313" fmla="*/ 1773945 h 13717588"/>
              <a:gd name="connsiteX314" fmla="*/ 4977551 w 15471952"/>
              <a:gd name="connsiteY314" fmla="*/ 1422667 h 13717588"/>
              <a:gd name="connsiteX315" fmla="*/ 5294589 w 15471952"/>
              <a:gd name="connsiteY315" fmla="*/ 1341305 h 13717588"/>
              <a:gd name="connsiteX316" fmla="*/ 13379058 w 15471952"/>
              <a:gd name="connsiteY316" fmla="*/ 0 h 13717588"/>
              <a:gd name="connsiteX317" fmla="*/ 15471952 w 15471952"/>
              <a:gd name="connsiteY317" fmla="*/ 0 h 13717588"/>
              <a:gd name="connsiteX318" fmla="*/ 15471952 w 15471952"/>
              <a:gd name="connsiteY318" fmla="*/ 1426431 h 13717588"/>
              <a:gd name="connsiteX319" fmla="*/ 15454616 w 15471952"/>
              <a:gd name="connsiteY319" fmla="*/ 1436097 h 13717588"/>
              <a:gd name="connsiteX320" fmla="*/ 14935452 w 15471952"/>
              <a:gd name="connsiteY320" fmla="*/ 1725541 h 13717588"/>
              <a:gd name="connsiteX321" fmla="*/ 14305384 w 15471952"/>
              <a:gd name="connsiteY321" fmla="*/ 1725541 h 13717588"/>
              <a:gd name="connsiteX322" fmla="*/ 13675312 w 15471952"/>
              <a:gd name="connsiteY322" fmla="*/ 1374263 h 13717588"/>
              <a:gd name="connsiteX323" fmla="*/ 13360278 w 15471952"/>
              <a:gd name="connsiteY323" fmla="*/ 842180 h 13717588"/>
              <a:gd name="connsiteX324" fmla="*/ 13360278 w 15471952"/>
              <a:gd name="connsiteY324" fmla="*/ 139624 h 13717588"/>
              <a:gd name="connsiteX325" fmla="*/ 10707002 w 15471952"/>
              <a:gd name="connsiteY325" fmla="*/ 0 h 13717588"/>
              <a:gd name="connsiteX326" fmla="*/ 13189722 w 15471952"/>
              <a:gd name="connsiteY326" fmla="*/ 0 h 13717588"/>
              <a:gd name="connsiteX327" fmla="*/ 13208502 w 15471952"/>
              <a:gd name="connsiteY327" fmla="*/ 139624 h 13717588"/>
              <a:gd name="connsiteX328" fmla="*/ 13208502 w 15471952"/>
              <a:gd name="connsiteY328" fmla="*/ 842180 h 13717588"/>
              <a:gd name="connsiteX329" fmla="*/ 12893468 w 15471952"/>
              <a:gd name="connsiteY329" fmla="*/ 1374263 h 13717588"/>
              <a:gd name="connsiteX330" fmla="*/ 12263396 w 15471952"/>
              <a:gd name="connsiteY330" fmla="*/ 1725541 h 13717588"/>
              <a:gd name="connsiteX331" fmla="*/ 11633328 w 15471952"/>
              <a:gd name="connsiteY331" fmla="*/ 1725541 h 13717588"/>
              <a:gd name="connsiteX332" fmla="*/ 11003256 w 15471952"/>
              <a:gd name="connsiteY332" fmla="*/ 1374263 h 13717588"/>
              <a:gd name="connsiteX333" fmla="*/ 10688222 w 15471952"/>
              <a:gd name="connsiteY333" fmla="*/ 842180 h 13717588"/>
              <a:gd name="connsiteX334" fmla="*/ 10688222 w 15471952"/>
              <a:gd name="connsiteY334" fmla="*/ 139624 h 13717588"/>
              <a:gd name="connsiteX335" fmla="*/ 8034946 w 15471952"/>
              <a:gd name="connsiteY335" fmla="*/ 0 h 13717588"/>
              <a:gd name="connsiteX336" fmla="*/ 10517666 w 15471952"/>
              <a:gd name="connsiteY336" fmla="*/ 0 h 13717588"/>
              <a:gd name="connsiteX337" fmla="*/ 10536446 w 15471952"/>
              <a:gd name="connsiteY337" fmla="*/ 139624 h 13717588"/>
              <a:gd name="connsiteX338" fmla="*/ 10536446 w 15471952"/>
              <a:gd name="connsiteY338" fmla="*/ 842180 h 13717588"/>
              <a:gd name="connsiteX339" fmla="*/ 10221412 w 15471952"/>
              <a:gd name="connsiteY339" fmla="*/ 1374263 h 13717588"/>
              <a:gd name="connsiteX340" fmla="*/ 9591340 w 15471952"/>
              <a:gd name="connsiteY340" fmla="*/ 1725541 h 13717588"/>
              <a:gd name="connsiteX341" fmla="*/ 8961272 w 15471952"/>
              <a:gd name="connsiteY341" fmla="*/ 1725541 h 13717588"/>
              <a:gd name="connsiteX342" fmla="*/ 8331200 w 15471952"/>
              <a:gd name="connsiteY342" fmla="*/ 1374263 h 13717588"/>
              <a:gd name="connsiteX343" fmla="*/ 8016166 w 15471952"/>
              <a:gd name="connsiteY343" fmla="*/ 842180 h 13717588"/>
              <a:gd name="connsiteX344" fmla="*/ 8016166 w 15471952"/>
              <a:gd name="connsiteY344" fmla="*/ 139624 h 13717588"/>
              <a:gd name="connsiteX345" fmla="*/ 5362890 w 15471952"/>
              <a:gd name="connsiteY345" fmla="*/ 0 h 13717588"/>
              <a:gd name="connsiteX346" fmla="*/ 7845610 w 15471952"/>
              <a:gd name="connsiteY346" fmla="*/ 0 h 13717588"/>
              <a:gd name="connsiteX347" fmla="*/ 7864390 w 15471952"/>
              <a:gd name="connsiteY347" fmla="*/ 139624 h 13717588"/>
              <a:gd name="connsiteX348" fmla="*/ 7864390 w 15471952"/>
              <a:gd name="connsiteY348" fmla="*/ 842180 h 13717588"/>
              <a:gd name="connsiteX349" fmla="*/ 7549355 w 15471952"/>
              <a:gd name="connsiteY349" fmla="*/ 1374263 h 13717588"/>
              <a:gd name="connsiteX350" fmla="*/ 6919285 w 15471952"/>
              <a:gd name="connsiteY350" fmla="*/ 1725541 h 13717588"/>
              <a:gd name="connsiteX351" fmla="*/ 6289215 w 15471952"/>
              <a:gd name="connsiteY351" fmla="*/ 1725541 h 13717588"/>
              <a:gd name="connsiteX352" fmla="*/ 5659146 w 15471952"/>
              <a:gd name="connsiteY352" fmla="*/ 1374263 h 13717588"/>
              <a:gd name="connsiteX353" fmla="*/ 5344110 w 15471952"/>
              <a:gd name="connsiteY353" fmla="*/ 842180 h 13717588"/>
              <a:gd name="connsiteX354" fmla="*/ 5344110 w 15471952"/>
              <a:gd name="connsiteY354" fmla="*/ 139624 h 13717588"/>
              <a:gd name="connsiteX355" fmla="*/ 2690834 w 15471952"/>
              <a:gd name="connsiteY355" fmla="*/ 0 h 13717588"/>
              <a:gd name="connsiteX356" fmla="*/ 5173555 w 15471952"/>
              <a:gd name="connsiteY356" fmla="*/ 0 h 13717588"/>
              <a:gd name="connsiteX357" fmla="*/ 5192335 w 15471952"/>
              <a:gd name="connsiteY357" fmla="*/ 139624 h 13717588"/>
              <a:gd name="connsiteX358" fmla="*/ 5192335 w 15471952"/>
              <a:gd name="connsiteY358" fmla="*/ 842180 h 13717588"/>
              <a:gd name="connsiteX359" fmla="*/ 4877299 w 15471952"/>
              <a:gd name="connsiteY359" fmla="*/ 1374263 h 13717588"/>
              <a:gd name="connsiteX360" fmla="*/ 4247230 w 15471952"/>
              <a:gd name="connsiteY360" fmla="*/ 1725541 h 13717588"/>
              <a:gd name="connsiteX361" fmla="*/ 3617159 w 15471952"/>
              <a:gd name="connsiteY361" fmla="*/ 1725541 h 13717588"/>
              <a:gd name="connsiteX362" fmla="*/ 2987089 w 15471952"/>
              <a:gd name="connsiteY362" fmla="*/ 1374263 h 13717588"/>
              <a:gd name="connsiteX363" fmla="*/ 2672054 w 15471952"/>
              <a:gd name="connsiteY363" fmla="*/ 842180 h 13717588"/>
              <a:gd name="connsiteX364" fmla="*/ 2672054 w 15471952"/>
              <a:gd name="connsiteY364" fmla="*/ 139624 h 13717588"/>
              <a:gd name="connsiteX365" fmla="*/ 18779 w 15471952"/>
              <a:gd name="connsiteY365" fmla="*/ 0 h 13717588"/>
              <a:gd name="connsiteX366" fmla="*/ 2501499 w 15471952"/>
              <a:gd name="connsiteY366" fmla="*/ 0 h 13717588"/>
              <a:gd name="connsiteX367" fmla="*/ 2520278 w 15471952"/>
              <a:gd name="connsiteY367" fmla="*/ 139624 h 13717588"/>
              <a:gd name="connsiteX368" fmla="*/ 2520278 w 15471952"/>
              <a:gd name="connsiteY368" fmla="*/ 842180 h 13717588"/>
              <a:gd name="connsiteX369" fmla="*/ 2205243 w 15471952"/>
              <a:gd name="connsiteY369" fmla="*/ 1374263 h 13717588"/>
              <a:gd name="connsiteX370" fmla="*/ 1575173 w 15471952"/>
              <a:gd name="connsiteY370" fmla="*/ 1725541 h 13717588"/>
              <a:gd name="connsiteX371" fmla="*/ 945103 w 15471952"/>
              <a:gd name="connsiteY371" fmla="*/ 1725541 h 13717588"/>
              <a:gd name="connsiteX372" fmla="*/ 315033 w 15471952"/>
              <a:gd name="connsiteY372" fmla="*/ 1374263 h 13717588"/>
              <a:gd name="connsiteX373" fmla="*/ 0 w 15471952"/>
              <a:gd name="connsiteY373" fmla="*/ 842180 h 13717588"/>
              <a:gd name="connsiteX374" fmla="*/ 0 w 15471952"/>
              <a:gd name="connsiteY374" fmla="*/ 139624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5471952" h="13717588">
                <a:moveTo>
                  <a:pt x="14754750" y="12173319"/>
                </a:moveTo>
                <a:cubicBezTo>
                  <a:pt x="14863544" y="12173319"/>
                  <a:pt x="14971670" y="12200439"/>
                  <a:pt x="15067784" y="12254681"/>
                </a:cubicBezTo>
                <a:cubicBezTo>
                  <a:pt x="15225302" y="12342500"/>
                  <a:pt x="15343438" y="12408365"/>
                  <a:pt x="15432042" y="12457763"/>
                </a:cubicBezTo>
                <a:lnTo>
                  <a:pt x="15471952" y="12480014"/>
                </a:lnTo>
                <a:lnTo>
                  <a:pt x="15471952" y="13717588"/>
                </a:lnTo>
                <a:lnTo>
                  <a:pt x="13492608" y="13717588"/>
                </a:lnTo>
                <a:lnTo>
                  <a:pt x="13492608" y="13138042"/>
                </a:lnTo>
                <a:cubicBezTo>
                  <a:pt x="13492608" y="12921076"/>
                  <a:pt x="13610078" y="12714442"/>
                  <a:pt x="13807644" y="12605959"/>
                </a:cubicBezTo>
                <a:cubicBezTo>
                  <a:pt x="14437712" y="12254681"/>
                  <a:pt x="14437712" y="12254681"/>
                  <a:pt x="14437712" y="12254681"/>
                </a:cubicBezTo>
                <a:cubicBezTo>
                  <a:pt x="14536494" y="12200439"/>
                  <a:pt x="14645956" y="12173319"/>
                  <a:pt x="14754750" y="12173319"/>
                </a:cubicBezTo>
                <a:close/>
                <a:moveTo>
                  <a:pt x="12082694" y="12173319"/>
                </a:moveTo>
                <a:cubicBezTo>
                  <a:pt x="12191488" y="12173319"/>
                  <a:pt x="12299614" y="12200440"/>
                  <a:pt x="12395728" y="12254681"/>
                </a:cubicBezTo>
                <a:cubicBezTo>
                  <a:pt x="13025796" y="12605959"/>
                  <a:pt x="13025796" y="12605959"/>
                  <a:pt x="13025796" y="12605959"/>
                </a:cubicBezTo>
                <a:cubicBezTo>
                  <a:pt x="13223362" y="12714442"/>
                  <a:pt x="13340832" y="12921076"/>
                  <a:pt x="13340832" y="13138042"/>
                </a:cubicBezTo>
                <a:cubicBezTo>
                  <a:pt x="13340832" y="13445410"/>
                  <a:pt x="13340832" y="13618305"/>
                  <a:pt x="13340832" y="13715558"/>
                </a:cubicBezTo>
                <a:lnTo>
                  <a:pt x="13340832" y="13717588"/>
                </a:lnTo>
                <a:lnTo>
                  <a:pt x="10820552" y="13717588"/>
                </a:lnTo>
                <a:lnTo>
                  <a:pt x="10820552" y="13138042"/>
                </a:lnTo>
                <a:cubicBezTo>
                  <a:pt x="10820552" y="12921076"/>
                  <a:pt x="10938022" y="12714442"/>
                  <a:pt x="11135588" y="12605959"/>
                </a:cubicBezTo>
                <a:cubicBezTo>
                  <a:pt x="11765656" y="12254681"/>
                  <a:pt x="11765656" y="12254681"/>
                  <a:pt x="11765656" y="12254681"/>
                </a:cubicBezTo>
                <a:cubicBezTo>
                  <a:pt x="11864440" y="12200440"/>
                  <a:pt x="11973900" y="12173319"/>
                  <a:pt x="12082694" y="12173319"/>
                </a:cubicBezTo>
                <a:close/>
                <a:moveTo>
                  <a:pt x="9410638" y="12173319"/>
                </a:moveTo>
                <a:cubicBezTo>
                  <a:pt x="9519432" y="12173319"/>
                  <a:pt x="9627560" y="12200440"/>
                  <a:pt x="9723672" y="12254681"/>
                </a:cubicBezTo>
                <a:cubicBezTo>
                  <a:pt x="10353740" y="12605959"/>
                  <a:pt x="10353740" y="12605959"/>
                  <a:pt x="10353740" y="12605959"/>
                </a:cubicBezTo>
                <a:cubicBezTo>
                  <a:pt x="10551306" y="12714442"/>
                  <a:pt x="10668776" y="12921076"/>
                  <a:pt x="10668776" y="13138042"/>
                </a:cubicBezTo>
                <a:cubicBezTo>
                  <a:pt x="10668776" y="13445410"/>
                  <a:pt x="10668776" y="13618305"/>
                  <a:pt x="10668776" y="13715558"/>
                </a:cubicBezTo>
                <a:lnTo>
                  <a:pt x="10668776" y="13717588"/>
                </a:lnTo>
                <a:lnTo>
                  <a:pt x="8148496" y="13717588"/>
                </a:lnTo>
                <a:lnTo>
                  <a:pt x="8148496" y="13138042"/>
                </a:lnTo>
                <a:cubicBezTo>
                  <a:pt x="8148496" y="12921076"/>
                  <a:pt x="8265966" y="12714442"/>
                  <a:pt x="8463532" y="12605959"/>
                </a:cubicBezTo>
                <a:cubicBezTo>
                  <a:pt x="9093600" y="12254681"/>
                  <a:pt x="9093600" y="12254681"/>
                  <a:pt x="9093600" y="12254681"/>
                </a:cubicBezTo>
                <a:cubicBezTo>
                  <a:pt x="9192384" y="12200440"/>
                  <a:pt x="9301844" y="12173319"/>
                  <a:pt x="9410638" y="12173319"/>
                </a:cubicBezTo>
                <a:close/>
                <a:moveTo>
                  <a:pt x="6738582" y="12173319"/>
                </a:moveTo>
                <a:cubicBezTo>
                  <a:pt x="6847377" y="12173319"/>
                  <a:pt x="6955504" y="12200439"/>
                  <a:pt x="7051615" y="12254681"/>
                </a:cubicBezTo>
                <a:cubicBezTo>
                  <a:pt x="7681686" y="12605959"/>
                  <a:pt x="7681686" y="12605959"/>
                  <a:pt x="7681686" y="12605959"/>
                </a:cubicBezTo>
                <a:cubicBezTo>
                  <a:pt x="7879250" y="12714442"/>
                  <a:pt x="7996720" y="12921076"/>
                  <a:pt x="7996720" y="13138042"/>
                </a:cubicBezTo>
                <a:cubicBezTo>
                  <a:pt x="7996720" y="13445410"/>
                  <a:pt x="7996720" y="13618305"/>
                  <a:pt x="7996720" y="13715558"/>
                </a:cubicBezTo>
                <a:lnTo>
                  <a:pt x="7996720" y="13717588"/>
                </a:lnTo>
                <a:lnTo>
                  <a:pt x="5476441" y="13717588"/>
                </a:lnTo>
                <a:lnTo>
                  <a:pt x="5476441" y="13138042"/>
                </a:lnTo>
                <a:cubicBezTo>
                  <a:pt x="5476441" y="12921076"/>
                  <a:pt x="5593911" y="12714442"/>
                  <a:pt x="5791475" y="12605959"/>
                </a:cubicBezTo>
                <a:cubicBezTo>
                  <a:pt x="6421545" y="12254681"/>
                  <a:pt x="6421545" y="12254681"/>
                  <a:pt x="6421545" y="12254681"/>
                </a:cubicBezTo>
                <a:cubicBezTo>
                  <a:pt x="6520327" y="12200439"/>
                  <a:pt x="6629791" y="12173319"/>
                  <a:pt x="6738582" y="12173319"/>
                </a:cubicBezTo>
                <a:close/>
                <a:moveTo>
                  <a:pt x="4085973" y="12173319"/>
                </a:moveTo>
                <a:cubicBezTo>
                  <a:pt x="4194766" y="12173319"/>
                  <a:pt x="4302893" y="12200440"/>
                  <a:pt x="4399005" y="12254681"/>
                </a:cubicBezTo>
                <a:cubicBezTo>
                  <a:pt x="5029075" y="12605959"/>
                  <a:pt x="5029075" y="12605959"/>
                  <a:pt x="5029075" y="12605959"/>
                </a:cubicBezTo>
                <a:cubicBezTo>
                  <a:pt x="5226639" y="12714442"/>
                  <a:pt x="5344110" y="12921076"/>
                  <a:pt x="5344110" y="13138042"/>
                </a:cubicBezTo>
                <a:cubicBezTo>
                  <a:pt x="5344110" y="13445410"/>
                  <a:pt x="5344110" y="13618305"/>
                  <a:pt x="5344110" y="13715558"/>
                </a:cubicBezTo>
                <a:lnTo>
                  <a:pt x="5344110" y="13717588"/>
                </a:lnTo>
                <a:lnTo>
                  <a:pt x="2823830" y="13717588"/>
                </a:lnTo>
                <a:lnTo>
                  <a:pt x="2823830" y="13138042"/>
                </a:lnTo>
                <a:cubicBezTo>
                  <a:pt x="2823830" y="12921076"/>
                  <a:pt x="2941301" y="12714442"/>
                  <a:pt x="3138865" y="12605959"/>
                </a:cubicBezTo>
                <a:cubicBezTo>
                  <a:pt x="3768935" y="12254681"/>
                  <a:pt x="3768935" y="12254681"/>
                  <a:pt x="3768935" y="12254681"/>
                </a:cubicBezTo>
                <a:cubicBezTo>
                  <a:pt x="3867717" y="12200440"/>
                  <a:pt x="3977178" y="12173319"/>
                  <a:pt x="4085973" y="12173319"/>
                </a:cubicBezTo>
                <a:close/>
                <a:moveTo>
                  <a:pt x="15471952" y="10240429"/>
                </a:moveTo>
                <a:lnTo>
                  <a:pt x="15471952" y="12405403"/>
                </a:lnTo>
                <a:lnTo>
                  <a:pt x="15452744" y="12394695"/>
                </a:lnTo>
                <a:cubicBezTo>
                  <a:pt x="15114788" y="12206277"/>
                  <a:pt x="15114788" y="12206277"/>
                  <a:pt x="15114788" y="12206277"/>
                </a:cubicBezTo>
                <a:cubicBezTo>
                  <a:pt x="14917224" y="12092628"/>
                  <a:pt x="14799754" y="11891160"/>
                  <a:pt x="14799754" y="11674194"/>
                </a:cubicBezTo>
                <a:lnTo>
                  <a:pt x="14799754" y="10971638"/>
                </a:lnTo>
                <a:cubicBezTo>
                  <a:pt x="14799754" y="10754672"/>
                  <a:pt x="14917224" y="10548038"/>
                  <a:pt x="15114788" y="10439555"/>
                </a:cubicBezTo>
                <a:cubicBezTo>
                  <a:pt x="15232926" y="10373690"/>
                  <a:pt x="15328914" y="10320175"/>
                  <a:pt x="15406904" y="10276694"/>
                </a:cubicBezTo>
                <a:close/>
                <a:moveTo>
                  <a:pt x="13389840" y="10006915"/>
                </a:moveTo>
                <a:cubicBezTo>
                  <a:pt x="13498634" y="10006915"/>
                  <a:pt x="13606760" y="10034035"/>
                  <a:pt x="13702872" y="10088277"/>
                </a:cubicBezTo>
                <a:cubicBezTo>
                  <a:pt x="14332944" y="10439555"/>
                  <a:pt x="14332944" y="10439555"/>
                  <a:pt x="14332944" y="10439555"/>
                </a:cubicBezTo>
                <a:cubicBezTo>
                  <a:pt x="14530508" y="10548038"/>
                  <a:pt x="14647978" y="10754672"/>
                  <a:pt x="14647978" y="10971638"/>
                </a:cubicBezTo>
                <a:cubicBezTo>
                  <a:pt x="14647978" y="11674194"/>
                  <a:pt x="14647978" y="11674194"/>
                  <a:pt x="14647978" y="11674194"/>
                </a:cubicBezTo>
                <a:cubicBezTo>
                  <a:pt x="14647978" y="11891160"/>
                  <a:pt x="14530508" y="12092628"/>
                  <a:pt x="14332944" y="12206277"/>
                </a:cubicBezTo>
                <a:cubicBezTo>
                  <a:pt x="13702872" y="12557555"/>
                  <a:pt x="13702872" y="12557555"/>
                  <a:pt x="13702872" y="12557555"/>
                </a:cubicBezTo>
                <a:cubicBezTo>
                  <a:pt x="13510648" y="12666038"/>
                  <a:pt x="13270368" y="12666038"/>
                  <a:pt x="13072804" y="12557555"/>
                </a:cubicBezTo>
                <a:cubicBezTo>
                  <a:pt x="12442732" y="12206277"/>
                  <a:pt x="12442732" y="12206277"/>
                  <a:pt x="12442732" y="12206277"/>
                </a:cubicBezTo>
                <a:cubicBezTo>
                  <a:pt x="12245168" y="12092628"/>
                  <a:pt x="12127698" y="11891160"/>
                  <a:pt x="12127698" y="11674194"/>
                </a:cubicBezTo>
                <a:lnTo>
                  <a:pt x="12127698" y="10971638"/>
                </a:lnTo>
                <a:cubicBezTo>
                  <a:pt x="12127698" y="10754672"/>
                  <a:pt x="12245168" y="10548038"/>
                  <a:pt x="12442732" y="10439555"/>
                </a:cubicBezTo>
                <a:cubicBezTo>
                  <a:pt x="13072804" y="10088277"/>
                  <a:pt x="13072804" y="10088277"/>
                  <a:pt x="13072804" y="10088277"/>
                </a:cubicBezTo>
                <a:cubicBezTo>
                  <a:pt x="13171586" y="10034035"/>
                  <a:pt x="13281048" y="10006915"/>
                  <a:pt x="13389840" y="10006915"/>
                </a:cubicBezTo>
                <a:close/>
                <a:moveTo>
                  <a:pt x="10717784" y="10006915"/>
                </a:moveTo>
                <a:cubicBezTo>
                  <a:pt x="10826578" y="10006915"/>
                  <a:pt x="10934704" y="10034036"/>
                  <a:pt x="11030816" y="10088277"/>
                </a:cubicBezTo>
                <a:cubicBezTo>
                  <a:pt x="11660888" y="10439555"/>
                  <a:pt x="11660888" y="10439555"/>
                  <a:pt x="11660888" y="10439555"/>
                </a:cubicBezTo>
                <a:cubicBezTo>
                  <a:pt x="11858452" y="10548038"/>
                  <a:pt x="11975922" y="10754672"/>
                  <a:pt x="11975922" y="10971638"/>
                </a:cubicBezTo>
                <a:cubicBezTo>
                  <a:pt x="11975922" y="11674194"/>
                  <a:pt x="11975922" y="11674194"/>
                  <a:pt x="11975922" y="11674194"/>
                </a:cubicBezTo>
                <a:cubicBezTo>
                  <a:pt x="11975922" y="11891160"/>
                  <a:pt x="11858452" y="12092628"/>
                  <a:pt x="11660888" y="12206277"/>
                </a:cubicBezTo>
                <a:cubicBezTo>
                  <a:pt x="11030816" y="12557555"/>
                  <a:pt x="11030816" y="12557555"/>
                  <a:pt x="11030816" y="12557555"/>
                </a:cubicBezTo>
                <a:cubicBezTo>
                  <a:pt x="10838592" y="12666038"/>
                  <a:pt x="10598312" y="12666038"/>
                  <a:pt x="10400748" y="12557555"/>
                </a:cubicBezTo>
                <a:cubicBezTo>
                  <a:pt x="9770676" y="12206277"/>
                  <a:pt x="9770676" y="12206277"/>
                  <a:pt x="9770676" y="12206277"/>
                </a:cubicBezTo>
                <a:cubicBezTo>
                  <a:pt x="9573112" y="12092628"/>
                  <a:pt x="9455642" y="11891160"/>
                  <a:pt x="9455642" y="11674194"/>
                </a:cubicBezTo>
                <a:lnTo>
                  <a:pt x="9455642" y="10971638"/>
                </a:lnTo>
                <a:cubicBezTo>
                  <a:pt x="9455642" y="10754672"/>
                  <a:pt x="9573112" y="10548038"/>
                  <a:pt x="9770676" y="10439555"/>
                </a:cubicBezTo>
                <a:cubicBezTo>
                  <a:pt x="10400748" y="10088277"/>
                  <a:pt x="10400748" y="10088277"/>
                  <a:pt x="10400748" y="10088277"/>
                </a:cubicBezTo>
                <a:cubicBezTo>
                  <a:pt x="10499530" y="10034036"/>
                  <a:pt x="10608992" y="10006915"/>
                  <a:pt x="10717784" y="10006915"/>
                </a:cubicBezTo>
                <a:close/>
                <a:moveTo>
                  <a:pt x="8045728" y="10006915"/>
                </a:moveTo>
                <a:cubicBezTo>
                  <a:pt x="8154522" y="10006915"/>
                  <a:pt x="8262648" y="10034036"/>
                  <a:pt x="8358760" y="10088277"/>
                </a:cubicBezTo>
                <a:cubicBezTo>
                  <a:pt x="8988832" y="10439555"/>
                  <a:pt x="8988832" y="10439555"/>
                  <a:pt x="8988832" y="10439555"/>
                </a:cubicBezTo>
                <a:cubicBezTo>
                  <a:pt x="9186396" y="10548038"/>
                  <a:pt x="9303866" y="10754672"/>
                  <a:pt x="9303866" y="10971638"/>
                </a:cubicBezTo>
                <a:cubicBezTo>
                  <a:pt x="9303866" y="11674194"/>
                  <a:pt x="9303866" y="11674194"/>
                  <a:pt x="9303866" y="11674194"/>
                </a:cubicBezTo>
                <a:cubicBezTo>
                  <a:pt x="9303866" y="11891160"/>
                  <a:pt x="9186396" y="12092628"/>
                  <a:pt x="8988832" y="12206277"/>
                </a:cubicBezTo>
                <a:cubicBezTo>
                  <a:pt x="8358760" y="12557555"/>
                  <a:pt x="8358760" y="12557555"/>
                  <a:pt x="8358760" y="12557555"/>
                </a:cubicBezTo>
                <a:cubicBezTo>
                  <a:pt x="8166536" y="12666038"/>
                  <a:pt x="7926256" y="12666038"/>
                  <a:pt x="7728692" y="12557555"/>
                </a:cubicBezTo>
                <a:cubicBezTo>
                  <a:pt x="7098621" y="12206277"/>
                  <a:pt x="7098621" y="12206277"/>
                  <a:pt x="7098621" y="12206277"/>
                </a:cubicBezTo>
                <a:cubicBezTo>
                  <a:pt x="6901057" y="12092628"/>
                  <a:pt x="6783586" y="11891160"/>
                  <a:pt x="6783586" y="11674194"/>
                </a:cubicBezTo>
                <a:lnTo>
                  <a:pt x="6783586" y="10971638"/>
                </a:lnTo>
                <a:cubicBezTo>
                  <a:pt x="6783586" y="10754672"/>
                  <a:pt x="6901057" y="10548038"/>
                  <a:pt x="7098621" y="10439555"/>
                </a:cubicBezTo>
                <a:cubicBezTo>
                  <a:pt x="7728692" y="10088277"/>
                  <a:pt x="7728692" y="10088277"/>
                  <a:pt x="7728692" y="10088277"/>
                </a:cubicBezTo>
                <a:cubicBezTo>
                  <a:pt x="7827474" y="10034036"/>
                  <a:pt x="7936936" y="10006915"/>
                  <a:pt x="8045728" y="10006915"/>
                </a:cubicBezTo>
                <a:close/>
                <a:moveTo>
                  <a:pt x="14754750" y="7840511"/>
                </a:moveTo>
                <a:cubicBezTo>
                  <a:pt x="14863544" y="7840510"/>
                  <a:pt x="14971670" y="7867632"/>
                  <a:pt x="15067784" y="7921873"/>
                </a:cubicBezTo>
                <a:cubicBezTo>
                  <a:pt x="15225302" y="8009693"/>
                  <a:pt x="15343438" y="8075557"/>
                  <a:pt x="15432042" y="8124956"/>
                </a:cubicBezTo>
                <a:lnTo>
                  <a:pt x="15471952" y="8147206"/>
                </a:lnTo>
                <a:lnTo>
                  <a:pt x="15471952" y="10165818"/>
                </a:lnTo>
                <a:lnTo>
                  <a:pt x="15405738" y="10202734"/>
                </a:lnTo>
                <a:cubicBezTo>
                  <a:pt x="15067784" y="10391151"/>
                  <a:pt x="15067784" y="10391151"/>
                  <a:pt x="15067784" y="10391151"/>
                </a:cubicBezTo>
                <a:cubicBezTo>
                  <a:pt x="14875558" y="10499634"/>
                  <a:pt x="14635278" y="10499634"/>
                  <a:pt x="14437712" y="10391151"/>
                </a:cubicBezTo>
                <a:cubicBezTo>
                  <a:pt x="13807644" y="10039873"/>
                  <a:pt x="13807644" y="10039873"/>
                  <a:pt x="13807644" y="10039873"/>
                </a:cubicBezTo>
                <a:cubicBezTo>
                  <a:pt x="13610078" y="9926224"/>
                  <a:pt x="13492608" y="9724756"/>
                  <a:pt x="13492608" y="9507790"/>
                </a:cubicBezTo>
                <a:lnTo>
                  <a:pt x="13492608" y="8805234"/>
                </a:lnTo>
                <a:cubicBezTo>
                  <a:pt x="13492608" y="8588268"/>
                  <a:pt x="13610078" y="8381634"/>
                  <a:pt x="13807644" y="8273151"/>
                </a:cubicBezTo>
                <a:cubicBezTo>
                  <a:pt x="14437712" y="7921873"/>
                  <a:pt x="14437712" y="7921873"/>
                  <a:pt x="14437712" y="7921873"/>
                </a:cubicBezTo>
                <a:cubicBezTo>
                  <a:pt x="14536494" y="7867632"/>
                  <a:pt x="14645956" y="7840510"/>
                  <a:pt x="14754750" y="7840511"/>
                </a:cubicBezTo>
                <a:close/>
                <a:moveTo>
                  <a:pt x="12082694" y="7840511"/>
                </a:moveTo>
                <a:cubicBezTo>
                  <a:pt x="12191488" y="7840510"/>
                  <a:pt x="12299614" y="7867632"/>
                  <a:pt x="12395728" y="7921873"/>
                </a:cubicBezTo>
                <a:cubicBezTo>
                  <a:pt x="13025796" y="8273151"/>
                  <a:pt x="13025796" y="8273151"/>
                  <a:pt x="13025796" y="8273151"/>
                </a:cubicBezTo>
                <a:cubicBezTo>
                  <a:pt x="13223362" y="8381634"/>
                  <a:pt x="13340832" y="8588268"/>
                  <a:pt x="13340832" y="8805234"/>
                </a:cubicBezTo>
                <a:cubicBezTo>
                  <a:pt x="13340832" y="9507790"/>
                  <a:pt x="13340832" y="9507790"/>
                  <a:pt x="13340832" y="9507790"/>
                </a:cubicBezTo>
                <a:cubicBezTo>
                  <a:pt x="13340832" y="9724756"/>
                  <a:pt x="13223362" y="9926224"/>
                  <a:pt x="13025796" y="10039873"/>
                </a:cubicBezTo>
                <a:cubicBezTo>
                  <a:pt x="12395728" y="10391151"/>
                  <a:pt x="12395728" y="10391151"/>
                  <a:pt x="12395728" y="10391151"/>
                </a:cubicBezTo>
                <a:cubicBezTo>
                  <a:pt x="12203502" y="10499634"/>
                  <a:pt x="11963222" y="10499634"/>
                  <a:pt x="11765656" y="10391151"/>
                </a:cubicBezTo>
                <a:cubicBezTo>
                  <a:pt x="11135588" y="10039873"/>
                  <a:pt x="11135588" y="10039873"/>
                  <a:pt x="11135588" y="10039873"/>
                </a:cubicBezTo>
                <a:cubicBezTo>
                  <a:pt x="10938022" y="9926224"/>
                  <a:pt x="10820552" y="9724756"/>
                  <a:pt x="10820552" y="9507790"/>
                </a:cubicBezTo>
                <a:lnTo>
                  <a:pt x="10820552" y="8805234"/>
                </a:lnTo>
                <a:cubicBezTo>
                  <a:pt x="10820552" y="8588268"/>
                  <a:pt x="10938022" y="8381634"/>
                  <a:pt x="11135588" y="8273151"/>
                </a:cubicBezTo>
                <a:cubicBezTo>
                  <a:pt x="11765656" y="7921873"/>
                  <a:pt x="11765656" y="7921873"/>
                  <a:pt x="11765656" y="7921873"/>
                </a:cubicBezTo>
                <a:cubicBezTo>
                  <a:pt x="11864438" y="7867632"/>
                  <a:pt x="11973900" y="7840510"/>
                  <a:pt x="12082694" y="7840511"/>
                </a:cubicBezTo>
                <a:close/>
                <a:moveTo>
                  <a:pt x="9410638" y="7840511"/>
                </a:moveTo>
                <a:cubicBezTo>
                  <a:pt x="9519432" y="7840511"/>
                  <a:pt x="9627560" y="7867632"/>
                  <a:pt x="9723672" y="7921873"/>
                </a:cubicBezTo>
                <a:cubicBezTo>
                  <a:pt x="10353740" y="8273151"/>
                  <a:pt x="10353740" y="8273151"/>
                  <a:pt x="10353740" y="8273151"/>
                </a:cubicBezTo>
                <a:cubicBezTo>
                  <a:pt x="10551306" y="8381634"/>
                  <a:pt x="10668776" y="8588268"/>
                  <a:pt x="10668776" y="8805234"/>
                </a:cubicBezTo>
                <a:cubicBezTo>
                  <a:pt x="10668776" y="9507790"/>
                  <a:pt x="10668776" y="9507790"/>
                  <a:pt x="10668776" y="9507790"/>
                </a:cubicBezTo>
                <a:cubicBezTo>
                  <a:pt x="10668776" y="9724756"/>
                  <a:pt x="10551306" y="9926224"/>
                  <a:pt x="10353740" y="10039873"/>
                </a:cubicBezTo>
                <a:cubicBezTo>
                  <a:pt x="9723672" y="10391151"/>
                  <a:pt x="9723672" y="10391151"/>
                  <a:pt x="9723672" y="10391151"/>
                </a:cubicBezTo>
                <a:cubicBezTo>
                  <a:pt x="9531446" y="10499634"/>
                  <a:pt x="9291166" y="10499634"/>
                  <a:pt x="9093600" y="10391151"/>
                </a:cubicBezTo>
                <a:cubicBezTo>
                  <a:pt x="8463532" y="10039873"/>
                  <a:pt x="8463532" y="10039873"/>
                  <a:pt x="8463532" y="10039873"/>
                </a:cubicBezTo>
                <a:cubicBezTo>
                  <a:pt x="8265966" y="9926224"/>
                  <a:pt x="8148496" y="9724756"/>
                  <a:pt x="8148496" y="9507790"/>
                </a:cubicBezTo>
                <a:lnTo>
                  <a:pt x="8148496" y="8805234"/>
                </a:lnTo>
                <a:cubicBezTo>
                  <a:pt x="8148496" y="8588268"/>
                  <a:pt x="8265966" y="8381634"/>
                  <a:pt x="8463532" y="8273151"/>
                </a:cubicBezTo>
                <a:cubicBezTo>
                  <a:pt x="9093600" y="7921873"/>
                  <a:pt x="9093600" y="7921873"/>
                  <a:pt x="9093600" y="7921873"/>
                </a:cubicBezTo>
                <a:cubicBezTo>
                  <a:pt x="9192384" y="7867632"/>
                  <a:pt x="9301844" y="7840511"/>
                  <a:pt x="9410638" y="7840511"/>
                </a:cubicBezTo>
                <a:close/>
                <a:moveTo>
                  <a:pt x="15471952" y="5907624"/>
                </a:moveTo>
                <a:lnTo>
                  <a:pt x="15471952" y="8072596"/>
                </a:lnTo>
                <a:lnTo>
                  <a:pt x="15452744" y="8061887"/>
                </a:lnTo>
                <a:cubicBezTo>
                  <a:pt x="15114788" y="7873469"/>
                  <a:pt x="15114788" y="7873469"/>
                  <a:pt x="15114788" y="7873469"/>
                </a:cubicBezTo>
                <a:cubicBezTo>
                  <a:pt x="14917224" y="7759820"/>
                  <a:pt x="14799754" y="7558352"/>
                  <a:pt x="14799754" y="7341386"/>
                </a:cubicBezTo>
                <a:lnTo>
                  <a:pt x="14799754" y="6638834"/>
                </a:lnTo>
                <a:cubicBezTo>
                  <a:pt x="14799754" y="6421868"/>
                  <a:pt x="14917224" y="6215233"/>
                  <a:pt x="15114788" y="6106751"/>
                </a:cubicBezTo>
                <a:cubicBezTo>
                  <a:pt x="15232926" y="6040886"/>
                  <a:pt x="15328914" y="5987370"/>
                  <a:pt x="15406904" y="5943890"/>
                </a:cubicBezTo>
                <a:close/>
                <a:moveTo>
                  <a:pt x="13389840" y="5674111"/>
                </a:moveTo>
                <a:cubicBezTo>
                  <a:pt x="13498634" y="5674111"/>
                  <a:pt x="13606760" y="5701230"/>
                  <a:pt x="13702872" y="5755474"/>
                </a:cubicBezTo>
                <a:cubicBezTo>
                  <a:pt x="14332944" y="6106751"/>
                  <a:pt x="14332944" y="6106751"/>
                  <a:pt x="14332944" y="6106751"/>
                </a:cubicBezTo>
                <a:cubicBezTo>
                  <a:pt x="14530508" y="6215233"/>
                  <a:pt x="14647978" y="6421868"/>
                  <a:pt x="14647978" y="6638834"/>
                </a:cubicBezTo>
                <a:cubicBezTo>
                  <a:pt x="14647978" y="7341386"/>
                  <a:pt x="14647978" y="7341386"/>
                  <a:pt x="14647978" y="7341386"/>
                </a:cubicBezTo>
                <a:cubicBezTo>
                  <a:pt x="14647978" y="7558352"/>
                  <a:pt x="14530508" y="7759820"/>
                  <a:pt x="14332944" y="7873469"/>
                </a:cubicBezTo>
                <a:cubicBezTo>
                  <a:pt x="13702872" y="8224747"/>
                  <a:pt x="13702872" y="8224747"/>
                  <a:pt x="13702872" y="8224747"/>
                </a:cubicBezTo>
                <a:cubicBezTo>
                  <a:pt x="13510648" y="8333230"/>
                  <a:pt x="13270368" y="8333230"/>
                  <a:pt x="13072804" y="8224747"/>
                </a:cubicBezTo>
                <a:cubicBezTo>
                  <a:pt x="12442732" y="7873469"/>
                  <a:pt x="12442732" y="7873469"/>
                  <a:pt x="12442732" y="7873469"/>
                </a:cubicBezTo>
                <a:cubicBezTo>
                  <a:pt x="12245168" y="7759820"/>
                  <a:pt x="12127698" y="7558352"/>
                  <a:pt x="12127698" y="7341386"/>
                </a:cubicBezTo>
                <a:lnTo>
                  <a:pt x="12127698" y="6638834"/>
                </a:lnTo>
                <a:cubicBezTo>
                  <a:pt x="12127698" y="6421868"/>
                  <a:pt x="12245168" y="6215233"/>
                  <a:pt x="12442732" y="6106751"/>
                </a:cubicBezTo>
                <a:cubicBezTo>
                  <a:pt x="13072804" y="5755474"/>
                  <a:pt x="13072804" y="5755474"/>
                  <a:pt x="13072804" y="5755474"/>
                </a:cubicBezTo>
                <a:cubicBezTo>
                  <a:pt x="13171586" y="5701230"/>
                  <a:pt x="13281048" y="5674111"/>
                  <a:pt x="13389840" y="5674111"/>
                </a:cubicBezTo>
                <a:close/>
                <a:moveTo>
                  <a:pt x="10717784" y="5674111"/>
                </a:moveTo>
                <a:cubicBezTo>
                  <a:pt x="10826578" y="5674111"/>
                  <a:pt x="10934704" y="5701230"/>
                  <a:pt x="11030816" y="5755474"/>
                </a:cubicBezTo>
                <a:cubicBezTo>
                  <a:pt x="11660888" y="6106751"/>
                  <a:pt x="11660888" y="6106751"/>
                  <a:pt x="11660888" y="6106751"/>
                </a:cubicBezTo>
                <a:cubicBezTo>
                  <a:pt x="11858452" y="6215233"/>
                  <a:pt x="11975922" y="6421868"/>
                  <a:pt x="11975922" y="6638834"/>
                </a:cubicBezTo>
                <a:cubicBezTo>
                  <a:pt x="11975922" y="7341386"/>
                  <a:pt x="11975922" y="7341386"/>
                  <a:pt x="11975922" y="7341386"/>
                </a:cubicBezTo>
                <a:cubicBezTo>
                  <a:pt x="11975922" y="7558352"/>
                  <a:pt x="11858452" y="7759820"/>
                  <a:pt x="11660888" y="7873469"/>
                </a:cubicBezTo>
                <a:cubicBezTo>
                  <a:pt x="11030816" y="8224747"/>
                  <a:pt x="11030816" y="8224747"/>
                  <a:pt x="11030816" y="8224747"/>
                </a:cubicBezTo>
                <a:cubicBezTo>
                  <a:pt x="10838592" y="8333230"/>
                  <a:pt x="10598312" y="8333230"/>
                  <a:pt x="10400748" y="8224747"/>
                </a:cubicBezTo>
                <a:cubicBezTo>
                  <a:pt x="9770676" y="7873469"/>
                  <a:pt x="9770676" y="7873469"/>
                  <a:pt x="9770676" y="7873469"/>
                </a:cubicBezTo>
                <a:cubicBezTo>
                  <a:pt x="9573112" y="7759820"/>
                  <a:pt x="9455642" y="7558352"/>
                  <a:pt x="9455642" y="7341386"/>
                </a:cubicBezTo>
                <a:lnTo>
                  <a:pt x="9455642" y="6638834"/>
                </a:lnTo>
                <a:cubicBezTo>
                  <a:pt x="9455642" y="6421868"/>
                  <a:pt x="9573112" y="6215233"/>
                  <a:pt x="9770676" y="6106751"/>
                </a:cubicBezTo>
                <a:cubicBezTo>
                  <a:pt x="10400748" y="5755474"/>
                  <a:pt x="10400748" y="5755474"/>
                  <a:pt x="10400748" y="5755474"/>
                </a:cubicBezTo>
                <a:cubicBezTo>
                  <a:pt x="10499530" y="5701230"/>
                  <a:pt x="10608992" y="5674111"/>
                  <a:pt x="10717784" y="5674111"/>
                </a:cubicBezTo>
                <a:close/>
                <a:moveTo>
                  <a:pt x="8045728" y="5674111"/>
                </a:moveTo>
                <a:cubicBezTo>
                  <a:pt x="8154522" y="5674111"/>
                  <a:pt x="8262648" y="5701230"/>
                  <a:pt x="8358760" y="5755474"/>
                </a:cubicBezTo>
                <a:cubicBezTo>
                  <a:pt x="8988832" y="6106751"/>
                  <a:pt x="8988832" y="6106751"/>
                  <a:pt x="8988832" y="6106751"/>
                </a:cubicBezTo>
                <a:cubicBezTo>
                  <a:pt x="9186396" y="6215233"/>
                  <a:pt x="9303866" y="6421868"/>
                  <a:pt x="9303866" y="6638834"/>
                </a:cubicBezTo>
                <a:cubicBezTo>
                  <a:pt x="9303866" y="7341386"/>
                  <a:pt x="9303866" y="7341386"/>
                  <a:pt x="9303866" y="7341386"/>
                </a:cubicBezTo>
                <a:cubicBezTo>
                  <a:pt x="9303866" y="7558352"/>
                  <a:pt x="9186396" y="7759820"/>
                  <a:pt x="8988832" y="7873469"/>
                </a:cubicBezTo>
                <a:cubicBezTo>
                  <a:pt x="8358760" y="8224747"/>
                  <a:pt x="8358760" y="8224747"/>
                  <a:pt x="8358760" y="8224747"/>
                </a:cubicBezTo>
                <a:cubicBezTo>
                  <a:pt x="8166536" y="8333230"/>
                  <a:pt x="7926256" y="8333230"/>
                  <a:pt x="7728692" y="8224747"/>
                </a:cubicBezTo>
                <a:cubicBezTo>
                  <a:pt x="7098621" y="7873469"/>
                  <a:pt x="7098621" y="7873469"/>
                  <a:pt x="7098621" y="7873469"/>
                </a:cubicBezTo>
                <a:cubicBezTo>
                  <a:pt x="6901059" y="7759820"/>
                  <a:pt x="6783586" y="7558352"/>
                  <a:pt x="6783586" y="7341386"/>
                </a:cubicBezTo>
                <a:lnTo>
                  <a:pt x="6783586" y="6638834"/>
                </a:lnTo>
                <a:cubicBezTo>
                  <a:pt x="6783586" y="6421868"/>
                  <a:pt x="6901059" y="6215233"/>
                  <a:pt x="7098621" y="6106751"/>
                </a:cubicBezTo>
                <a:cubicBezTo>
                  <a:pt x="7728692" y="5755474"/>
                  <a:pt x="7728692" y="5755474"/>
                  <a:pt x="7728692" y="5755474"/>
                </a:cubicBezTo>
                <a:cubicBezTo>
                  <a:pt x="7827474" y="5701230"/>
                  <a:pt x="7936936" y="5674111"/>
                  <a:pt x="8045728" y="5674111"/>
                </a:cubicBezTo>
                <a:close/>
                <a:moveTo>
                  <a:pt x="14686250" y="3507708"/>
                </a:moveTo>
                <a:cubicBezTo>
                  <a:pt x="14795044" y="3507708"/>
                  <a:pt x="14903170" y="3534828"/>
                  <a:pt x="14999284" y="3589070"/>
                </a:cubicBezTo>
                <a:cubicBezTo>
                  <a:pt x="15156802" y="3676890"/>
                  <a:pt x="15274938" y="3742754"/>
                  <a:pt x="15363542" y="3792152"/>
                </a:cubicBezTo>
                <a:lnTo>
                  <a:pt x="15471952" y="3852593"/>
                </a:lnTo>
                <a:lnTo>
                  <a:pt x="15471952" y="5794823"/>
                </a:lnTo>
                <a:lnTo>
                  <a:pt x="15421380" y="5823018"/>
                </a:lnTo>
                <a:cubicBezTo>
                  <a:pt x="14999284" y="6058346"/>
                  <a:pt x="14999284" y="6058346"/>
                  <a:pt x="14999284" y="6058346"/>
                </a:cubicBezTo>
                <a:cubicBezTo>
                  <a:pt x="14807058" y="6166830"/>
                  <a:pt x="14566778" y="6166830"/>
                  <a:pt x="14369212" y="6058346"/>
                </a:cubicBezTo>
                <a:cubicBezTo>
                  <a:pt x="13739144" y="5707068"/>
                  <a:pt x="13739144" y="5707068"/>
                  <a:pt x="13739144" y="5707068"/>
                </a:cubicBezTo>
                <a:cubicBezTo>
                  <a:pt x="13541578" y="5593420"/>
                  <a:pt x="13424108" y="5391951"/>
                  <a:pt x="13424108" y="5174986"/>
                </a:cubicBezTo>
                <a:lnTo>
                  <a:pt x="13424108" y="4472429"/>
                </a:lnTo>
                <a:cubicBezTo>
                  <a:pt x="13424108" y="4255463"/>
                  <a:pt x="13541578" y="4048830"/>
                  <a:pt x="13739144" y="3940347"/>
                </a:cubicBezTo>
                <a:cubicBezTo>
                  <a:pt x="14369212" y="3589070"/>
                  <a:pt x="14369212" y="3589070"/>
                  <a:pt x="14369212" y="3589070"/>
                </a:cubicBezTo>
                <a:cubicBezTo>
                  <a:pt x="14467994" y="3534828"/>
                  <a:pt x="14577456" y="3507708"/>
                  <a:pt x="14686250" y="3507708"/>
                </a:cubicBezTo>
                <a:close/>
                <a:moveTo>
                  <a:pt x="12014194" y="3507708"/>
                </a:moveTo>
                <a:cubicBezTo>
                  <a:pt x="12122988" y="3507708"/>
                  <a:pt x="12231114" y="3534828"/>
                  <a:pt x="12327228" y="3589070"/>
                </a:cubicBezTo>
                <a:cubicBezTo>
                  <a:pt x="12957296" y="3940347"/>
                  <a:pt x="12957296" y="3940347"/>
                  <a:pt x="12957296" y="3940347"/>
                </a:cubicBezTo>
                <a:cubicBezTo>
                  <a:pt x="13154862" y="4048830"/>
                  <a:pt x="13272332" y="4255463"/>
                  <a:pt x="13272332" y="4472429"/>
                </a:cubicBezTo>
                <a:cubicBezTo>
                  <a:pt x="13272332" y="5174986"/>
                  <a:pt x="13272332" y="5174986"/>
                  <a:pt x="13272332" y="5174986"/>
                </a:cubicBezTo>
                <a:cubicBezTo>
                  <a:pt x="13272332" y="5391951"/>
                  <a:pt x="13154862" y="5593420"/>
                  <a:pt x="12957296" y="5707068"/>
                </a:cubicBezTo>
                <a:cubicBezTo>
                  <a:pt x="12327228" y="6058346"/>
                  <a:pt x="12327228" y="6058346"/>
                  <a:pt x="12327228" y="6058346"/>
                </a:cubicBezTo>
                <a:cubicBezTo>
                  <a:pt x="12135002" y="6166830"/>
                  <a:pt x="11894722" y="6166830"/>
                  <a:pt x="11697156" y="6058346"/>
                </a:cubicBezTo>
                <a:cubicBezTo>
                  <a:pt x="11067088" y="5707068"/>
                  <a:pt x="11067088" y="5707068"/>
                  <a:pt x="11067088" y="5707068"/>
                </a:cubicBezTo>
                <a:cubicBezTo>
                  <a:pt x="10869522" y="5593420"/>
                  <a:pt x="10752052" y="5391951"/>
                  <a:pt x="10752052" y="5174986"/>
                </a:cubicBezTo>
                <a:lnTo>
                  <a:pt x="10752052" y="4472429"/>
                </a:lnTo>
                <a:cubicBezTo>
                  <a:pt x="10752052" y="4255463"/>
                  <a:pt x="10869522" y="4048830"/>
                  <a:pt x="11067088" y="3940347"/>
                </a:cubicBezTo>
                <a:cubicBezTo>
                  <a:pt x="11697156" y="3589070"/>
                  <a:pt x="11697156" y="3589070"/>
                  <a:pt x="11697156" y="3589070"/>
                </a:cubicBezTo>
                <a:cubicBezTo>
                  <a:pt x="11795940" y="3534828"/>
                  <a:pt x="11905400" y="3507708"/>
                  <a:pt x="12014194" y="3507708"/>
                </a:cubicBezTo>
                <a:close/>
                <a:moveTo>
                  <a:pt x="9342138" y="3507708"/>
                </a:moveTo>
                <a:cubicBezTo>
                  <a:pt x="9450932" y="3507708"/>
                  <a:pt x="9559060" y="3534828"/>
                  <a:pt x="9655172" y="3589070"/>
                </a:cubicBezTo>
                <a:cubicBezTo>
                  <a:pt x="10285240" y="3940347"/>
                  <a:pt x="10285240" y="3940347"/>
                  <a:pt x="10285240" y="3940347"/>
                </a:cubicBezTo>
                <a:cubicBezTo>
                  <a:pt x="10482806" y="4048830"/>
                  <a:pt x="10600276" y="4255463"/>
                  <a:pt x="10600276" y="4472429"/>
                </a:cubicBezTo>
                <a:cubicBezTo>
                  <a:pt x="10600276" y="5174986"/>
                  <a:pt x="10600276" y="5174986"/>
                  <a:pt x="10600276" y="5174986"/>
                </a:cubicBezTo>
                <a:cubicBezTo>
                  <a:pt x="10600276" y="5391951"/>
                  <a:pt x="10482806" y="5593420"/>
                  <a:pt x="10285240" y="5707068"/>
                </a:cubicBezTo>
                <a:cubicBezTo>
                  <a:pt x="9655172" y="6058346"/>
                  <a:pt x="9655172" y="6058346"/>
                  <a:pt x="9655172" y="6058346"/>
                </a:cubicBezTo>
                <a:cubicBezTo>
                  <a:pt x="9462946" y="6166830"/>
                  <a:pt x="9222666" y="6166830"/>
                  <a:pt x="9025100" y="6058346"/>
                </a:cubicBezTo>
                <a:cubicBezTo>
                  <a:pt x="8395032" y="5707068"/>
                  <a:pt x="8395032" y="5707068"/>
                  <a:pt x="8395032" y="5707068"/>
                </a:cubicBezTo>
                <a:cubicBezTo>
                  <a:pt x="8197466" y="5593420"/>
                  <a:pt x="8079996" y="5391951"/>
                  <a:pt x="8079996" y="5174986"/>
                </a:cubicBezTo>
                <a:lnTo>
                  <a:pt x="8079996" y="4472429"/>
                </a:lnTo>
                <a:cubicBezTo>
                  <a:pt x="8079996" y="4255463"/>
                  <a:pt x="8197466" y="4048830"/>
                  <a:pt x="8395032" y="3940347"/>
                </a:cubicBezTo>
                <a:cubicBezTo>
                  <a:pt x="9025100" y="3589070"/>
                  <a:pt x="9025100" y="3589070"/>
                  <a:pt x="9025100" y="3589070"/>
                </a:cubicBezTo>
                <a:cubicBezTo>
                  <a:pt x="9123884" y="3534828"/>
                  <a:pt x="9233344" y="3507708"/>
                  <a:pt x="9342138" y="3507708"/>
                </a:cubicBezTo>
                <a:close/>
                <a:moveTo>
                  <a:pt x="6670083" y="3507708"/>
                </a:moveTo>
                <a:cubicBezTo>
                  <a:pt x="6778876" y="3507708"/>
                  <a:pt x="6887003" y="3534828"/>
                  <a:pt x="6983116" y="3589070"/>
                </a:cubicBezTo>
                <a:cubicBezTo>
                  <a:pt x="7613185" y="3940347"/>
                  <a:pt x="7613185" y="3940347"/>
                  <a:pt x="7613185" y="3940347"/>
                </a:cubicBezTo>
                <a:cubicBezTo>
                  <a:pt x="7810749" y="4048830"/>
                  <a:pt x="7928220" y="4255463"/>
                  <a:pt x="7928220" y="4472429"/>
                </a:cubicBezTo>
                <a:cubicBezTo>
                  <a:pt x="7928220" y="5174986"/>
                  <a:pt x="7928220" y="5174986"/>
                  <a:pt x="7928220" y="5174986"/>
                </a:cubicBezTo>
                <a:cubicBezTo>
                  <a:pt x="7928220" y="5391951"/>
                  <a:pt x="7810749" y="5593420"/>
                  <a:pt x="7613185" y="5707068"/>
                </a:cubicBezTo>
                <a:cubicBezTo>
                  <a:pt x="6983116" y="6058346"/>
                  <a:pt x="6983116" y="6058346"/>
                  <a:pt x="6983116" y="6058346"/>
                </a:cubicBezTo>
                <a:cubicBezTo>
                  <a:pt x="6790891" y="6166830"/>
                  <a:pt x="6550609" y="6166830"/>
                  <a:pt x="6353045" y="6058346"/>
                </a:cubicBezTo>
                <a:cubicBezTo>
                  <a:pt x="5722975" y="5707068"/>
                  <a:pt x="5722975" y="5707068"/>
                  <a:pt x="5722975" y="5707068"/>
                </a:cubicBezTo>
                <a:cubicBezTo>
                  <a:pt x="5525412" y="5593420"/>
                  <a:pt x="5407942" y="5391951"/>
                  <a:pt x="5407942" y="5174986"/>
                </a:cubicBezTo>
                <a:lnTo>
                  <a:pt x="5407942" y="4472429"/>
                </a:lnTo>
                <a:cubicBezTo>
                  <a:pt x="5407942" y="4255463"/>
                  <a:pt x="5525412" y="4048830"/>
                  <a:pt x="5722975" y="3940347"/>
                </a:cubicBezTo>
                <a:cubicBezTo>
                  <a:pt x="6353045" y="3589070"/>
                  <a:pt x="6353045" y="3589070"/>
                  <a:pt x="6353045" y="3589070"/>
                </a:cubicBezTo>
                <a:cubicBezTo>
                  <a:pt x="6451828" y="3534828"/>
                  <a:pt x="6561290" y="3507708"/>
                  <a:pt x="6670083" y="3507708"/>
                </a:cubicBezTo>
                <a:close/>
                <a:moveTo>
                  <a:pt x="15471952" y="1530727"/>
                </a:moveTo>
                <a:lnTo>
                  <a:pt x="15471952" y="3783883"/>
                </a:lnTo>
                <a:lnTo>
                  <a:pt x="15457804" y="3775994"/>
                </a:lnTo>
                <a:cubicBezTo>
                  <a:pt x="15035704" y="3540666"/>
                  <a:pt x="15035704" y="3540666"/>
                  <a:pt x="15035704" y="3540666"/>
                </a:cubicBezTo>
                <a:cubicBezTo>
                  <a:pt x="14838140" y="3427017"/>
                  <a:pt x="14720670" y="3225550"/>
                  <a:pt x="14720670" y="3008583"/>
                </a:cubicBezTo>
                <a:lnTo>
                  <a:pt x="14720670" y="2306027"/>
                </a:lnTo>
                <a:cubicBezTo>
                  <a:pt x="14720670" y="2089061"/>
                  <a:pt x="14838140" y="1882427"/>
                  <a:pt x="15035704" y="1773945"/>
                </a:cubicBezTo>
                <a:cubicBezTo>
                  <a:pt x="15193222" y="1686126"/>
                  <a:pt x="15311360" y="1620261"/>
                  <a:pt x="15399964" y="1570862"/>
                </a:cubicBezTo>
                <a:close/>
                <a:moveTo>
                  <a:pt x="13310756" y="1341305"/>
                </a:moveTo>
                <a:cubicBezTo>
                  <a:pt x="13419550" y="1341305"/>
                  <a:pt x="13527676" y="1368425"/>
                  <a:pt x="13623788" y="1422667"/>
                </a:cubicBezTo>
                <a:cubicBezTo>
                  <a:pt x="14253860" y="1773945"/>
                  <a:pt x="14253860" y="1773945"/>
                  <a:pt x="14253860" y="1773945"/>
                </a:cubicBezTo>
                <a:cubicBezTo>
                  <a:pt x="14451424" y="1882427"/>
                  <a:pt x="14568894" y="2089061"/>
                  <a:pt x="14568894" y="2306027"/>
                </a:cubicBezTo>
                <a:cubicBezTo>
                  <a:pt x="14568894" y="3008583"/>
                  <a:pt x="14568894" y="3008583"/>
                  <a:pt x="14568894" y="3008583"/>
                </a:cubicBezTo>
                <a:cubicBezTo>
                  <a:pt x="14568894" y="3225550"/>
                  <a:pt x="14451424" y="3427017"/>
                  <a:pt x="14253860" y="3540666"/>
                </a:cubicBezTo>
                <a:cubicBezTo>
                  <a:pt x="13623788" y="3891943"/>
                  <a:pt x="13623788" y="3891943"/>
                  <a:pt x="13623788" y="3891943"/>
                </a:cubicBezTo>
                <a:cubicBezTo>
                  <a:pt x="13431564" y="4000426"/>
                  <a:pt x="13191284" y="4000426"/>
                  <a:pt x="12993720" y="3891943"/>
                </a:cubicBezTo>
                <a:cubicBezTo>
                  <a:pt x="12363648" y="3540666"/>
                  <a:pt x="12363648" y="3540666"/>
                  <a:pt x="12363648" y="3540666"/>
                </a:cubicBezTo>
                <a:cubicBezTo>
                  <a:pt x="12166084" y="3427017"/>
                  <a:pt x="12048614" y="3225550"/>
                  <a:pt x="12048614" y="3008583"/>
                </a:cubicBezTo>
                <a:lnTo>
                  <a:pt x="12048614" y="2306027"/>
                </a:lnTo>
                <a:cubicBezTo>
                  <a:pt x="12048614" y="2089061"/>
                  <a:pt x="12166084" y="1882427"/>
                  <a:pt x="12363648" y="1773945"/>
                </a:cubicBezTo>
                <a:cubicBezTo>
                  <a:pt x="12993720" y="1422667"/>
                  <a:pt x="12993720" y="1422667"/>
                  <a:pt x="12993720" y="1422667"/>
                </a:cubicBezTo>
                <a:cubicBezTo>
                  <a:pt x="13092502" y="1368425"/>
                  <a:pt x="13201964" y="1341305"/>
                  <a:pt x="13310756" y="1341305"/>
                </a:cubicBezTo>
                <a:close/>
                <a:moveTo>
                  <a:pt x="10638700" y="1341305"/>
                </a:moveTo>
                <a:cubicBezTo>
                  <a:pt x="10747494" y="1341305"/>
                  <a:pt x="10855620" y="1368425"/>
                  <a:pt x="10951732" y="1422666"/>
                </a:cubicBezTo>
                <a:cubicBezTo>
                  <a:pt x="11581804" y="1773945"/>
                  <a:pt x="11581804" y="1773945"/>
                  <a:pt x="11581804" y="1773945"/>
                </a:cubicBezTo>
                <a:cubicBezTo>
                  <a:pt x="11779368" y="1882427"/>
                  <a:pt x="11896838" y="2089061"/>
                  <a:pt x="11896838" y="2306027"/>
                </a:cubicBezTo>
                <a:cubicBezTo>
                  <a:pt x="11896838" y="3008583"/>
                  <a:pt x="11896838" y="3008583"/>
                  <a:pt x="11896838" y="3008583"/>
                </a:cubicBezTo>
                <a:cubicBezTo>
                  <a:pt x="11896838" y="3225550"/>
                  <a:pt x="11779368" y="3427017"/>
                  <a:pt x="11581804" y="3540666"/>
                </a:cubicBezTo>
                <a:cubicBezTo>
                  <a:pt x="10951732" y="3891943"/>
                  <a:pt x="10951732" y="3891943"/>
                  <a:pt x="10951732" y="3891943"/>
                </a:cubicBezTo>
                <a:cubicBezTo>
                  <a:pt x="10759508" y="4000426"/>
                  <a:pt x="10519228" y="4000426"/>
                  <a:pt x="10321664" y="3891943"/>
                </a:cubicBezTo>
                <a:cubicBezTo>
                  <a:pt x="9691592" y="3540666"/>
                  <a:pt x="9691592" y="3540666"/>
                  <a:pt x="9691592" y="3540666"/>
                </a:cubicBezTo>
                <a:cubicBezTo>
                  <a:pt x="9494028" y="3427017"/>
                  <a:pt x="9376558" y="3225550"/>
                  <a:pt x="9376558" y="3008583"/>
                </a:cubicBezTo>
                <a:lnTo>
                  <a:pt x="9376558" y="2306027"/>
                </a:lnTo>
                <a:cubicBezTo>
                  <a:pt x="9376558" y="2089061"/>
                  <a:pt x="9494028" y="1882427"/>
                  <a:pt x="9691592" y="1773945"/>
                </a:cubicBezTo>
                <a:cubicBezTo>
                  <a:pt x="10321664" y="1422666"/>
                  <a:pt x="10321664" y="1422666"/>
                  <a:pt x="10321664" y="1422666"/>
                </a:cubicBezTo>
                <a:cubicBezTo>
                  <a:pt x="10420446" y="1368425"/>
                  <a:pt x="10529908" y="1341305"/>
                  <a:pt x="10638700" y="1341305"/>
                </a:cubicBezTo>
                <a:close/>
                <a:moveTo>
                  <a:pt x="7966644" y="1341305"/>
                </a:moveTo>
                <a:cubicBezTo>
                  <a:pt x="8075438" y="1341305"/>
                  <a:pt x="8183564" y="1368425"/>
                  <a:pt x="8279676" y="1422667"/>
                </a:cubicBezTo>
                <a:cubicBezTo>
                  <a:pt x="8909748" y="1773945"/>
                  <a:pt x="8909748" y="1773945"/>
                  <a:pt x="8909748" y="1773945"/>
                </a:cubicBezTo>
                <a:cubicBezTo>
                  <a:pt x="9107312" y="1882427"/>
                  <a:pt x="9224782" y="2089061"/>
                  <a:pt x="9224782" y="2306027"/>
                </a:cubicBezTo>
                <a:cubicBezTo>
                  <a:pt x="9224782" y="3008583"/>
                  <a:pt x="9224782" y="3008583"/>
                  <a:pt x="9224782" y="3008583"/>
                </a:cubicBezTo>
                <a:cubicBezTo>
                  <a:pt x="9224782" y="3225550"/>
                  <a:pt x="9107312" y="3427017"/>
                  <a:pt x="8909748" y="3540666"/>
                </a:cubicBezTo>
                <a:cubicBezTo>
                  <a:pt x="8279676" y="3891943"/>
                  <a:pt x="8279676" y="3891943"/>
                  <a:pt x="8279676" y="3891943"/>
                </a:cubicBezTo>
                <a:cubicBezTo>
                  <a:pt x="8087452" y="4000426"/>
                  <a:pt x="7847171" y="4000426"/>
                  <a:pt x="7649607" y="3891943"/>
                </a:cubicBezTo>
                <a:cubicBezTo>
                  <a:pt x="7019537" y="3540666"/>
                  <a:pt x="7019537" y="3540666"/>
                  <a:pt x="7019537" y="3540666"/>
                </a:cubicBezTo>
                <a:cubicBezTo>
                  <a:pt x="6821974" y="3427017"/>
                  <a:pt x="6704502" y="3225550"/>
                  <a:pt x="6704502" y="3008583"/>
                </a:cubicBezTo>
                <a:lnTo>
                  <a:pt x="6704502" y="2306027"/>
                </a:lnTo>
                <a:cubicBezTo>
                  <a:pt x="6704502" y="2089061"/>
                  <a:pt x="6821974" y="1882427"/>
                  <a:pt x="7019537" y="1773945"/>
                </a:cubicBezTo>
                <a:cubicBezTo>
                  <a:pt x="7649607" y="1422667"/>
                  <a:pt x="7649607" y="1422667"/>
                  <a:pt x="7649607" y="1422667"/>
                </a:cubicBezTo>
                <a:cubicBezTo>
                  <a:pt x="7748390" y="1368425"/>
                  <a:pt x="7857851" y="1341305"/>
                  <a:pt x="7966644" y="1341305"/>
                </a:cubicBezTo>
                <a:close/>
                <a:moveTo>
                  <a:pt x="5294589" y="1341305"/>
                </a:moveTo>
                <a:cubicBezTo>
                  <a:pt x="5403382" y="1341305"/>
                  <a:pt x="5511509" y="1368425"/>
                  <a:pt x="5607621" y="1422667"/>
                </a:cubicBezTo>
                <a:cubicBezTo>
                  <a:pt x="6237691" y="1773945"/>
                  <a:pt x="6237691" y="1773945"/>
                  <a:pt x="6237691" y="1773945"/>
                </a:cubicBezTo>
                <a:cubicBezTo>
                  <a:pt x="6435255" y="1882427"/>
                  <a:pt x="6552727" y="2089061"/>
                  <a:pt x="6552727" y="2306027"/>
                </a:cubicBezTo>
                <a:cubicBezTo>
                  <a:pt x="6552727" y="3008583"/>
                  <a:pt x="6552727" y="3008583"/>
                  <a:pt x="6552727" y="3008583"/>
                </a:cubicBezTo>
                <a:cubicBezTo>
                  <a:pt x="6552727" y="3225550"/>
                  <a:pt x="6435255" y="3427017"/>
                  <a:pt x="6237691" y="3540666"/>
                </a:cubicBezTo>
                <a:cubicBezTo>
                  <a:pt x="5607621" y="3891943"/>
                  <a:pt x="5607621" y="3891943"/>
                  <a:pt x="5607621" y="3891943"/>
                </a:cubicBezTo>
                <a:cubicBezTo>
                  <a:pt x="5415396" y="4000426"/>
                  <a:pt x="5175115" y="4000426"/>
                  <a:pt x="4977551" y="3891943"/>
                </a:cubicBezTo>
                <a:cubicBezTo>
                  <a:pt x="4347481" y="3540666"/>
                  <a:pt x="4347481" y="3540666"/>
                  <a:pt x="4347481" y="3540666"/>
                </a:cubicBezTo>
                <a:cubicBezTo>
                  <a:pt x="4149918" y="3427017"/>
                  <a:pt x="4032447" y="3225550"/>
                  <a:pt x="4032447" y="3008583"/>
                </a:cubicBezTo>
                <a:lnTo>
                  <a:pt x="4032447" y="2306027"/>
                </a:lnTo>
                <a:cubicBezTo>
                  <a:pt x="4032447" y="2089061"/>
                  <a:pt x="4149918" y="1882427"/>
                  <a:pt x="4347481" y="1773945"/>
                </a:cubicBezTo>
                <a:cubicBezTo>
                  <a:pt x="4977551" y="1422667"/>
                  <a:pt x="4977551" y="1422667"/>
                  <a:pt x="4977551" y="1422667"/>
                </a:cubicBezTo>
                <a:cubicBezTo>
                  <a:pt x="5076333" y="1368425"/>
                  <a:pt x="5185794" y="1341305"/>
                  <a:pt x="5294589" y="1341305"/>
                </a:cubicBezTo>
                <a:close/>
                <a:moveTo>
                  <a:pt x="13379058" y="0"/>
                </a:moveTo>
                <a:lnTo>
                  <a:pt x="15471952" y="0"/>
                </a:lnTo>
                <a:lnTo>
                  <a:pt x="15471952" y="1426431"/>
                </a:lnTo>
                <a:lnTo>
                  <a:pt x="15454616" y="1436097"/>
                </a:lnTo>
                <a:cubicBezTo>
                  <a:pt x="14935452" y="1725541"/>
                  <a:pt x="14935452" y="1725541"/>
                  <a:pt x="14935452" y="1725541"/>
                </a:cubicBezTo>
                <a:cubicBezTo>
                  <a:pt x="14743228" y="1834023"/>
                  <a:pt x="14502948" y="1834023"/>
                  <a:pt x="14305384" y="1725541"/>
                </a:cubicBezTo>
                <a:cubicBezTo>
                  <a:pt x="13675312" y="1374263"/>
                  <a:pt x="13675312" y="1374263"/>
                  <a:pt x="13675312" y="1374263"/>
                </a:cubicBezTo>
                <a:cubicBezTo>
                  <a:pt x="13477748" y="1260614"/>
                  <a:pt x="13360278" y="1059145"/>
                  <a:pt x="13360278" y="842180"/>
                </a:cubicBezTo>
                <a:lnTo>
                  <a:pt x="13360278" y="139624"/>
                </a:lnTo>
                <a:close/>
                <a:moveTo>
                  <a:pt x="10707002" y="0"/>
                </a:moveTo>
                <a:lnTo>
                  <a:pt x="13189722" y="0"/>
                </a:lnTo>
                <a:lnTo>
                  <a:pt x="13208502" y="139624"/>
                </a:lnTo>
                <a:cubicBezTo>
                  <a:pt x="13208502" y="842180"/>
                  <a:pt x="13208502" y="842180"/>
                  <a:pt x="13208502" y="842180"/>
                </a:cubicBezTo>
                <a:cubicBezTo>
                  <a:pt x="13208502" y="1059145"/>
                  <a:pt x="13091032" y="1260614"/>
                  <a:pt x="12893468" y="1374263"/>
                </a:cubicBezTo>
                <a:cubicBezTo>
                  <a:pt x="12263396" y="1725541"/>
                  <a:pt x="12263396" y="1725541"/>
                  <a:pt x="12263396" y="1725541"/>
                </a:cubicBezTo>
                <a:cubicBezTo>
                  <a:pt x="12071172" y="1834023"/>
                  <a:pt x="11830892" y="1834023"/>
                  <a:pt x="11633328" y="1725541"/>
                </a:cubicBezTo>
                <a:cubicBezTo>
                  <a:pt x="11003256" y="1374263"/>
                  <a:pt x="11003256" y="1374263"/>
                  <a:pt x="11003256" y="1374263"/>
                </a:cubicBezTo>
                <a:cubicBezTo>
                  <a:pt x="10805692" y="1260614"/>
                  <a:pt x="10688222" y="1059145"/>
                  <a:pt x="10688222" y="842180"/>
                </a:cubicBezTo>
                <a:lnTo>
                  <a:pt x="10688222" y="139624"/>
                </a:lnTo>
                <a:close/>
                <a:moveTo>
                  <a:pt x="8034946" y="0"/>
                </a:moveTo>
                <a:lnTo>
                  <a:pt x="10517666" y="0"/>
                </a:lnTo>
                <a:lnTo>
                  <a:pt x="10536446" y="139624"/>
                </a:lnTo>
                <a:cubicBezTo>
                  <a:pt x="10536446" y="842180"/>
                  <a:pt x="10536446" y="842180"/>
                  <a:pt x="10536446" y="842180"/>
                </a:cubicBezTo>
                <a:cubicBezTo>
                  <a:pt x="10536446" y="1059145"/>
                  <a:pt x="10418976" y="1260614"/>
                  <a:pt x="10221412" y="1374263"/>
                </a:cubicBezTo>
                <a:cubicBezTo>
                  <a:pt x="9591340" y="1725541"/>
                  <a:pt x="9591340" y="1725541"/>
                  <a:pt x="9591340" y="1725541"/>
                </a:cubicBezTo>
                <a:cubicBezTo>
                  <a:pt x="9399116" y="1834023"/>
                  <a:pt x="9158836" y="1834023"/>
                  <a:pt x="8961272" y="1725541"/>
                </a:cubicBezTo>
                <a:cubicBezTo>
                  <a:pt x="8331200" y="1374263"/>
                  <a:pt x="8331200" y="1374263"/>
                  <a:pt x="8331200" y="1374263"/>
                </a:cubicBezTo>
                <a:cubicBezTo>
                  <a:pt x="8133636" y="1260614"/>
                  <a:pt x="8016166" y="1059145"/>
                  <a:pt x="8016166" y="842180"/>
                </a:cubicBezTo>
                <a:lnTo>
                  <a:pt x="8016166" y="139624"/>
                </a:lnTo>
                <a:close/>
                <a:moveTo>
                  <a:pt x="5362890" y="0"/>
                </a:moveTo>
                <a:lnTo>
                  <a:pt x="7845610" y="0"/>
                </a:lnTo>
                <a:lnTo>
                  <a:pt x="7864390" y="139624"/>
                </a:lnTo>
                <a:cubicBezTo>
                  <a:pt x="7864390" y="842180"/>
                  <a:pt x="7864390" y="842180"/>
                  <a:pt x="7864390" y="842180"/>
                </a:cubicBezTo>
                <a:cubicBezTo>
                  <a:pt x="7864390" y="1059145"/>
                  <a:pt x="7746919" y="1260614"/>
                  <a:pt x="7549355" y="1374263"/>
                </a:cubicBezTo>
                <a:cubicBezTo>
                  <a:pt x="6919285" y="1725541"/>
                  <a:pt x="6919285" y="1725541"/>
                  <a:pt x="6919285" y="1725541"/>
                </a:cubicBezTo>
                <a:cubicBezTo>
                  <a:pt x="6727060" y="1834023"/>
                  <a:pt x="6486779" y="1834023"/>
                  <a:pt x="6289215" y="1725541"/>
                </a:cubicBezTo>
                <a:cubicBezTo>
                  <a:pt x="5659146" y="1374263"/>
                  <a:pt x="5659146" y="1374263"/>
                  <a:pt x="5659146" y="1374263"/>
                </a:cubicBezTo>
                <a:cubicBezTo>
                  <a:pt x="5461582" y="1260614"/>
                  <a:pt x="5344110" y="1059145"/>
                  <a:pt x="5344110" y="842180"/>
                </a:cubicBezTo>
                <a:lnTo>
                  <a:pt x="5344110" y="139624"/>
                </a:lnTo>
                <a:close/>
                <a:moveTo>
                  <a:pt x="2690834" y="0"/>
                </a:moveTo>
                <a:lnTo>
                  <a:pt x="5173555" y="0"/>
                </a:lnTo>
                <a:lnTo>
                  <a:pt x="5192335" y="139624"/>
                </a:lnTo>
                <a:cubicBezTo>
                  <a:pt x="5192335" y="842180"/>
                  <a:pt x="5192335" y="842180"/>
                  <a:pt x="5192335" y="842180"/>
                </a:cubicBezTo>
                <a:cubicBezTo>
                  <a:pt x="5192335" y="1059145"/>
                  <a:pt x="5074863" y="1260614"/>
                  <a:pt x="4877299" y="1374263"/>
                </a:cubicBezTo>
                <a:cubicBezTo>
                  <a:pt x="4247230" y="1725541"/>
                  <a:pt x="4247230" y="1725541"/>
                  <a:pt x="4247230" y="1725541"/>
                </a:cubicBezTo>
                <a:cubicBezTo>
                  <a:pt x="4055005" y="1834023"/>
                  <a:pt x="3814724" y="1834023"/>
                  <a:pt x="3617159" y="1725541"/>
                </a:cubicBezTo>
                <a:cubicBezTo>
                  <a:pt x="2987089" y="1374263"/>
                  <a:pt x="2987089" y="1374263"/>
                  <a:pt x="2987089" y="1374263"/>
                </a:cubicBezTo>
                <a:cubicBezTo>
                  <a:pt x="2789526" y="1260614"/>
                  <a:pt x="2672054" y="1059145"/>
                  <a:pt x="2672054" y="842180"/>
                </a:cubicBezTo>
                <a:lnTo>
                  <a:pt x="2672054" y="139624"/>
                </a:lnTo>
                <a:close/>
                <a:moveTo>
                  <a:pt x="18779" y="0"/>
                </a:moveTo>
                <a:lnTo>
                  <a:pt x="2501499" y="0"/>
                </a:lnTo>
                <a:lnTo>
                  <a:pt x="2520278" y="139624"/>
                </a:lnTo>
                <a:cubicBezTo>
                  <a:pt x="2520278" y="842180"/>
                  <a:pt x="2520278" y="842180"/>
                  <a:pt x="2520278" y="842180"/>
                </a:cubicBezTo>
                <a:cubicBezTo>
                  <a:pt x="2520278" y="1059145"/>
                  <a:pt x="2402809" y="1260614"/>
                  <a:pt x="2205243" y="1374263"/>
                </a:cubicBezTo>
                <a:cubicBezTo>
                  <a:pt x="1575173" y="1725541"/>
                  <a:pt x="1575173" y="1725541"/>
                  <a:pt x="1575173" y="1725541"/>
                </a:cubicBezTo>
                <a:cubicBezTo>
                  <a:pt x="1382948" y="1834023"/>
                  <a:pt x="1142667" y="1834023"/>
                  <a:pt x="945103" y="1725541"/>
                </a:cubicBezTo>
                <a:cubicBezTo>
                  <a:pt x="315033" y="1374263"/>
                  <a:pt x="315033" y="1374263"/>
                  <a:pt x="315033" y="1374263"/>
                </a:cubicBezTo>
                <a:cubicBezTo>
                  <a:pt x="117469" y="1260614"/>
                  <a:pt x="0" y="1059145"/>
                  <a:pt x="0" y="842180"/>
                </a:cubicBezTo>
                <a:lnTo>
                  <a:pt x="0" y="139624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477094" y="4001274"/>
            <a:ext cx="12501650" cy="8643998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/>
              <a:t>Для начала рассмотрим типы существующих компьютеров:</a:t>
            </a:r>
          </a:p>
          <a:p>
            <a:pPr marL="457200" indent="-457200">
              <a:buAutoNum type="arabicPeriod"/>
            </a:pPr>
            <a:r>
              <a:rPr lang="ru-RU" dirty="0" smtClean="0"/>
              <a:t>Цифровые компьютеры (на двоичной основе, на троичной основе и т.д.)  </a:t>
            </a:r>
          </a:p>
          <a:p>
            <a:pPr marL="457200" indent="-457200">
              <a:buAutoNum type="arabicPeriod"/>
            </a:pPr>
            <a:r>
              <a:rPr lang="ru-RU" dirty="0" smtClean="0"/>
              <a:t> Аналоговые компьютеры (на основе операционных  усилителей и т.п.)</a:t>
            </a:r>
          </a:p>
          <a:p>
            <a:pPr marL="457200" indent="-457200">
              <a:buAutoNum type="arabicPeriod"/>
            </a:pPr>
            <a:r>
              <a:rPr lang="ru-RU" dirty="0" smtClean="0"/>
              <a:t>Гибридные компьютеры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Таким образом, кажется ,что цифровое государство можно будет построить по аналогии и на основе цифровых компьютеров. Но есть две проблемы. Существует теорема Г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деля</a:t>
            </a:r>
            <a:r>
              <a:rPr sz="2000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[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</a:t>
            </a:r>
            <a:r>
              <a:rPr sz="2000" b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]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 неполноте любой формальной модели (инструкции) и поэтому одних цифровых компьютеров для решения проблем управления государством не хватит . Исходя из этой теоремы и теоремы Эшби следует, что «цифровое государство»  будучи  созданным на основе цифровых компьютеров не сможет существовать долгое время или вообще</a:t>
            </a: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существовать какое-либо время.  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9838" y="429374"/>
            <a:ext cx="10945216" cy="5688632"/>
          </a:xfrm>
        </p:spPr>
        <p:txBody>
          <a:bodyPr/>
          <a:lstStyle/>
          <a:p>
            <a:pPr algn="ctr"/>
            <a:r>
              <a:rPr lang="ru-RU" sz="6000" dirty="0" smtClean="0"/>
              <a:t>Цифровое государство. </a:t>
            </a:r>
            <a:br>
              <a:rPr lang="ru-RU" sz="6000" dirty="0" smtClean="0"/>
            </a:br>
            <a:r>
              <a:rPr lang="ru-RU" sz="6000" dirty="0" smtClean="0"/>
              <a:t>Может ли оно существовать вообще?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33773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Color 11">
      <a:dk1>
        <a:sysClr val="windowText" lastClr="000000"/>
      </a:dk1>
      <a:lt1>
        <a:sysClr val="window" lastClr="FFFFFF"/>
      </a:lt1>
      <a:dk2>
        <a:srgbClr val="1B2630"/>
      </a:dk2>
      <a:lt2>
        <a:srgbClr val="E7E6E6"/>
      </a:lt2>
      <a:accent1>
        <a:srgbClr val="61C153"/>
      </a:accent1>
      <a:accent2>
        <a:srgbClr val="22B4DE"/>
      </a:accent2>
      <a:accent3>
        <a:srgbClr val="318ECA"/>
      </a:accent3>
      <a:accent4>
        <a:srgbClr val="148EA3"/>
      </a:accent4>
      <a:accent5>
        <a:srgbClr val="0A7084"/>
      </a:accent5>
      <a:accent6>
        <a:srgbClr val="0A506A"/>
      </a:accent6>
      <a:hlink>
        <a:srgbClr val="0563C1"/>
      </a:hlink>
      <a:folHlink>
        <a:srgbClr val="954F72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43601</TotalTime>
  <Words>885</Words>
  <Application>Microsoft Office PowerPoint</Application>
  <PresentationFormat>Произвольный</PresentationFormat>
  <Paragraphs>84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Проверяем следующие две гипотезы: </vt:lpstr>
      <vt:lpstr>Методы научного исследования </vt:lpstr>
      <vt:lpstr>Развитие искусственного интеллекта </vt:lpstr>
      <vt:lpstr>Слайд 6</vt:lpstr>
      <vt:lpstr>Проблемы информационной безопасности </vt:lpstr>
      <vt:lpstr>Слайд 8</vt:lpstr>
      <vt:lpstr>Цифровое государство.  Может ли оно существовать вообще? </vt:lpstr>
      <vt:lpstr>Список литературы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Пользователь Windows</cp:lastModifiedBy>
  <cp:revision>1892</cp:revision>
  <dcterms:created xsi:type="dcterms:W3CDTF">2015-06-18T17:56:23Z</dcterms:created>
  <dcterms:modified xsi:type="dcterms:W3CDTF">2021-03-10T20:12:10Z</dcterms:modified>
</cp:coreProperties>
</file>