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57" r:id="rId5"/>
    <p:sldId id="264" r:id="rId6"/>
    <p:sldId id="259" r:id="rId7"/>
    <p:sldId id="260" r:id="rId8"/>
    <p:sldId id="261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7" autoAdjust="0"/>
  </p:normalViewPr>
  <p:slideViewPr>
    <p:cSldViewPr>
      <p:cViewPr varScale="1">
        <p:scale>
          <a:sx n="65" d="100"/>
          <a:sy n="65" d="100"/>
        </p:scale>
        <p:origin x="1306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63FD9D-20C2-46AA-82B4-802021D10DC5}" type="doc">
      <dgm:prSet loTypeId="urn:microsoft.com/office/officeart/2005/8/layout/chevr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E3074E6-9F92-47B7-8B76-169DDCA02766}">
      <dgm:prSet phldrT="[Текст]"/>
      <dgm:spPr/>
      <dgm:t>
        <a:bodyPr/>
        <a:lstStyle/>
        <a:p>
          <a:r>
            <a:rPr lang="ru-RU" dirty="0" smtClean="0"/>
            <a:t>1.</a:t>
          </a:r>
          <a:endParaRPr lang="ru-RU" dirty="0"/>
        </a:p>
      </dgm:t>
    </dgm:pt>
    <dgm:pt modelId="{1D7472BD-1CCC-4C13-928F-78511AA7C079}" type="parTrans" cxnId="{A1F950F8-5727-4803-8E08-C1D3C3320DBE}">
      <dgm:prSet/>
      <dgm:spPr/>
      <dgm:t>
        <a:bodyPr/>
        <a:lstStyle/>
        <a:p>
          <a:endParaRPr lang="ru-RU"/>
        </a:p>
      </dgm:t>
    </dgm:pt>
    <dgm:pt modelId="{14D9FFCC-D127-4AD9-8D42-2415B7E05D2F}" type="sibTrans" cxnId="{A1F950F8-5727-4803-8E08-C1D3C3320DBE}">
      <dgm:prSet/>
      <dgm:spPr/>
      <dgm:t>
        <a:bodyPr/>
        <a:lstStyle/>
        <a:p>
          <a:endParaRPr lang="ru-RU"/>
        </a:p>
      </dgm:t>
    </dgm:pt>
    <dgm:pt modelId="{EAC3ACC4-60AD-419C-901C-7AB3277E4BF9}">
      <dgm:prSet phldrT="[Текст]"/>
      <dgm:spPr/>
      <dgm:t>
        <a:bodyPr/>
        <a:lstStyle/>
        <a:p>
          <a:r>
            <a:rPr lang="ru-RU" dirty="0" smtClean="0">
              <a:latin typeface="Garamond" panose="02020404030301010803" pitchFamily="18" charset="0"/>
            </a:rPr>
            <a:t>Стажировки, летние и зимние школы</a:t>
          </a:r>
          <a:endParaRPr lang="ru-RU" dirty="0">
            <a:latin typeface="Garamond" panose="02020404030301010803" pitchFamily="18" charset="0"/>
          </a:endParaRPr>
        </a:p>
      </dgm:t>
    </dgm:pt>
    <dgm:pt modelId="{0FFB7B50-DE12-4209-BE43-96AC2654431F}" type="parTrans" cxnId="{94D92A0C-38F0-4D4E-8F04-708E7A4D1DC6}">
      <dgm:prSet/>
      <dgm:spPr/>
      <dgm:t>
        <a:bodyPr/>
        <a:lstStyle/>
        <a:p>
          <a:endParaRPr lang="ru-RU"/>
        </a:p>
      </dgm:t>
    </dgm:pt>
    <dgm:pt modelId="{D136B66E-7C47-4DFE-8A36-143A96E498C2}" type="sibTrans" cxnId="{94D92A0C-38F0-4D4E-8F04-708E7A4D1DC6}">
      <dgm:prSet/>
      <dgm:spPr/>
      <dgm:t>
        <a:bodyPr/>
        <a:lstStyle/>
        <a:p>
          <a:endParaRPr lang="ru-RU"/>
        </a:p>
      </dgm:t>
    </dgm:pt>
    <dgm:pt modelId="{BBE1E2D0-7201-4FA8-A4DB-11FD058BD958}">
      <dgm:prSet phldrT="[Текст]"/>
      <dgm:spPr/>
      <dgm:t>
        <a:bodyPr/>
        <a:lstStyle/>
        <a:p>
          <a:r>
            <a:rPr lang="ru-RU" dirty="0" smtClean="0"/>
            <a:t>2.</a:t>
          </a:r>
          <a:endParaRPr lang="ru-RU" dirty="0"/>
        </a:p>
      </dgm:t>
    </dgm:pt>
    <dgm:pt modelId="{45547B81-A3E4-460B-AC9B-0788E9131712}" type="parTrans" cxnId="{DB7141EC-564D-4DD9-87C5-D9442128D3AB}">
      <dgm:prSet/>
      <dgm:spPr/>
      <dgm:t>
        <a:bodyPr/>
        <a:lstStyle/>
        <a:p>
          <a:endParaRPr lang="ru-RU"/>
        </a:p>
      </dgm:t>
    </dgm:pt>
    <dgm:pt modelId="{6623AD3B-DDBC-49EA-B077-90BB1FDB258C}" type="sibTrans" cxnId="{DB7141EC-564D-4DD9-87C5-D9442128D3AB}">
      <dgm:prSet/>
      <dgm:spPr/>
      <dgm:t>
        <a:bodyPr/>
        <a:lstStyle/>
        <a:p>
          <a:endParaRPr lang="ru-RU"/>
        </a:p>
      </dgm:t>
    </dgm:pt>
    <dgm:pt modelId="{8213BCCC-96E6-4799-90AE-6E411CA66860}">
      <dgm:prSet phldrT="[Текст]"/>
      <dgm:spPr/>
      <dgm:t>
        <a:bodyPr/>
        <a:lstStyle/>
        <a:p>
          <a:r>
            <a:rPr lang="ru-RU" b="1" i="1" u="none" smtClean="0">
              <a:latin typeface="Garamond" panose="02020404030301010803" pitchFamily="18" charset="0"/>
            </a:rPr>
            <a:t>Включенное обучение</a:t>
          </a:r>
          <a:endParaRPr lang="ru-RU" b="1" i="1" u="none" dirty="0">
            <a:latin typeface="Garamond" panose="02020404030301010803" pitchFamily="18" charset="0"/>
          </a:endParaRPr>
        </a:p>
      </dgm:t>
    </dgm:pt>
    <dgm:pt modelId="{702AF0DB-CF97-4EAA-9192-7AD83240E323}" type="parTrans" cxnId="{FAC5F77D-3EEA-4124-9706-325852E302B5}">
      <dgm:prSet/>
      <dgm:spPr/>
      <dgm:t>
        <a:bodyPr/>
        <a:lstStyle/>
        <a:p>
          <a:endParaRPr lang="ru-RU"/>
        </a:p>
      </dgm:t>
    </dgm:pt>
    <dgm:pt modelId="{DC38668E-D609-4488-9067-C335048AFEBD}" type="sibTrans" cxnId="{FAC5F77D-3EEA-4124-9706-325852E302B5}">
      <dgm:prSet/>
      <dgm:spPr/>
      <dgm:t>
        <a:bodyPr/>
        <a:lstStyle/>
        <a:p>
          <a:endParaRPr lang="ru-RU"/>
        </a:p>
      </dgm:t>
    </dgm:pt>
    <dgm:pt modelId="{0CB12E39-BB0D-449E-AB70-68ADFD37FA2C}">
      <dgm:prSet phldrT="[Текст]"/>
      <dgm:spPr/>
      <dgm:t>
        <a:bodyPr/>
        <a:lstStyle/>
        <a:p>
          <a:r>
            <a:rPr lang="ru-RU" dirty="0" smtClean="0"/>
            <a:t>3.</a:t>
          </a:r>
          <a:endParaRPr lang="ru-RU" dirty="0"/>
        </a:p>
      </dgm:t>
    </dgm:pt>
    <dgm:pt modelId="{624EC962-8232-43BE-BC00-8F974A0C6FF9}" type="parTrans" cxnId="{9E4697DB-759D-49FD-8707-702E537423A3}">
      <dgm:prSet/>
      <dgm:spPr/>
      <dgm:t>
        <a:bodyPr/>
        <a:lstStyle/>
        <a:p>
          <a:endParaRPr lang="ru-RU"/>
        </a:p>
      </dgm:t>
    </dgm:pt>
    <dgm:pt modelId="{98B7FB58-DD68-4E90-B437-DFC698B0D295}" type="sibTrans" cxnId="{9E4697DB-759D-49FD-8707-702E537423A3}">
      <dgm:prSet/>
      <dgm:spPr/>
      <dgm:t>
        <a:bodyPr/>
        <a:lstStyle/>
        <a:p>
          <a:endParaRPr lang="ru-RU"/>
        </a:p>
      </dgm:t>
    </dgm:pt>
    <dgm:pt modelId="{89E27084-C198-493C-A26D-C982A108B96B}">
      <dgm:prSet phldrT="[Текст]"/>
      <dgm:spPr/>
      <dgm:t>
        <a:bodyPr/>
        <a:lstStyle/>
        <a:p>
          <a:r>
            <a:rPr lang="ru-RU" b="1" i="1" u="none" dirty="0" smtClean="0">
              <a:latin typeface="Garamond" panose="02020404030301010803" pitchFamily="18" charset="0"/>
            </a:rPr>
            <a:t>Международные образовательные программы (совместные, сетевые, программы двух дипломов)</a:t>
          </a:r>
          <a:endParaRPr lang="ru-RU" b="1" i="1" u="none" dirty="0">
            <a:latin typeface="Garamond" panose="02020404030301010803" pitchFamily="18" charset="0"/>
          </a:endParaRPr>
        </a:p>
      </dgm:t>
    </dgm:pt>
    <dgm:pt modelId="{C9B0B20D-A048-4A31-AF59-671FEAB2C26B}" type="parTrans" cxnId="{5C6500FD-1146-42B5-B5D5-96DA53EBF229}">
      <dgm:prSet/>
      <dgm:spPr/>
      <dgm:t>
        <a:bodyPr/>
        <a:lstStyle/>
        <a:p>
          <a:endParaRPr lang="ru-RU"/>
        </a:p>
      </dgm:t>
    </dgm:pt>
    <dgm:pt modelId="{E1178282-457F-4C56-99E2-A83AF1231E09}" type="sibTrans" cxnId="{5C6500FD-1146-42B5-B5D5-96DA53EBF229}">
      <dgm:prSet/>
      <dgm:spPr/>
      <dgm:t>
        <a:bodyPr/>
        <a:lstStyle/>
        <a:p>
          <a:endParaRPr lang="ru-RU"/>
        </a:p>
      </dgm:t>
    </dgm:pt>
    <dgm:pt modelId="{4112753C-9817-440E-8B30-EEE31BA2F118}">
      <dgm:prSet phldrT="[Текст]"/>
      <dgm:spPr/>
      <dgm:t>
        <a:bodyPr/>
        <a:lstStyle/>
        <a:p>
          <a:r>
            <a:rPr lang="ru-RU" dirty="0" smtClean="0"/>
            <a:t>4.</a:t>
          </a:r>
          <a:endParaRPr lang="ru-RU" dirty="0"/>
        </a:p>
      </dgm:t>
    </dgm:pt>
    <dgm:pt modelId="{59B97382-F5A3-4C12-8B26-8D537EC2CF6B}" type="parTrans" cxnId="{639F2B12-DA7C-4B61-AA47-8C61F3157C92}">
      <dgm:prSet/>
      <dgm:spPr/>
      <dgm:t>
        <a:bodyPr/>
        <a:lstStyle/>
        <a:p>
          <a:endParaRPr lang="ru-RU"/>
        </a:p>
      </dgm:t>
    </dgm:pt>
    <dgm:pt modelId="{7A116EE5-557F-4D8F-9895-78E111789139}" type="sibTrans" cxnId="{639F2B12-DA7C-4B61-AA47-8C61F3157C92}">
      <dgm:prSet/>
      <dgm:spPr/>
      <dgm:t>
        <a:bodyPr/>
        <a:lstStyle/>
        <a:p>
          <a:endParaRPr lang="ru-RU"/>
        </a:p>
      </dgm:t>
    </dgm:pt>
    <dgm:pt modelId="{9044D19B-1667-4491-803A-3053DB14E01F}">
      <dgm:prSet phldrT="[Текст]"/>
      <dgm:spPr/>
      <dgm:t>
        <a:bodyPr/>
        <a:lstStyle/>
        <a:p>
          <a:r>
            <a:rPr lang="ru-RU" dirty="0" smtClean="0">
              <a:latin typeface="Garamond" panose="02020404030301010803" pitchFamily="18" charset="0"/>
            </a:rPr>
            <a:t>Индивидуальная академическая мобильность</a:t>
          </a:r>
          <a:endParaRPr lang="ru-RU" dirty="0">
            <a:latin typeface="Garamond" panose="02020404030301010803" pitchFamily="18" charset="0"/>
          </a:endParaRPr>
        </a:p>
      </dgm:t>
    </dgm:pt>
    <dgm:pt modelId="{523E6C2B-A2A2-43FE-8EB7-252D90BFA2B1}" type="parTrans" cxnId="{42B3A370-E822-48E2-B08D-D9E4F026848C}">
      <dgm:prSet/>
      <dgm:spPr/>
      <dgm:t>
        <a:bodyPr/>
        <a:lstStyle/>
        <a:p>
          <a:endParaRPr lang="ru-RU"/>
        </a:p>
      </dgm:t>
    </dgm:pt>
    <dgm:pt modelId="{8BD9B1DA-1759-483E-9718-5714E2852493}" type="sibTrans" cxnId="{42B3A370-E822-48E2-B08D-D9E4F026848C}">
      <dgm:prSet/>
      <dgm:spPr/>
      <dgm:t>
        <a:bodyPr/>
        <a:lstStyle/>
        <a:p>
          <a:endParaRPr lang="ru-RU"/>
        </a:p>
      </dgm:t>
    </dgm:pt>
    <dgm:pt modelId="{76BE2DAB-3444-405D-8089-EBE8045CC800}" type="pres">
      <dgm:prSet presAssocID="{7463FD9D-20C2-46AA-82B4-802021D10D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A8F1D3-8037-4930-8857-D0EDAD87124A}" type="pres">
      <dgm:prSet presAssocID="{4E3074E6-9F92-47B7-8B76-169DDCA02766}" presName="composite" presStyleCnt="0"/>
      <dgm:spPr/>
    </dgm:pt>
    <dgm:pt modelId="{F29EE595-DF63-4FB0-A1CE-E54EAD0DE796}" type="pres">
      <dgm:prSet presAssocID="{4E3074E6-9F92-47B7-8B76-169DDCA0276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575EC-EF21-4DD2-8136-DDFD156F0C40}" type="pres">
      <dgm:prSet presAssocID="{4E3074E6-9F92-47B7-8B76-169DDCA0276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0D3D9-E35E-4B3A-98E0-5E91F77FACB1}" type="pres">
      <dgm:prSet presAssocID="{14D9FFCC-D127-4AD9-8D42-2415B7E05D2F}" presName="sp" presStyleCnt="0"/>
      <dgm:spPr/>
    </dgm:pt>
    <dgm:pt modelId="{4467A15D-EAB4-4E9E-BC7E-5E2DA64FBB3E}" type="pres">
      <dgm:prSet presAssocID="{BBE1E2D0-7201-4FA8-A4DB-11FD058BD958}" presName="composite" presStyleCnt="0"/>
      <dgm:spPr/>
    </dgm:pt>
    <dgm:pt modelId="{8ADC35CB-98AC-48F5-93E5-0EB6C188DF2A}" type="pres">
      <dgm:prSet presAssocID="{BBE1E2D0-7201-4FA8-A4DB-11FD058BD95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4ED61F-CA0F-429F-AD31-FAAC98C54747}" type="pres">
      <dgm:prSet presAssocID="{BBE1E2D0-7201-4FA8-A4DB-11FD058BD95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B2C6C1-80D4-4FE1-9A7C-557029390863}" type="pres">
      <dgm:prSet presAssocID="{6623AD3B-DDBC-49EA-B077-90BB1FDB258C}" presName="sp" presStyleCnt="0"/>
      <dgm:spPr/>
    </dgm:pt>
    <dgm:pt modelId="{85695694-1A36-4A87-81E7-7C35ED7B6D00}" type="pres">
      <dgm:prSet presAssocID="{0CB12E39-BB0D-449E-AB70-68ADFD37FA2C}" presName="composite" presStyleCnt="0"/>
      <dgm:spPr/>
    </dgm:pt>
    <dgm:pt modelId="{A1D0BF3F-2674-4499-B79A-E1F703ACD851}" type="pres">
      <dgm:prSet presAssocID="{0CB12E39-BB0D-449E-AB70-68ADFD37FA2C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1FA748-89A3-4FCC-A446-C5850B238F94}" type="pres">
      <dgm:prSet presAssocID="{0CB12E39-BB0D-449E-AB70-68ADFD37FA2C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3D8C3C-0027-4255-A179-54A52A65894A}" type="pres">
      <dgm:prSet presAssocID="{98B7FB58-DD68-4E90-B437-DFC698B0D295}" presName="sp" presStyleCnt="0"/>
      <dgm:spPr/>
    </dgm:pt>
    <dgm:pt modelId="{20242878-3216-4AF1-8C19-C741F7007469}" type="pres">
      <dgm:prSet presAssocID="{4112753C-9817-440E-8B30-EEE31BA2F118}" presName="composite" presStyleCnt="0"/>
      <dgm:spPr/>
    </dgm:pt>
    <dgm:pt modelId="{9B5D76E6-DE56-4EE9-B698-D2407AE2989F}" type="pres">
      <dgm:prSet presAssocID="{4112753C-9817-440E-8B30-EEE31BA2F118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2EC1E-6E45-4A3A-B76E-57C6EE3B6CA8}" type="pres">
      <dgm:prSet presAssocID="{4112753C-9817-440E-8B30-EEE31BA2F118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D92A0C-38F0-4D4E-8F04-708E7A4D1DC6}" srcId="{4E3074E6-9F92-47B7-8B76-169DDCA02766}" destId="{EAC3ACC4-60AD-419C-901C-7AB3277E4BF9}" srcOrd="0" destOrd="0" parTransId="{0FFB7B50-DE12-4209-BE43-96AC2654431F}" sibTransId="{D136B66E-7C47-4DFE-8A36-143A96E498C2}"/>
    <dgm:cxn modelId="{44DC7F8F-C18D-4E7B-8A52-A9E9533716CA}" type="presOf" srcId="{4E3074E6-9F92-47B7-8B76-169DDCA02766}" destId="{F29EE595-DF63-4FB0-A1CE-E54EAD0DE796}" srcOrd="0" destOrd="0" presId="urn:microsoft.com/office/officeart/2005/8/layout/chevron2"/>
    <dgm:cxn modelId="{F9732941-EEC0-4111-8182-6EA64A358A5F}" type="presOf" srcId="{EAC3ACC4-60AD-419C-901C-7AB3277E4BF9}" destId="{12D575EC-EF21-4DD2-8136-DDFD156F0C40}" srcOrd="0" destOrd="0" presId="urn:microsoft.com/office/officeart/2005/8/layout/chevron2"/>
    <dgm:cxn modelId="{A1F950F8-5727-4803-8E08-C1D3C3320DBE}" srcId="{7463FD9D-20C2-46AA-82B4-802021D10DC5}" destId="{4E3074E6-9F92-47B7-8B76-169DDCA02766}" srcOrd="0" destOrd="0" parTransId="{1D7472BD-1CCC-4C13-928F-78511AA7C079}" sibTransId="{14D9FFCC-D127-4AD9-8D42-2415B7E05D2F}"/>
    <dgm:cxn modelId="{BD404738-CB15-4743-BB2B-1751802716E3}" type="presOf" srcId="{BBE1E2D0-7201-4FA8-A4DB-11FD058BD958}" destId="{8ADC35CB-98AC-48F5-93E5-0EB6C188DF2A}" srcOrd="0" destOrd="0" presId="urn:microsoft.com/office/officeart/2005/8/layout/chevron2"/>
    <dgm:cxn modelId="{42B3A370-E822-48E2-B08D-D9E4F026848C}" srcId="{4112753C-9817-440E-8B30-EEE31BA2F118}" destId="{9044D19B-1667-4491-803A-3053DB14E01F}" srcOrd="0" destOrd="0" parTransId="{523E6C2B-A2A2-43FE-8EB7-252D90BFA2B1}" sibTransId="{8BD9B1DA-1759-483E-9718-5714E2852493}"/>
    <dgm:cxn modelId="{9E4697DB-759D-49FD-8707-702E537423A3}" srcId="{7463FD9D-20C2-46AA-82B4-802021D10DC5}" destId="{0CB12E39-BB0D-449E-AB70-68ADFD37FA2C}" srcOrd="2" destOrd="0" parTransId="{624EC962-8232-43BE-BC00-8F974A0C6FF9}" sibTransId="{98B7FB58-DD68-4E90-B437-DFC698B0D295}"/>
    <dgm:cxn modelId="{639F2B12-DA7C-4B61-AA47-8C61F3157C92}" srcId="{7463FD9D-20C2-46AA-82B4-802021D10DC5}" destId="{4112753C-9817-440E-8B30-EEE31BA2F118}" srcOrd="3" destOrd="0" parTransId="{59B97382-F5A3-4C12-8B26-8D537EC2CF6B}" sibTransId="{7A116EE5-557F-4D8F-9895-78E111789139}"/>
    <dgm:cxn modelId="{9FE35174-A811-4DF1-97EB-2168715C03ED}" type="presOf" srcId="{9044D19B-1667-4491-803A-3053DB14E01F}" destId="{19A2EC1E-6E45-4A3A-B76E-57C6EE3B6CA8}" srcOrd="0" destOrd="0" presId="urn:microsoft.com/office/officeart/2005/8/layout/chevron2"/>
    <dgm:cxn modelId="{AD3C2024-2D7B-426D-A5D7-DB1D5B39D4EA}" type="presOf" srcId="{89E27084-C198-493C-A26D-C982A108B96B}" destId="{DF1FA748-89A3-4FCC-A446-C5850B238F94}" srcOrd="0" destOrd="0" presId="urn:microsoft.com/office/officeart/2005/8/layout/chevron2"/>
    <dgm:cxn modelId="{5C6500FD-1146-42B5-B5D5-96DA53EBF229}" srcId="{0CB12E39-BB0D-449E-AB70-68ADFD37FA2C}" destId="{89E27084-C198-493C-A26D-C982A108B96B}" srcOrd="0" destOrd="0" parTransId="{C9B0B20D-A048-4A31-AF59-671FEAB2C26B}" sibTransId="{E1178282-457F-4C56-99E2-A83AF1231E09}"/>
    <dgm:cxn modelId="{23129779-99F3-4068-9C75-488B310B32A9}" type="presOf" srcId="{4112753C-9817-440E-8B30-EEE31BA2F118}" destId="{9B5D76E6-DE56-4EE9-B698-D2407AE2989F}" srcOrd="0" destOrd="0" presId="urn:microsoft.com/office/officeart/2005/8/layout/chevron2"/>
    <dgm:cxn modelId="{FAC5F77D-3EEA-4124-9706-325852E302B5}" srcId="{BBE1E2D0-7201-4FA8-A4DB-11FD058BD958}" destId="{8213BCCC-96E6-4799-90AE-6E411CA66860}" srcOrd="0" destOrd="0" parTransId="{702AF0DB-CF97-4EAA-9192-7AD83240E323}" sibTransId="{DC38668E-D609-4488-9067-C335048AFEBD}"/>
    <dgm:cxn modelId="{DB7141EC-564D-4DD9-87C5-D9442128D3AB}" srcId="{7463FD9D-20C2-46AA-82B4-802021D10DC5}" destId="{BBE1E2D0-7201-4FA8-A4DB-11FD058BD958}" srcOrd="1" destOrd="0" parTransId="{45547B81-A3E4-460B-AC9B-0788E9131712}" sibTransId="{6623AD3B-DDBC-49EA-B077-90BB1FDB258C}"/>
    <dgm:cxn modelId="{90B8BD80-E328-4CBD-BD84-CEF0534F8BB3}" type="presOf" srcId="{0CB12E39-BB0D-449E-AB70-68ADFD37FA2C}" destId="{A1D0BF3F-2674-4499-B79A-E1F703ACD851}" srcOrd="0" destOrd="0" presId="urn:microsoft.com/office/officeart/2005/8/layout/chevron2"/>
    <dgm:cxn modelId="{101141D4-7A64-498F-97A2-581A9950E172}" type="presOf" srcId="{8213BCCC-96E6-4799-90AE-6E411CA66860}" destId="{3F4ED61F-CA0F-429F-AD31-FAAC98C54747}" srcOrd="0" destOrd="0" presId="urn:microsoft.com/office/officeart/2005/8/layout/chevron2"/>
    <dgm:cxn modelId="{394785D7-379B-4D0A-86C4-57050D4B2B5F}" type="presOf" srcId="{7463FD9D-20C2-46AA-82B4-802021D10DC5}" destId="{76BE2DAB-3444-405D-8089-EBE8045CC800}" srcOrd="0" destOrd="0" presId="urn:microsoft.com/office/officeart/2005/8/layout/chevron2"/>
    <dgm:cxn modelId="{B909C96E-972C-440D-87EC-0BC7C879EC1E}" type="presParOf" srcId="{76BE2DAB-3444-405D-8089-EBE8045CC800}" destId="{20A8F1D3-8037-4930-8857-D0EDAD87124A}" srcOrd="0" destOrd="0" presId="urn:microsoft.com/office/officeart/2005/8/layout/chevron2"/>
    <dgm:cxn modelId="{FC018D2C-C8DF-427B-B7FE-B47734702126}" type="presParOf" srcId="{20A8F1D3-8037-4930-8857-D0EDAD87124A}" destId="{F29EE595-DF63-4FB0-A1CE-E54EAD0DE796}" srcOrd="0" destOrd="0" presId="urn:microsoft.com/office/officeart/2005/8/layout/chevron2"/>
    <dgm:cxn modelId="{38D811B9-789F-43C5-9FF4-E2132F42ACEB}" type="presParOf" srcId="{20A8F1D3-8037-4930-8857-D0EDAD87124A}" destId="{12D575EC-EF21-4DD2-8136-DDFD156F0C40}" srcOrd="1" destOrd="0" presId="urn:microsoft.com/office/officeart/2005/8/layout/chevron2"/>
    <dgm:cxn modelId="{2F7A7F76-C276-4FB9-A8AA-C5150E369B8A}" type="presParOf" srcId="{76BE2DAB-3444-405D-8089-EBE8045CC800}" destId="{94D0D3D9-E35E-4B3A-98E0-5E91F77FACB1}" srcOrd="1" destOrd="0" presId="urn:microsoft.com/office/officeart/2005/8/layout/chevron2"/>
    <dgm:cxn modelId="{42BD5A52-2F74-4EF7-93AB-093255A2133F}" type="presParOf" srcId="{76BE2DAB-3444-405D-8089-EBE8045CC800}" destId="{4467A15D-EAB4-4E9E-BC7E-5E2DA64FBB3E}" srcOrd="2" destOrd="0" presId="urn:microsoft.com/office/officeart/2005/8/layout/chevron2"/>
    <dgm:cxn modelId="{B2E2F730-80DD-4645-8D06-A94C2E760040}" type="presParOf" srcId="{4467A15D-EAB4-4E9E-BC7E-5E2DA64FBB3E}" destId="{8ADC35CB-98AC-48F5-93E5-0EB6C188DF2A}" srcOrd="0" destOrd="0" presId="urn:microsoft.com/office/officeart/2005/8/layout/chevron2"/>
    <dgm:cxn modelId="{3A7FCEF6-B695-490D-A9E8-ABC71BBB6876}" type="presParOf" srcId="{4467A15D-EAB4-4E9E-BC7E-5E2DA64FBB3E}" destId="{3F4ED61F-CA0F-429F-AD31-FAAC98C54747}" srcOrd="1" destOrd="0" presId="urn:microsoft.com/office/officeart/2005/8/layout/chevron2"/>
    <dgm:cxn modelId="{975BFBC2-E308-4D3A-8D80-C32A81137B73}" type="presParOf" srcId="{76BE2DAB-3444-405D-8089-EBE8045CC800}" destId="{14B2C6C1-80D4-4FE1-9A7C-557029390863}" srcOrd="3" destOrd="0" presId="urn:microsoft.com/office/officeart/2005/8/layout/chevron2"/>
    <dgm:cxn modelId="{32A7AED5-D2A7-43C0-8559-32CF556BB923}" type="presParOf" srcId="{76BE2DAB-3444-405D-8089-EBE8045CC800}" destId="{85695694-1A36-4A87-81E7-7C35ED7B6D00}" srcOrd="4" destOrd="0" presId="urn:microsoft.com/office/officeart/2005/8/layout/chevron2"/>
    <dgm:cxn modelId="{28F30B29-6791-4926-9F4C-F9364BD70F2E}" type="presParOf" srcId="{85695694-1A36-4A87-81E7-7C35ED7B6D00}" destId="{A1D0BF3F-2674-4499-B79A-E1F703ACD851}" srcOrd="0" destOrd="0" presId="urn:microsoft.com/office/officeart/2005/8/layout/chevron2"/>
    <dgm:cxn modelId="{C04EFFBB-BBAE-4B9E-B341-04570B084710}" type="presParOf" srcId="{85695694-1A36-4A87-81E7-7C35ED7B6D00}" destId="{DF1FA748-89A3-4FCC-A446-C5850B238F94}" srcOrd="1" destOrd="0" presId="urn:microsoft.com/office/officeart/2005/8/layout/chevron2"/>
    <dgm:cxn modelId="{DA5A33FF-10D0-469D-9833-7A5825C31F5D}" type="presParOf" srcId="{76BE2DAB-3444-405D-8089-EBE8045CC800}" destId="{623D8C3C-0027-4255-A179-54A52A65894A}" srcOrd="5" destOrd="0" presId="urn:microsoft.com/office/officeart/2005/8/layout/chevron2"/>
    <dgm:cxn modelId="{B5C7F062-EB94-406E-B651-DEDC74F7BF13}" type="presParOf" srcId="{76BE2DAB-3444-405D-8089-EBE8045CC800}" destId="{20242878-3216-4AF1-8C19-C741F7007469}" srcOrd="6" destOrd="0" presId="urn:microsoft.com/office/officeart/2005/8/layout/chevron2"/>
    <dgm:cxn modelId="{6338513C-DF67-4DC2-8C18-F3877C70B330}" type="presParOf" srcId="{20242878-3216-4AF1-8C19-C741F7007469}" destId="{9B5D76E6-DE56-4EE9-B698-D2407AE2989F}" srcOrd="0" destOrd="0" presId="urn:microsoft.com/office/officeart/2005/8/layout/chevron2"/>
    <dgm:cxn modelId="{8F5670F0-AF9D-431E-9351-28F1EDC281C1}" type="presParOf" srcId="{20242878-3216-4AF1-8C19-C741F7007469}" destId="{19A2EC1E-6E45-4A3A-B76E-57C6EE3B6CA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3D5AAB-E22D-4864-855D-9C109786D5F6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E95EB54-3798-4091-9C7B-1868216F403F}">
      <dgm:prSet phldrT="[Текст]" custT="1"/>
      <dgm:spPr/>
      <dgm:t>
        <a:bodyPr/>
        <a:lstStyle/>
        <a:p>
          <a:r>
            <a:rPr lang="ru-RU" sz="2800" b="1" dirty="0" smtClean="0">
              <a:latin typeface="Garamond" panose="02020404030301010803" pitchFamily="18" charset="0"/>
            </a:rPr>
            <a:t>Конкурс</a:t>
          </a:r>
          <a:endParaRPr lang="ru-RU" sz="1500" b="1" dirty="0">
            <a:latin typeface="Garamond" panose="02020404030301010803" pitchFamily="18" charset="0"/>
          </a:endParaRPr>
        </a:p>
      </dgm:t>
    </dgm:pt>
    <dgm:pt modelId="{B4D04CD7-AC43-4DDF-86A8-7ECB75295B8A}" type="parTrans" cxnId="{63A46383-9EC2-43BC-B04F-147EB257F9CC}">
      <dgm:prSet/>
      <dgm:spPr/>
      <dgm:t>
        <a:bodyPr/>
        <a:lstStyle/>
        <a:p>
          <a:endParaRPr lang="ru-RU"/>
        </a:p>
      </dgm:t>
    </dgm:pt>
    <dgm:pt modelId="{58815344-941E-465C-A048-83AE4E72B05C}" type="sibTrans" cxnId="{63A46383-9EC2-43BC-B04F-147EB257F9CC}">
      <dgm:prSet/>
      <dgm:spPr/>
      <dgm:t>
        <a:bodyPr/>
        <a:lstStyle/>
        <a:p>
          <a:endParaRPr lang="ru-RU"/>
        </a:p>
      </dgm:t>
    </dgm:pt>
    <dgm:pt modelId="{229D4126-6F69-4A57-9540-1934BA5B79AC}">
      <dgm:prSet phldrT="[Текст]" custT="1"/>
      <dgm:spPr/>
      <dgm:t>
        <a:bodyPr/>
        <a:lstStyle/>
        <a:p>
          <a:r>
            <a:rPr lang="ru-RU" sz="2800" b="1" dirty="0" smtClean="0">
              <a:latin typeface="Garamond" panose="02020404030301010803" pitchFamily="18" charset="0"/>
            </a:rPr>
            <a:t>Номинация</a:t>
          </a:r>
          <a:endParaRPr lang="ru-RU" sz="2800" b="1" dirty="0">
            <a:latin typeface="Garamond" panose="02020404030301010803" pitchFamily="18" charset="0"/>
          </a:endParaRPr>
        </a:p>
      </dgm:t>
    </dgm:pt>
    <dgm:pt modelId="{043EE8A3-2C2E-4328-AA20-0565202F2141}" type="parTrans" cxnId="{5BF75BF1-145B-4F98-9102-F1EC959BD423}">
      <dgm:prSet/>
      <dgm:spPr/>
      <dgm:t>
        <a:bodyPr/>
        <a:lstStyle/>
        <a:p>
          <a:endParaRPr lang="ru-RU"/>
        </a:p>
      </dgm:t>
    </dgm:pt>
    <dgm:pt modelId="{FE4AFDC0-B009-4914-AD52-49D102E78857}" type="sibTrans" cxnId="{5BF75BF1-145B-4F98-9102-F1EC959BD423}">
      <dgm:prSet/>
      <dgm:spPr/>
      <dgm:t>
        <a:bodyPr/>
        <a:lstStyle/>
        <a:p>
          <a:endParaRPr lang="ru-RU"/>
        </a:p>
      </dgm:t>
    </dgm:pt>
    <dgm:pt modelId="{14DEE904-1D9E-4F0A-BE5C-C5044DD43F45}">
      <dgm:prSet phldrT="[Текст]" custT="1"/>
      <dgm:spPr/>
      <dgm:t>
        <a:bodyPr/>
        <a:lstStyle/>
        <a:p>
          <a:r>
            <a:rPr lang="ru-RU" sz="2400" b="1" dirty="0" smtClean="0">
              <a:latin typeface="Garamond" panose="02020404030301010803" pitchFamily="18" charset="0"/>
            </a:rPr>
            <a:t>Подтверждение партнерской организации</a:t>
          </a:r>
          <a:endParaRPr lang="ru-RU" sz="2400" b="1" dirty="0">
            <a:latin typeface="Garamond" panose="02020404030301010803" pitchFamily="18" charset="0"/>
          </a:endParaRPr>
        </a:p>
      </dgm:t>
    </dgm:pt>
    <dgm:pt modelId="{0FCA71E8-D668-4A05-8120-442754FF5F13}" type="parTrans" cxnId="{D277D907-4027-4F06-993D-22E49B8348F1}">
      <dgm:prSet/>
      <dgm:spPr/>
      <dgm:t>
        <a:bodyPr/>
        <a:lstStyle/>
        <a:p>
          <a:endParaRPr lang="ru-RU"/>
        </a:p>
      </dgm:t>
    </dgm:pt>
    <dgm:pt modelId="{D379606B-F8D0-46AA-8BED-6B6D8504DCF6}" type="sibTrans" cxnId="{D277D907-4027-4F06-993D-22E49B8348F1}">
      <dgm:prSet/>
      <dgm:spPr/>
      <dgm:t>
        <a:bodyPr/>
        <a:lstStyle/>
        <a:p>
          <a:endParaRPr lang="ru-RU"/>
        </a:p>
      </dgm:t>
    </dgm:pt>
    <dgm:pt modelId="{48DD8E86-3C1C-4170-A501-E1C02CD71327}">
      <dgm:prSet phldrT="[Текст]" custT="1"/>
      <dgm:spPr/>
      <dgm:t>
        <a:bodyPr/>
        <a:lstStyle/>
        <a:p>
          <a:r>
            <a:rPr lang="ru-RU" sz="2800" b="1" dirty="0" smtClean="0">
              <a:latin typeface="Garamond" panose="02020404030301010803" pitchFamily="18" charset="0"/>
            </a:rPr>
            <a:t>Согласование ИУП</a:t>
          </a:r>
          <a:endParaRPr lang="ru-RU" sz="2800" b="1" dirty="0">
            <a:latin typeface="Garamond" panose="02020404030301010803" pitchFamily="18" charset="0"/>
          </a:endParaRPr>
        </a:p>
      </dgm:t>
    </dgm:pt>
    <dgm:pt modelId="{DC8E59B4-B241-4AF2-986A-BBFCB1780EE8}" type="parTrans" cxnId="{E51105C1-6A6E-4B8E-A240-AADE5FA8A51E}">
      <dgm:prSet/>
      <dgm:spPr/>
      <dgm:t>
        <a:bodyPr/>
        <a:lstStyle/>
        <a:p>
          <a:endParaRPr lang="ru-RU"/>
        </a:p>
      </dgm:t>
    </dgm:pt>
    <dgm:pt modelId="{779A515F-0F1B-45D0-9678-4BDA3B72C3DF}" type="sibTrans" cxnId="{E51105C1-6A6E-4B8E-A240-AADE5FA8A51E}">
      <dgm:prSet/>
      <dgm:spPr/>
      <dgm:t>
        <a:bodyPr/>
        <a:lstStyle/>
        <a:p>
          <a:endParaRPr lang="ru-RU"/>
        </a:p>
      </dgm:t>
    </dgm:pt>
    <dgm:pt modelId="{1039DBDA-9E5D-4B87-AA87-B2103B29F2A4}">
      <dgm:prSet phldrT="[Текст]" custT="1"/>
      <dgm:spPr/>
      <dgm:t>
        <a:bodyPr/>
        <a:lstStyle/>
        <a:p>
          <a:r>
            <a:rPr lang="ru-RU" sz="2800" b="1" dirty="0" smtClean="0">
              <a:latin typeface="Garamond" panose="02020404030301010803" pitchFamily="18" charset="0"/>
            </a:rPr>
            <a:t>Направление на обучение</a:t>
          </a:r>
          <a:endParaRPr lang="ru-RU" sz="2800" b="1" dirty="0">
            <a:latin typeface="Garamond" panose="02020404030301010803" pitchFamily="18" charset="0"/>
          </a:endParaRPr>
        </a:p>
      </dgm:t>
    </dgm:pt>
    <dgm:pt modelId="{85A5E5FB-B5FC-4D3D-8398-8D6E9F2ADDA3}" type="parTrans" cxnId="{21D88CD5-AE78-45DC-8B93-8D70EF6E3A0C}">
      <dgm:prSet/>
      <dgm:spPr/>
      <dgm:t>
        <a:bodyPr/>
        <a:lstStyle/>
        <a:p>
          <a:endParaRPr lang="ru-RU"/>
        </a:p>
      </dgm:t>
    </dgm:pt>
    <dgm:pt modelId="{1A46123C-F97B-49F8-B889-885AAD8FD139}" type="sibTrans" cxnId="{21D88CD5-AE78-45DC-8B93-8D70EF6E3A0C}">
      <dgm:prSet/>
      <dgm:spPr/>
      <dgm:t>
        <a:bodyPr/>
        <a:lstStyle/>
        <a:p>
          <a:endParaRPr lang="ru-RU"/>
        </a:p>
      </dgm:t>
    </dgm:pt>
    <dgm:pt modelId="{8BE2F426-BEDC-4E59-948B-F48B49556F6A}">
      <dgm:prSet phldrT="[Текст]" custT="1"/>
      <dgm:spPr/>
      <dgm:t>
        <a:bodyPr/>
        <a:lstStyle/>
        <a:p>
          <a:r>
            <a:rPr lang="ru-RU" sz="2800" b="1" dirty="0" smtClean="0">
              <a:latin typeface="Garamond" panose="02020404030301010803" pitchFamily="18" charset="0"/>
            </a:rPr>
            <a:t>Обучение за рубежом</a:t>
          </a:r>
          <a:endParaRPr lang="ru-RU" sz="2800" b="1" dirty="0">
            <a:latin typeface="Garamond" panose="02020404030301010803" pitchFamily="18" charset="0"/>
          </a:endParaRPr>
        </a:p>
      </dgm:t>
    </dgm:pt>
    <dgm:pt modelId="{84091679-38F4-4DD7-9C98-7FEC1435B24D}" type="parTrans" cxnId="{D81B9A0C-C9F3-48BF-8EB7-AA78A6C8EF02}">
      <dgm:prSet/>
      <dgm:spPr/>
      <dgm:t>
        <a:bodyPr/>
        <a:lstStyle/>
        <a:p>
          <a:endParaRPr lang="ru-RU"/>
        </a:p>
      </dgm:t>
    </dgm:pt>
    <dgm:pt modelId="{0B6C0E02-8676-4A0C-8202-D75AC5CC1BAA}" type="sibTrans" cxnId="{D81B9A0C-C9F3-48BF-8EB7-AA78A6C8EF02}">
      <dgm:prSet/>
      <dgm:spPr/>
      <dgm:t>
        <a:bodyPr/>
        <a:lstStyle/>
        <a:p>
          <a:endParaRPr lang="ru-RU"/>
        </a:p>
      </dgm:t>
    </dgm:pt>
    <dgm:pt modelId="{3F903DDF-CB94-467D-A270-B4AFCD948193}">
      <dgm:prSet phldrT="[Текст]" custT="1"/>
      <dgm:spPr/>
      <dgm:t>
        <a:bodyPr/>
        <a:lstStyle/>
        <a:p>
          <a:r>
            <a:rPr lang="ru-RU" sz="2800" b="1" dirty="0" smtClean="0">
              <a:latin typeface="Garamond" panose="02020404030301010803" pitchFamily="18" charset="0"/>
            </a:rPr>
            <a:t>Признание результатов</a:t>
          </a:r>
          <a:endParaRPr lang="ru-RU" sz="2800" b="1" dirty="0">
            <a:latin typeface="Garamond" panose="02020404030301010803" pitchFamily="18" charset="0"/>
          </a:endParaRPr>
        </a:p>
      </dgm:t>
    </dgm:pt>
    <dgm:pt modelId="{57F2EBB2-EB14-400D-B921-C7881F3195A4}" type="parTrans" cxnId="{1EB50C12-587F-4A92-B9CA-15AEA58EAD10}">
      <dgm:prSet/>
      <dgm:spPr/>
      <dgm:t>
        <a:bodyPr/>
        <a:lstStyle/>
        <a:p>
          <a:endParaRPr lang="ru-RU"/>
        </a:p>
      </dgm:t>
    </dgm:pt>
    <dgm:pt modelId="{6F84DF28-FF72-47B2-972B-7624DCE5F58C}" type="sibTrans" cxnId="{1EB50C12-587F-4A92-B9CA-15AEA58EAD10}">
      <dgm:prSet/>
      <dgm:spPr/>
      <dgm:t>
        <a:bodyPr/>
        <a:lstStyle/>
        <a:p>
          <a:endParaRPr lang="ru-RU"/>
        </a:p>
      </dgm:t>
    </dgm:pt>
    <dgm:pt modelId="{378B4330-45B9-4498-87B1-B1A1C85A51F4}" type="pres">
      <dgm:prSet presAssocID="{D13D5AAB-E22D-4864-855D-9C109786D5F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20C382-D153-4D2A-97FE-1E77B6B06389}" type="pres">
      <dgm:prSet presAssocID="{3F903DDF-CB94-467D-A270-B4AFCD948193}" presName="boxAndChildren" presStyleCnt="0"/>
      <dgm:spPr/>
    </dgm:pt>
    <dgm:pt modelId="{1B9EDAD7-D024-4782-8F9A-CB040013DB78}" type="pres">
      <dgm:prSet presAssocID="{3F903DDF-CB94-467D-A270-B4AFCD948193}" presName="parentTextBox" presStyleLbl="node1" presStyleIdx="0" presStyleCnt="7"/>
      <dgm:spPr/>
      <dgm:t>
        <a:bodyPr/>
        <a:lstStyle/>
        <a:p>
          <a:endParaRPr lang="ru-RU"/>
        </a:p>
      </dgm:t>
    </dgm:pt>
    <dgm:pt modelId="{E6624103-CEFC-41FA-9884-C5783D816388}" type="pres">
      <dgm:prSet presAssocID="{0B6C0E02-8676-4A0C-8202-D75AC5CC1BAA}" presName="sp" presStyleCnt="0"/>
      <dgm:spPr/>
    </dgm:pt>
    <dgm:pt modelId="{85EBB48A-3132-40FE-A31F-022FC32CF031}" type="pres">
      <dgm:prSet presAssocID="{8BE2F426-BEDC-4E59-948B-F48B49556F6A}" presName="arrowAndChildren" presStyleCnt="0"/>
      <dgm:spPr/>
    </dgm:pt>
    <dgm:pt modelId="{68E5C170-E239-454D-91AC-4C8E2430C5DA}" type="pres">
      <dgm:prSet presAssocID="{8BE2F426-BEDC-4E59-948B-F48B49556F6A}" presName="parentTextArrow" presStyleLbl="node1" presStyleIdx="1" presStyleCnt="7"/>
      <dgm:spPr/>
      <dgm:t>
        <a:bodyPr/>
        <a:lstStyle/>
        <a:p>
          <a:endParaRPr lang="ru-RU"/>
        </a:p>
      </dgm:t>
    </dgm:pt>
    <dgm:pt modelId="{5105D6C6-2248-48D7-980C-10B506426A9A}" type="pres">
      <dgm:prSet presAssocID="{1A46123C-F97B-49F8-B889-885AAD8FD139}" presName="sp" presStyleCnt="0"/>
      <dgm:spPr/>
    </dgm:pt>
    <dgm:pt modelId="{9FBFC149-5B19-4AC6-B786-4E547554C7EA}" type="pres">
      <dgm:prSet presAssocID="{1039DBDA-9E5D-4B87-AA87-B2103B29F2A4}" presName="arrowAndChildren" presStyleCnt="0"/>
      <dgm:spPr/>
    </dgm:pt>
    <dgm:pt modelId="{6470B4B7-F523-49BC-9EB5-512314FE479D}" type="pres">
      <dgm:prSet presAssocID="{1039DBDA-9E5D-4B87-AA87-B2103B29F2A4}" presName="parentTextArrow" presStyleLbl="node1" presStyleIdx="2" presStyleCnt="7"/>
      <dgm:spPr/>
      <dgm:t>
        <a:bodyPr/>
        <a:lstStyle/>
        <a:p>
          <a:endParaRPr lang="ru-RU"/>
        </a:p>
      </dgm:t>
    </dgm:pt>
    <dgm:pt modelId="{9F1D4600-EF83-44E1-90AC-6477A23FF3EE}" type="pres">
      <dgm:prSet presAssocID="{779A515F-0F1B-45D0-9678-4BDA3B72C3DF}" presName="sp" presStyleCnt="0"/>
      <dgm:spPr/>
    </dgm:pt>
    <dgm:pt modelId="{0FDF73C1-7490-4D10-83F7-98D6F59B905F}" type="pres">
      <dgm:prSet presAssocID="{48DD8E86-3C1C-4170-A501-E1C02CD71327}" presName="arrowAndChildren" presStyleCnt="0"/>
      <dgm:spPr/>
    </dgm:pt>
    <dgm:pt modelId="{413A6EEA-EAB7-4B47-B13C-96ABC3B3A53B}" type="pres">
      <dgm:prSet presAssocID="{48DD8E86-3C1C-4170-A501-E1C02CD71327}" presName="parentTextArrow" presStyleLbl="node1" presStyleIdx="3" presStyleCnt="7"/>
      <dgm:spPr/>
      <dgm:t>
        <a:bodyPr/>
        <a:lstStyle/>
        <a:p>
          <a:endParaRPr lang="ru-RU"/>
        </a:p>
      </dgm:t>
    </dgm:pt>
    <dgm:pt modelId="{4EB2278D-FBC5-4D74-B005-768D9F7DE787}" type="pres">
      <dgm:prSet presAssocID="{D379606B-F8D0-46AA-8BED-6B6D8504DCF6}" presName="sp" presStyleCnt="0"/>
      <dgm:spPr/>
    </dgm:pt>
    <dgm:pt modelId="{BBF1C633-D935-46E4-A1E9-7DAD1733215A}" type="pres">
      <dgm:prSet presAssocID="{14DEE904-1D9E-4F0A-BE5C-C5044DD43F45}" presName="arrowAndChildren" presStyleCnt="0"/>
      <dgm:spPr/>
    </dgm:pt>
    <dgm:pt modelId="{D37DA09B-E0AF-4B91-85D3-C48F1B400F80}" type="pres">
      <dgm:prSet presAssocID="{14DEE904-1D9E-4F0A-BE5C-C5044DD43F45}" presName="parentTextArrow" presStyleLbl="node1" presStyleIdx="4" presStyleCnt="7"/>
      <dgm:spPr/>
      <dgm:t>
        <a:bodyPr/>
        <a:lstStyle/>
        <a:p>
          <a:endParaRPr lang="ru-RU"/>
        </a:p>
      </dgm:t>
    </dgm:pt>
    <dgm:pt modelId="{765EC0B3-4DC0-4099-B2BB-A57F0814EB4C}" type="pres">
      <dgm:prSet presAssocID="{FE4AFDC0-B009-4914-AD52-49D102E78857}" presName="sp" presStyleCnt="0"/>
      <dgm:spPr/>
    </dgm:pt>
    <dgm:pt modelId="{2ED31C2C-5E54-4896-AF8D-149584D0475B}" type="pres">
      <dgm:prSet presAssocID="{229D4126-6F69-4A57-9540-1934BA5B79AC}" presName="arrowAndChildren" presStyleCnt="0"/>
      <dgm:spPr/>
    </dgm:pt>
    <dgm:pt modelId="{9376EB82-139B-4F45-8A81-7E6A008C28FB}" type="pres">
      <dgm:prSet presAssocID="{229D4126-6F69-4A57-9540-1934BA5B79AC}" presName="parentTextArrow" presStyleLbl="node1" presStyleIdx="5" presStyleCnt="7"/>
      <dgm:spPr/>
      <dgm:t>
        <a:bodyPr/>
        <a:lstStyle/>
        <a:p>
          <a:endParaRPr lang="ru-RU"/>
        </a:p>
      </dgm:t>
    </dgm:pt>
    <dgm:pt modelId="{882DBE47-6C42-4940-BBE6-209299C116D1}" type="pres">
      <dgm:prSet presAssocID="{58815344-941E-465C-A048-83AE4E72B05C}" presName="sp" presStyleCnt="0"/>
      <dgm:spPr/>
    </dgm:pt>
    <dgm:pt modelId="{A2749297-C04E-4326-88D1-A951D6098921}" type="pres">
      <dgm:prSet presAssocID="{AE95EB54-3798-4091-9C7B-1868216F403F}" presName="arrowAndChildren" presStyleCnt="0"/>
      <dgm:spPr/>
    </dgm:pt>
    <dgm:pt modelId="{BEBF8A26-F74C-4975-A8BE-96869CC2C704}" type="pres">
      <dgm:prSet presAssocID="{AE95EB54-3798-4091-9C7B-1868216F403F}" presName="parentTextArrow" presStyleLbl="node1" presStyleIdx="6" presStyleCnt="7"/>
      <dgm:spPr/>
      <dgm:t>
        <a:bodyPr/>
        <a:lstStyle/>
        <a:p>
          <a:endParaRPr lang="ru-RU"/>
        </a:p>
      </dgm:t>
    </dgm:pt>
  </dgm:ptLst>
  <dgm:cxnLst>
    <dgm:cxn modelId="{D277D907-4027-4F06-993D-22E49B8348F1}" srcId="{D13D5AAB-E22D-4864-855D-9C109786D5F6}" destId="{14DEE904-1D9E-4F0A-BE5C-C5044DD43F45}" srcOrd="2" destOrd="0" parTransId="{0FCA71E8-D668-4A05-8120-442754FF5F13}" sibTransId="{D379606B-F8D0-46AA-8BED-6B6D8504DCF6}"/>
    <dgm:cxn modelId="{1EB50C12-587F-4A92-B9CA-15AEA58EAD10}" srcId="{D13D5AAB-E22D-4864-855D-9C109786D5F6}" destId="{3F903DDF-CB94-467D-A270-B4AFCD948193}" srcOrd="6" destOrd="0" parTransId="{57F2EBB2-EB14-400D-B921-C7881F3195A4}" sibTransId="{6F84DF28-FF72-47B2-972B-7624DCE5F58C}"/>
    <dgm:cxn modelId="{D2E70887-F7B6-4473-A668-5766D9936992}" type="presOf" srcId="{14DEE904-1D9E-4F0A-BE5C-C5044DD43F45}" destId="{D37DA09B-E0AF-4B91-85D3-C48F1B400F80}" srcOrd="0" destOrd="0" presId="urn:microsoft.com/office/officeart/2005/8/layout/process4"/>
    <dgm:cxn modelId="{E51105C1-6A6E-4B8E-A240-AADE5FA8A51E}" srcId="{D13D5AAB-E22D-4864-855D-9C109786D5F6}" destId="{48DD8E86-3C1C-4170-A501-E1C02CD71327}" srcOrd="3" destOrd="0" parTransId="{DC8E59B4-B241-4AF2-986A-BBFCB1780EE8}" sibTransId="{779A515F-0F1B-45D0-9678-4BDA3B72C3DF}"/>
    <dgm:cxn modelId="{63A46383-9EC2-43BC-B04F-147EB257F9CC}" srcId="{D13D5AAB-E22D-4864-855D-9C109786D5F6}" destId="{AE95EB54-3798-4091-9C7B-1868216F403F}" srcOrd="0" destOrd="0" parTransId="{B4D04CD7-AC43-4DDF-86A8-7ECB75295B8A}" sibTransId="{58815344-941E-465C-A048-83AE4E72B05C}"/>
    <dgm:cxn modelId="{FFE02EDB-010E-4861-944F-D1810E0F4387}" type="presOf" srcId="{3F903DDF-CB94-467D-A270-B4AFCD948193}" destId="{1B9EDAD7-D024-4782-8F9A-CB040013DB78}" srcOrd="0" destOrd="0" presId="urn:microsoft.com/office/officeart/2005/8/layout/process4"/>
    <dgm:cxn modelId="{21D88CD5-AE78-45DC-8B93-8D70EF6E3A0C}" srcId="{D13D5AAB-E22D-4864-855D-9C109786D5F6}" destId="{1039DBDA-9E5D-4B87-AA87-B2103B29F2A4}" srcOrd="4" destOrd="0" parTransId="{85A5E5FB-B5FC-4D3D-8398-8D6E9F2ADDA3}" sibTransId="{1A46123C-F97B-49F8-B889-885AAD8FD139}"/>
    <dgm:cxn modelId="{5BF75BF1-145B-4F98-9102-F1EC959BD423}" srcId="{D13D5AAB-E22D-4864-855D-9C109786D5F6}" destId="{229D4126-6F69-4A57-9540-1934BA5B79AC}" srcOrd="1" destOrd="0" parTransId="{043EE8A3-2C2E-4328-AA20-0565202F2141}" sibTransId="{FE4AFDC0-B009-4914-AD52-49D102E78857}"/>
    <dgm:cxn modelId="{D81B9A0C-C9F3-48BF-8EB7-AA78A6C8EF02}" srcId="{D13D5AAB-E22D-4864-855D-9C109786D5F6}" destId="{8BE2F426-BEDC-4E59-948B-F48B49556F6A}" srcOrd="5" destOrd="0" parTransId="{84091679-38F4-4DD7-9C98-7FEC1435B24D}" sibTransId="{0B6C0E02-8676-4A0C-8202-D75AC5CC1BAA}"/>
    <dgm:cxn modelId="{A22DBCB3-71EE-4F39-869D-9EB19FBC78F2}" type="presOf" srcId="{1039DBDA-9E5D-4B87-AA87-B2103B29F2A4}" destId="{6470B4B7-F523-49BC-9EB5-512314FE479D}" srcOrd="0" destOrd="0" presId="urn:microsoft.com/office/officeart/2005/8/layout/process4"/>
    <dgm:cxn modelId="{B9C4424F-2D16-4CD4-922B-F6CBC50A7FCF}" type="presOf" srcId="{8BE2F426-BEDC-4E59-948B-F48B49556F6A}" destId="{68E5C170-E239-454D-91AC-4C8E2430C5DA}" srcOrd="0" destOrd="0" presId="urn:microsoft.com/office/officeart/2005/8/layout/process4"/>
    <dgm:cxn modelId="{D7E43279-755B-429B-BDA0-C3C93F823EAD}" type="presOf" srcId="{48DD8E86-3C1C-4170-A501-E1C02CD71327}" destId="{413A6EEA-EAB7-4B47-B13C-96ABC3B3A53B}" srcOrd="0" destOrd="0" presId="urn:microsoft.com/office/officeart/2005/8/layout/process4"/>
    <dgm:cxn modelId="{86DC201D-D14F-4F61-B5C4-00AEE7811C83}" type="presOf" srcId="{229D4126-6F69-4A57-9540-1934BA5B79AC}" destId="{9376EB82-139B-4F45-8A81-7E6A008C28FB}" srcOrd="0" destOrd="0" presId="urn:microsoft.com/office/officeart/2005/8/layout/process4"/>
    <dgm:cxn modelId="{33B26C4F-D115-44B3-B9EE-5A1E0CEFB5E7}" type="presOf" srcId="{AE95EB54-3798-4091-9C7B-1868216F403F}" destId="{BEBF8A26-F74C-4975-A8BE-96869CC2C704}" srcOrd="0" destOrd="0" presId="urn:microsoft.com/office/officeart/2005/8/layout/process4"/>
    <dgm:cxn modelId="{A5CC9921-5068-4A22-AEF2-33D607AA3E66}" type="presOf" srcId="{D13D5AAB-E22D-4864-855D-9C109786D5F6}" destId="{378B4330-45B9-4498-87B1-B1A1C85A51F4}" srcOrd="0" destOrd="0" presId="urn:microsoft.com/office/officeart/2005/8/layout/process4"/>
    <dgm:cxn modelId="{14447B24-B4EE-4A4F-B9F8-EFAF868D6F9B}" type="presParOf" srcId="{378B4330-45B9-4498-87B1-B1A1C85A51F4}" destId="{3320C382-D153-4D2A-97FE-1E77B6B06389}" srcOrd="0" destOrd="0" presId="urn:microsoft.com/office/officeart/2005/8/layout/process4"/>
    <dgm:cxn modelId="{311BE6C4-18AA-4EA4-99A3-732E629DDF7D}" type="presParOf" srcId="{3320C382-D153-4D2A-97FE-1E77B6B06389}" destId="{1B9EDAD7-D024-4782-8F9A-CB040013DB78}" srcOrd="0" destOrd="0" presId="urn:microsoft.com/office/officeart/2005/8/layout/process4"/>
    <dgm:cxn modelId="{12718C51-F5B3-497E-BA0E-742B3E31EAA1}" type="presParOf" srcId="{378B4330-45B9-4498-87B1-B1A1C85A51F4}" destId="{E6624103-CEFC-41FA-9884-C5783D816388}" srcOrd="1" destOrd="0" presId="urn:microsoft.com/office/officeart/2005/8/layout/process4"/>
    <dgm:cxn modelId="{35689E72-75C1-4E58-ACF6-D2089D5F672A}" type="presParOf" srcId="{378B4330-45B9-4498-87B1-B1A1C85A51F4}" destId="{85EBB48A-3132-40FE-A31F-022FC32CF031}" srcOrd="2" destOrd="0" presId="urn:microsoft.com/office/officeart/2005/8/layout/process4"/>
    <dgm:cxn modelId="{30919F24-AE62-43C0-B049-B19DD436670C}" type="presParOf" srcId="{85EBB48A-3132-40FE-A31F-022FC32CF031}" destId="{68E5C170-E239-454D-91AC-4C8E2430C5DA}" srcOrd="0" destOrd="0" presId="urn:microsoft.com/office/officeart/2005/8/layout/process4"/>
    <dgm:cxn modelId="{7DEF13C7-8172-42C0-B6F3-3350D0D1AF4B}" type="presParOf" srcId="{378B4330-45B9-4498-87B1-B1A1C85A51F4}" destId="{5105D6C6-2248-48D7-980C-10B506426A9A}" srcOrd="3" destOrd="0" presId="urn:microsoft.com/office/officeart/2005/8/layout/process4"/>
    <dgm:cxn modelId="{33A55040-0F8A-4227-912B-1D9B72F831CC}" type="presParOf" srcId="{378B4330-45B9-4498-87B1-B1A1C85A51F4}" destId="{9FBFC149-5B19-4AC6-B786-4E547554C7EA}" srcOrd="4" destOrd="0" presId="urn:microsoft.com/office/officeart/2005/8/layout/process4"/>
    <dgm:cxn modelId="{393FB8B9-1978-4C33-BCDD-FE1D6AABAB84}" type="presParOf" srcId="{9FBFC149-5B19-4AC6-B786-4E547554C7EA}" destId="{6470B4B7-F523-49BC-9EB5-512314FE479D}" srcOrd="0" destOrd="0" presId="urn:microsoft.com/office/officeart/2005/8/layout/process4"/>
    <dgm:cxn modelId="{3A154E46-A664-4002-9A3F-70316D68E998}" type="presParOf" srcId="{378B4330-45B9-4498-87B1-B1A1C85A51F4}" destId="{9F1D4600-EF83-44E1-90AC-6477A23FF3EE}" srcOrd="5" destOrd="0" presId="urn:microsoft.com/office/officeart/2005/8/layout/process4"/>
    <dgm:cxn modelId="{3CB2E7B6-6D5D-46CA-AEF4-7C823DB8564B}" type="presParOf" srcId="{378B4330-45B9-4498-87B1-B1A1C85A51F4}" destId="{0FDF73C1-7490-4D10-83F7-98D6F59B905F}" srcOrd="6" destOrd="0" presId="urn:microsoft.com/office/officeart/2005/8/layout/process4"/>
    <dgm:cxn modelId="{6AF8DAAE-85A9-4D5A-950A-842F8AC0403B}" type="presParOf" srcId="{0FDF73C1-7490-4D10-83F7-98D6F59B905F}" destId="{413A6EEA-EAB7-4B47-B13C-96ABC3B3A53B}" srcOrd="0" destOrd="0" presId="urn:microsoft.com/office/officeart/2005/8/layout/process4"/>
    <dgm:cxn modelId="{6D452786-B926-43DA-BA34-A538054D4C6D}" type="presParOf" srcId="{378B4330-45B9-4498-87B1-B1A1C85A51F4}" destId="{4EB2278D-FBC5-4D74-B005-768D9F7DE787}" srcOrd="7" destOrd="0" presId="urn:microsoft.com/office/officeart/2005/8/layout/process4"/>
    <dgm:cxn modelId="{A66022D4-91DE-4FB5-A394-1BD5F6C66A71}" type="presParOf" srcId="{378B4330-45B9-4498-87B1-B1A1C85A51F4}" destId="{BBF1C633-D935-46E4-A1E9-7DAD1733215A}" srcOrd="8" destOrd="0" presId="urn:microsoft.com/office/officeart/2005/8/layout/process4"/>
    <dgm:cxn modelId="{7F793451-9628-4827-A9B6-8E9B090F9E4E}" type="presParOf" srcId="{BBF1C633-D935-46E4-A1E9-7DAD1733215A}" destId="{D37DA09B-E0AF-4B91-85D3-C48F1B400F80}" srcOrd="0" destOrd="0" presId="urn:microsoft.com/office/officeart/2005/8/layout/process4"/>
    <dgm:cxn modelId="{F027A72A-71D4-42FB-BFFB-D8698EEA1145}" type="presParOf" srcId="{378B4330-45B9-4498-87B1-B1A1C85A51F4}" destId="{765EC0B3-4DC0-4099-B2BB-A57F0814EB4C}" srcOrd="9" destOrd="0" presId="urn:microsoft.com/office/officeart/2005/8/layout/process4"/>
    <dgm:cxn modelId="{618FC857-963E-4508-8E9D-E22C06386977}" type="presParOf" srcId="{378B4330-45B9-4498-87B1-B1A1C85A51F4}" destId="{2ED31C2C-5E54-4896-AF8D-149584D0475B}" srcOrd="10" destOrd="0" presId="urn:microsoft.com/office/officeart/2005/8/layout/process4"/>
    <dgm:cxn modelId="{6A45EFBE-789B-4187-992A-D492819EE2A1}" type="presParOf" srcId="{2ED31C2C-5E54-4896-AF8D-149584D0475B}" destId="{9376EB82-139B-4F45-8A81-7E6A008C28FB}" srcOrd="0" destOrd="0" presId="urn:microsoft.com/office/officeart/2005/8/layout/process4"/>
    <dgm:cxn modelId="{699BA390-52BD-4E3C-B298-8C07B25C644E}" type="presParOf" srcId="{378B4330-45B9-4498-87B1-B1A1C85A51F4}" destId="{882DBE47-6C42-4940-BBE6-209299C116D1}" srcOrd="11" destOrd="0" presId="urn:microsoft.com/office/officeart/2005/8/layout/process4"/>
    <dgm:cxn modelId="{6A3633A5-1A3C-49E2-814D-27BF61ED0949}" type="presParOf" srcId="{378B4330-45B9-4498-87B1-B1A1C85A51F4}" destId="{A2749297-C04E-4326-88D1-A951D6098921}" srcOrd="12" destOrd="0" presId="urn:microsoft.com/office/officeart/2005/8/layout/process4"/>
    <dgm:cxn modelId="{9799C579-8304-4781-B891-9E2741904C11}" type="presParOf" srcId="{A2749297-C04E-4326-88D1-A951D6098921}" destId="{BEBF8A26-F74C-4975-A8BE-96869CC2C70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706679-2CCD-434F-B8D6-995407E18CD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5368953-D2AB-46BA-9510-C16CF2A420D1}">
      <dgm:prSet phldrT="[Текст]" custT="1"/>
      <dgm:spPr/>
      <dgm:t>
        <a:bodyPr/>
        <a:lstStyle/>
        <a:p>
          <a:r>
            <a:rPr lang="ru-RU" sz="3200" b="1" dirty="0" smtClean="0">
              <a:latin typeface="Garamond" panose="02020404030301010803" pitchFamily="18" charset="0"/>
            </a:rPr>
            <a:t>Академическая успеваемость</a:t>
          </a:r>
          <a:endParaRPr lang="ru-RU" sz="3200" b="1" dirty="0">
            <a:latin typeface="Garamond" panose="02020404030301010803" pitchFamily="18" charset="0"/>
          </a:endParaRPr>
        </a:p>
      </dgm:t>
    </dgm:pt>
    <dgm:pt modelId="{41D72B01-E7DE-4BFC-A99A-CF5185D158D4}" type="parTrans" cxnId="{00F1EF57-4365-405F-8573-A41D302E5408}">
      <dgm:prSet/>
      <dgm:spPr/>
      <dgm:t>
        <a:bodyPr/>
        <a:lstStyle/>
        <a:p>
          <a:endParaRPr lang="ru-RU"/>
        </a:p>
      </dgm:t>
    </dgm:pt>
    <dgm:pt modelId="{E8FBB620-F058-4232-9FD9-EC20FE2F8ACE}" type="sibTrans" cxnId="{00F1EF57-4365-405F-8573-A41D302E5408}">
      <dgm:prSet/>
      <dgm:spPr/>
      <dgm:t>
        <a:bodyPr/>
        <a:lstStyle/>
        <a:p>
          <a:endParaRPr lang="ru-RU"/>
        </a:p>
      </dgm:t>
    </dgm:pt>
    <dgm:pt modelId="{A323FB63-DE55-46E9-A507-B36ECC918242}">
      <dgm:prSet phldrT="[Текст]" custT="1"/>
      <dgm:spPr/>
      <dgm:t>
        <a:bodyPr/>
        <a:lstStyle/>
        <a:p>
          <a:pPr>
            <a:spcAft>
              <a:spcPts val="1200"/>
            </a:spcAft>
          </a:pPr>
          <a:r>
            <a:rPr lang="ru-RU" sz="2800" dirty="0" smtClean="0">
              <a:latin typeface="Garamond" panose="02020404030301010803" pitchFamily="18" charset="0"/>
            </a:rPr>
            <a:t>Средний балл  4,00 и выше</a:t>
          </a:r>
          <a:endParaRPr lang="ru-RU" sz="2800" dirty="0">
            <a:latin typeface="Garamond" panose="02020404030301010803" pitchFamily="18" charset="0"/>
          </a:endParaRPr>
        </a:p>
      </dgm:t>
    </dgm:pt>
    <dgm:pt modelId="{5CFA361C-BB17-4B6A-B13D-0FF10C69249C}" type="parTrans" cxnId="{B755E509-DCC6-41B5-BC58-1D8B113B13B0}">
      <dgm:prSet/>
      <dgm:spPr/>
      <dgm:t>
        <a:bodyPr/>
        <a:lstStyle/>
        <a:p>
          <a:endParaRPr lang="ru-RU"/>
        </a:p>
      </dgm:t>
    </dgm:pt>
    <dgm:pt modelId="{063F4E7B-F8F2-487F-A037-D0D2D5BB757E}" type="sibTrans" cxnId="{B755E509-DCC6-41B5-BC58-1D8B113B13B0}">
      <dgm:prSet/>
      <dgm:spPr/>
      <dgm:t>
        <a:bodyPr/>
        <a:lstStyle/>
        <a:p>
          <a:endParaRPr lang="ru-RU"/>
        </a:p>
      </dgm:t>
    </dgm:pt>
    <dgm:pt modelId="{BC4A8E45-7E75-4413-A664-E4D9243C3FA5}">
      <dgm:prSet phldrT="[Текст]" custT="1"/>
      <dgm:spPr/>
      <dgm:t>
        <a:bodyPr/>
        <a:lstStyle/>
        <a:p>
          <a:r>
            <a:rPr lang="ru-RU" sz="3200" b="1" dirty="0" smtClean="0">
              <a:latin typeface="Garamond" panose="02020404030301010803" pitchFamily="18" charset="0"/>
            </a:rPr>
            <a:t>Владение иностранным языком</a:t>
          </a:r>
          <a:endParaRPr lang="ru-RU" sz="3200" b="1" dirty="0">
            <a:latin typeface="Garamond" panose="02020404030301010803" pitchFamily="18" charset="0"/>
          </a:endParaRPr>
        </a:p>
      </dgm:t>
    </dgm:pt>
    <dgm:pt modelId="{095A5388-A72D-4C51-ADA8-6D56555783B8}" type="parTrans" cxnId="{3511215B-9A00-482B-8B63-BDE9250496B4}">
      <dgm:prSet/>
      <dgm:spPr/>
      <dgm:t>
        <a:bodyPr/>
        <a:lstStyle/>
        <a:p>
          <a:endParaRPr lang="ru-RU"/>
        </a:p>
      </dgm:t>
    </dgm:pt>
    <dgm:pt modelId="{BCA6B8E3-9B1F-402F-A518-CE02D8F660BA}" type="sibTrans" cxnId="{3511215B-9A00-482B-8B63-BDE9250496B4}">
      <dgm:prSet/>
      <dgm:spPr/>
      <dgm:t>
        <a:bodyPr/>
        <a:lstStyle/>
        <a:p>
          <a:endParaRPr lang="ru-RU"/>
        </a:p>
      </dgm:t>
    </dgm:pt>
    <dgm:pt modelId="{5A08A1DD-1318-4840-A601-9FB0B9A8B8DA}">
      <dgm:prSet phldrT="[Текст]" custT="1"/>
      <dgm:spPr/>
      <dgm:t>
        <a:bodyPr/>
        <a:lstStyle/>
        <a:p>
          <a:r>
            <a:rPr lang="ru-RU" sz="2800" dirty="0" smtClean="0">
              <a:latin typeface="Garamond" panose="02020404030301010803" pitchFamily="18" charset="0"/>
            </a:rPr>
            <a:t>Не ниже </a:t>
          </a:r>
          <a:r>
            <a:rPr lang="en-US" sz="2800" dirty="0" smtClean="0">
              <a:latin typeface="Garamond" panose="02020404030301010803" pitchFamily="18" charset="0"/>
            </a:rPr>
            <a:t>B2</a:t>
          </a:r>
          <a:endParaRPr lang="ru-RU" sz="2800" dirty="0"/>
        </a:p>
      </dgm:t>
    </dgm:pt>
    <dgm:pt modelId="{06518F47-317C-46E8-A45C-CBDBBEA62724}" type="parTrans" cxnId="{9F610C19-96DC-4F0E-9B22-6AF6F82DD1F2}">
      <dgm:prSet/>
      <dgm:spPr/>
      <dgm:t>
        <a:bodyPr/>
        <a:lstStyle/>
        <a:p>
          <a:endParaRPr lang="ru-RU"/>
        </a:p>
      </dgm:t>
    </dgm:pt>
    <dgm:pt modelId="{BBE8BA36-CC7E-4987-875B-9B5796DC4C1C}" type="sibTrans" cxnId="{9F610C19-96DC-4F0E-9B22-6AF6F82DD1F2}">
      <dgm:prSet/>
      <dgm:spPr/>
      <dgm:t>
        <a:bodyPr/>
        <a:lstStyle/>
        <a:p>
          <a:endParaRPr lang="ru-RU"/>
        </a:p>
      </dgm:t>
    </dgm:pt>
    <dgm:pt modelId="{E930ADC0-65C9-4873-903C-1CA4779B0108}" type="pres">
      <dgm:prSet presAssocID="{C5706679-2CCD-434F-B8D6-995407E18CD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1127B7-F856-4907-A3C1-69FA7E7A40D6}" type="pres">
      <dgm:prSet presAssocID="{25368953-D2AB-46BA-9510-C16CF2A420D1}" presName="parentText" presStyleLbl="node1" presStyleIdx="0" presStyleCnt="2" custLinFactNeighborX="-2988" custLinFactNeighborY="-694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A2E321-203F-47BC-B154-E774132F342E}" type="pres">
      <dgm:prSet presAssocID="{25368953-D2AB-46BA-9510-C16CF2A420D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048663-400A-45FA-B0A4-AE46DB5DC0B7}" type="pres">
      <dgm:prSet presAssocID="{BC4A8E45-7E75-4413-A664-E4D9243C3FA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2543B-35F6-4601-B723-ACDC1F04991B}" type="pres">
      <dgm:prSet presAssocID="{BC4A8E45-7E75-4413-A664-E4D9243C3FA5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FD9132-38E5-4E0C-85DE-33D4605C55FD}" type="presOf" srcId="{C5706679-2CCD-434F-B8D6-995407E18CD0}" destId="{E930ADC0-65C9-4873-903C-1CA4779B0108}" srcOrd="0" destOrd="0" presId="urn:microsoft.com/office/officeart/2005/8/layout/vList2"/>
    <dgm:cxn modelId="{9F610C19-96DC-4F0E-9B22-6AF6F82DD1F2}" srcId="{BC4A8E45-7E75-4413-A664-E4D9243C3FA5}" destId="{5A08A1DD-1318-4840-A601-9FB0B9A8B8DA}" srcOrd="0" destOrd="0" parTransId="{06518F47-317C-46E8-A45C-CBDBBEA62724}" sibTransId="{BBE8BA36-CC7E-4987-875B-9B5796DC4C1C}"/>
    <dgm:cxn modelId="{1E5FB329-BFBC-460A-99CC-A71259F8792A}" type="presOf" srcId="{5A08A1DD-1318-4840-A601-9FB0B9A8B8DA}" destId="{C3C2543B-35F6-4601-B723-ACDC1F04991B}" srcOrd="0" destOrd="0" presId="urn:microsoft.com/office/officeart/2005/8/layout/vList2"/>
    <dgm:cxn modelId="{864EB194-8D28-4C13-8FE6-4C0E62CA598A}" type="presOf" srcId="{A323FB63-DE55-46E9-A507-B36ECC918242}" destId="{49A2E321-203F-47BC-B154-E774132F342E}" srcOrd="0" destOrd="0" presId="urn:microsoft.com/office/officeart/2005/8/layout/vList2"/>
    <dgm:cxn modelId="{B755E509-DCC6-41B5-BC58-1D8B113B13B0}" srcId="{25368953-D2AB-46BA-9510-C16CF2A420D1}" destId="{A323FB63-DE55-46E9-A507-B36ECC918242}" srcOrd="0" destOrd="0" parTransId="{5CFA361C-BB17-4B6A-B13D-0FF10C69249C}" sibTransId="{063F4E7B-F8F2-487F-A037-D0D2D5BB757E}"/>
    <dgm:cxn modelId="{7E6E0293-82A8-4D03-95AD-EBE5AA981E51}" type="presOf" srcId="{25368953-D2AB-46BA-9510-C16CF2A420D1}" destId="{AA1127B7-F856-4907-A3C1-69FA7E7A40D6}" srcOrd="0" destOrd="0" presId="urn:microsoft.com/office/officeart/2005/8/layout/vList2"/>
    <dgm:cxn modelId="{00F1EF57-4365-405F-8573-A41D302E5408}" srcId="{C5706679-2CCD-434F-B8D6-995407E18CD0}" destId="{25368953-D2AB-46BA-9510-C16CF2A420D1}" srcOrd="0" destOrd="0" parTransId="{41D72B01-E7DE-4BFC-A99A-CF5185D158D4}" sibTransId="{E8FBB620-F058-4232-9FD9-EC20FE2F8ACE}"/>
    <dgm:cxn modelId="{3511215B-9A00-482B-8B63-BDE9250496B4}" srcId="{C5706679-2CCD-434F-B8D6-995407E18CD0}" destId="{BC4A8E45-7E75-4413-A664-E4D9243C3FA5}" srcOrd="1" destOrd="0" parTransId="{095A5388-A72D-4C51-ADA8-6D56555783B8}" sibTransId="{BCA6B8E3-9B1F-402F-A518-CE02D8F660BA}"/>
    <dgm:cxn modelId="{4440FC3B-D818-460B-89E2-763D03B69584}" type="presOf" srcId="{BC4A8E45-7E75-4413-A664-E4D9243C3FA5}" destId="{A9048663-400A-45FA-B0A4-AE46DB5DC0B7}" srcOrd="0" destOrd="0" presId="urn:microsoft.com/office/officeart/2005/8/layout/vList2"/>
    <dgm:cxn modelId="{D23D3394-3145-4DF2-B6ED-760511C01D1D}" type="presParOf" srcId="{E930ADC0-65C9-4873-903C-1CA4779B0108}" destId="{AA1127B7-F856-4907-A3C1-69FA7E7A40D6}" srcOrd="0" destOrd="0" presId="urn:microsoft.com/office/officeart/2005/8/layout/vList2"/>
    <dgm:cxn modelId="{87AC31E4-07FB-418E-A3D2-EBA8B1956C1A}" type="presParOf" srcId="{E930ADC0-65C9-4873-903C-1CA4779B0108}" destId="{49A2E321-203F-47BC-B154-E774132F342E}" srcOrd="1" destOrd="0" presId="urn:microsoft.com/office/officeart/2005/8/layout/vList2"/>
    <dgm:cxn modelId="{FA2FFF92-80EC-425B-9360-3B256B986CFF}" type="presParOf" srcId="{E930ADC0-65C9-4873-903C-1CA4779B0108}" destId="{A9048663-400A-45FA-B0A4-AE46DB5DC0B7}" srcOrd="2" destOrd="0" presId="urn:microsoft.com/office/officeart/2005/8/layout/vList2"/>
    <dgm:cxn modelId="{38FBBE98-4513-4A42-AC79-EB0EFFAA23BC}" type="presParOf" srcId="{E930ADC0-65C9-4873-903C-1CA4779B0108}" destId="{C3C2543B-35F6-4601-B723-ACDC1F04991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63FD9D-20C2-46AA-82B4-802021D10DC5}" type="doc">
      <dgm:prSet loTypeId="urn:microsoft.com/office/officeart/2005/8/layout/chevr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E3074E6-9F92-47B7-8B76-169DDCA02766}">
      <dgm:prSet phldrT="[Текст]"/>
      <dgm:spPr/>
      <dgm:t>
        <a:bodyPr/>
        <a:lstStyle/>
        <a:p>
          <a:r>
            <a:rPr lang="ru-RU" dirty="0" smtClean="0"/>
            <a:t>1.</a:t>
          </a:r>
          <a:endParaRPr lang="ru-RU" dirty="0"/>
        </a:p>
      </dgm:t>
    </dgm:pt>
    <dgm:pt modelId="{1D7472BD-1CCC-4C13-928F-78511AA7C079}" type="parTrans" cxnId="{A1F950F8-5727-4803-8E08-C1D3C3320DBE}">
      <dgm:prSet/>
      <dgm:spPr/>
      <dgm:t>
        <a:bodyPr/>
        <a:lstStyle/>
        <a:p>
          <a:endParaRPr lang="ru-RU"/>
        </a:p>
      </dgm:t>
    </dgm:pt>
    <dgm:pt modelId="{14D9FFCC-D127-4AD9-8D42-2415B7E05D2F}" type="sibTrans" cxnId="{A1F950F8-5727-4803-8E08-C1D3C3320DBE}">
      <dgm:prSet/>
      <dgm:spPr/>
      <dgm:t>
        <a:bodyPr/>
        <a:lstStyle/>
        <a:p>
          <a:endParaRPr lang="ru-RU"/>
        </a:p>
      </dgm:t>
    </dgm:pt>
    <dgm:pt modelId="{EAC3ACC4-60AD-419C-901C-7AB3277E4BF9}">
      <dgm:prSet phldrT="[Текст]"/>
      <dgm:spPr/>
      <dgm:t>
        <a:bodyPr/>
        <a:lstStyle/>
        <a:p>
          <a:r>
            <a:rPr lang="ru-RU" dirty="0" smtClean="0">
              <a:latin typeface="Garamond" panose="02020404030301010803" pitchFamily="18" charset="0"/>
            </a:rPr>
            <a:t>Программы на английском языке</a:t>
          </a:r>
          <a:endParaRPr lang="ru-RU" dirty="0">
            <a:latin typeface="Garamond" panose="02020404030301010803" pitchFamily="18" charset="0"/>
          </a:endParaRPr>
        </a:p>
      </dgm:t>
    </dgm:pt>
    <dgm:pt modelId="{0FFB7B50-DE12-4209-BE43-96AC2654431F}" type="parTrans" cxnId="{94D92A0C-38F0-4D4E-8F04-708E7A4D1DC6}">
      <dgm:prSet/>
      <dgm:spPr/>
      <dgm:t>
        <a:bodyPr/>
        <a:lstStyle/>
        <a:p>
          <a:endParaRPr lang="ru-RU"/>
        </a:p>
      </dgm:t>
    </dgm:pt>
    <dgm:pt modelId="{D136B66E-7C47-4DFE-8A36-143A96E498C2}" type="sibTrans" cxnId="{94D92A0C-38F0-4D4E-8F04-708E7A4D1DC6}">
      <dgm:prSet/>
      <dgm:spPr/>
      <dgm:t>
        <a:bodyPr/>
        <a:lstStyle/>
        <a:p>
          <a:endParaRPr lang="ru-RU"/>
        </a:p>
      </dgm:t>
    </dgm:pt>
    <dgm:pt modelId="{BBE1E2D0-7201-4FA8-A4DB-11FD058BD958}">
      <dgm:prSet phldrT="[Текст]"/>
      <dgm:spPr/>
      <dgm:t>
        <a:bodyPr/>
        <a:lstStyle/>
        <a:p>
          <a:r>
            <a:rPr lang="ru-RU" dirty="0" smtClean="0"/>
            <a:t>2.</a:t>
          </a:r>
          <a:endParaRPr lang="ru-RU" dirty="0"/>
        </a:p>
      </dgm:t>
    </dgm:pt>
    <dgm:pt modelId="{45547B81-A3E4-460B-AC9B-0788E9131712}" type="parTrans" cxnId="{DB7141EC-564D-4DD9-87C5-D9442128D3AB}">
      <dgm:prSet/>
      <dgm:spPr/>
      <dgm:t>
        <a:bodyPr/>
        <a:lstStyle/>
        <a:p>
          <a:endParaRPr lang="ru-RU"/>
        </a:p>
      </dgm:t>
    </dgm:pt>
    <dgm:pt modelId="{6623AD3B-DDBC-49EA-B077-90BB1FDB258C}" type="sibTrans" cxnId="{DB7141EC-564D-4DD9-87C5-D9442128D3AB}">
      <dgm:prSet/>
      <dgm:spPr/>
      <dgm:t>
        <a:bodyPr/>
        <a:lstStyle/>
        <a:p>
          <a:endParaRPr lang="ru-RU"/>
        </a:p>
      </dgm:t>
    </dgm:pt>
    <dgm:pt modelId="{8213BCCC-96E6-4799-90AE-6E411CA66860}">
      <dgm:prSet phldrT="[Текст]"/>
      <dgm:spPr/>
      <dgm:t>
        <a:bodyPr/>
        <a:lstStyle/>
        <a:p>
          <a:r>
            <a:rPr lang="ru-RU" b="0" i="0" u="none" dirty="0" smtClean="0">
              <a:latin typeface="Garamond" panose="02020404030301010803" pitchFamily="18" charset="0"/>
            </a:rPr>
            <a:t>Дисциплины на английском языке (Каталог)</a:t>
          </a:r>
          <a:endParaRPr lang="ru-RU" b="0" i="0" u="none" dirty="0">
            <a:latin typeface="Garamond" panose="02020404030301010803" pitchFamily="18" charset="0"/>
          </a:endParaRPr>
        </a:p>
      </dgm:t>
    </dgm:pt>
    <dgm:pt modelId="{702AF0DB-CF97-4EAA-9192-7AD83240E323}" type="parTrans" cxnId="{FAC5F77D-3EEA-4124-9706-325852E302B5}">
      <dgm:prSet/>
      <dgm:spPr/>
      <dgm:t>
        <a:bodyPr/>
        <a:lstStyle/>
        <a:p>
          <a:endParaRPr lang="ru-RU"/>
        </a:p>
      </dgm:t>
    </dgm:pt>
    <dgm:pt modelId="{DC38668E-D609-4488-9067-C335048AFEBD}" type="sibTrans" cxnId="{FAC5F77D-3EEA-4124-9706-325852E302B5}">
      <dgm:prSet/>
      <dgm:spPr/>
      <dgm:t>
        <a:bodyPr/>
        <a:lstStyle/>
        <a:p>
          <a:endParaRPr lang="ru-RU"/>
        </a:p>
      </dgm:t>
    </dgm:pt>
    <dgm:pt modelId="{0CB12E39-BB0D-449E-AB70-68ADFD37FA2C}">
      <dgm:prSet phldrT="[Текст]"/>
      <dgm:spPr/>
      <dgm:t>
        <a:bodyPr/>
        <a:lstStyle/>
        <a:p>
          <a:r>
            <a:rPr lang="ru-RU" dirty="0" smtClean="0"/>
            <a:t>3.</a:t>
          </a:r>
          <a:endParaRPr lang="ru-RU" dirty="0"/>
        </a:p>
      </dgm:t>
    </dgm:pt>
    <dgm:pt modelId="{624EC962-8232-43BE-BC00-8F974A0C6FF9}" type="parTrans" cxnId="{9E4697DB-759D-49FD-8707-702E537423A3}">
      <dgm:prSet/>
      <dgm:spPr/>
      <dgm:t>
        <a:bodyPr/>
        <a:lstStyle/>
        <a:p>
          <a:endParaRPr lang="ru-RU"/>
        </a:p>
      </dgm:t>
    </dgm:pt>
    <dgm:pt modelId="{98B7FB58-DD68-4E90-B437-DFC698B0D295}" type="sibTrans" cxnId="{9E4697DB-759D-49FD-8707-702E537423A3}">
      <dgm:prSet/>
      <dgm:spPr/>
      <dgm:t>
        <a:bodyPr/>
        <a:lstStyle/>
        <a:p>
          <a:endParaRPr lang="ru-RU"/>
        </a:p>
      </dgm:t>
    </dgm:pt>
    <dgm:pt modelId="{89E27084-C198-493C-A26D-C982A108B96B}">
      <dgm:prSet phldrT="[Текст]"/>
      <dgm:spPr/>
      <dgm:t>
        <a:bodyPr/>
        <a:lstStyle/>
        <a:p>
          <a:r>
            <a:rPr lang="ru-RU" b="0" i="0" u="none" dirty="0" smtClean="0">
              <a:latin typeface="Garamond" panose="02020404030301010803" pitchFamily="18" charset="0"/>
            </a:rPr>
            <a:t>Адаптация и вовлечение в жизнь факультета </a:t>
          </a:r>
          <a:endParaRPr lang="ru-RU" b="0" i="0" u="none" dirty="0">
            <a:latin typeface="Garamond" panose="02020404030301010803" pitchFamily="18" charset="0"/>
          </a:endParaRPr>
        </a:p>
      </dgm:t>
    </dgm:pt>
    <dgm:pt modelId="{C9B0B20D-A048-4A31-AF59-671FEAB2C26B}" type="parTrans" cxnId="{5C6500FD-1146-42B5-B5D5-96DA53EBF229}">
      <dgm:prSet/>
      <dgm:spPr/>
      <dgm:t>
        <a:bodyPr/>
        <a:lstStyle/>
        <a:p>
          <a:endParaRPr lang="ru-RU"/>
        </a:p>
      </dgm:t>
    </dgm:pt>
    <dgm:pt modelId="{E1178282-457F-4C56-99E2-A83AF1231E09}" type="sibTrans" cxnId="{5C6500FD-1146-42B5-B5D5-96DA53EBF229}">
      <dgm:prSet/>
      <dgm:spPr/>
      <dgm:t>
        <a:bodyPr/>
        <a:lstStyle/>
        <a:p>
          <a:endParaRPr lang="ru-RU"/>
        </a:p>
      </dgm:t>
    </dgm:pt>
    <dgm:pt modelId="{76BE2DAB-3444-405D-8089-EBE8045CC800}" type="pres">
      <dgm:prSet presAssocID="{7463FD9D-20C2-46AA-82B4-802021D10DC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A8F1D3-8037-4930-8857-D0EDAD87124A}" type="pres">
      <dgm:prSet presAssocID="{4E3074E6-9F92-47B7-8B76-169DDCA02766}" presName="composite" presStyleCnt="0"/>
      <dgm:spPr/>
    </dgm:pt>
    <dgm:pt modelId="{F29EE595-DF63-4FB0-A1CE-E54EAD0DE796}" type="pres">
      <dgm:prSet presAssocID="{4E3074E6-9F92-47B7-8B76-169DDCA0276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575EC-EF21-4DD2-8136-DDFD156F0C40}" type="pres">
      <dgm:prSet presAssocID="{4E3074E6-9F92-47B7-8B76-169DDCA0276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0D3D9-E35E-4B3A-98E0-5E91F77FACB1}" type="pres">
      <dgm:prSet presAssocID="{14D9FFCC-D127-4AD9-8D42-2415B7E05D2F}" presName="sp" presStyleCnt="0"/>
      <dgm:spPr/>
    </dgm:pt>
    <dgm:pt modelId="{4467A15D-EAB4-4E9E-BC7E-5E2DA64FBB3E}" type="pres">
      <dgm:prSet presAssocID="{BBE1E2D0-7201-4FA8-A4DB-11FD058BD958}" presName="composite" presStyleCnt="0"/>
      <dgm:spPr/>
    </dgm:pt>
    <dgm:pt modelId="{8ADC35CB-98AC-48F5-93E5-0EB6C188DF2A}" type="pres">
      <dgm:prSet presAssocID="{BBE1E2D0-7201-4FA8-A4DB-11FD058BD958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4ED61F-CA0F-429F-AD31-FAAC98C54747}" type="pres">
      <dgm:prSet presAssocID="{BBE1E2D0-7201-4FA8-A4DB-11FD058BD958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B2C6C1-80D4-4FE1-9A7C-557029390863}" type="pres">
      <dgm:prSet presAssocID="{6623AD3B-DDBC-49EA-B077-90BB1FDB258C}" presName="sp" presStyleCnt="0"/>
      <dgm:spPr/>
    </dgm:pt>
    <dgm:pt modelId="{85695694-1A36-4A87-81E7-7C35ED7B6D00}" type="pres">
      <dgm:prSet presAssocID="{0CB12E39-BB0D-449E-AB70-68ADFD37FA2C}" presName="composite" presStyleCnt="0"/>
      <dgm:spPr/>
    </dgm:pt>
    <dgm:pt modelId="{A1D0BF3F-2674-4499-B79A-E1F703ACD851}" type="pres">
      <dgm:prSet presAssocID="{0CB12E39-BB0D-449E-AB70-68ADFD37FA2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1FA748-89A3-4FCC-A446-C5850B238F94}" type="pres">
      <dgm:prSet presAssocID="{0CB12E39-BB0D-449E-AB70-68ADFD37FA2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E5B089-8C97-4F7B-999A-7FFFF714CD68}" type="presOf" srcId="{8213BCCC-96E6-4799-90AE-6E411CA66860}" destId="{3F4ED61F-CA0F-429F-AD31-FAAC98C54747}" srcOrd="0" destOrd="0" presId="urn:microsoft.com/office/officeart/2005/8/layout/chevron2"/>
    <dgm:cxn modelId="{5C6500FD-1146-42B5-B5D5-96DA53EBF229}" srcId="{0CB12E39-BB0D-449E-AB70-68ADFD37FA2C}" destId="{89E27084-C198-493C-A26D-C982A108B96B}" srcOrd="0" destOrd="0" parTransId="{C9B0B20D-A048-4A31-AF59-671FEAB2C26B}" sibTransId="{E1178282-457F-4C56-99E2-A83AF1231E09}"/>
    <dgm:cxn modelId="{9E4697DB-759D-49FD-8707-702E537423A3}" srcId="{7463FD9D-20C2-46AA-82B4-802021D10DC5}" destId="{0CB12E39-BB0D-449E-AB70-68ADFD37FA2C}" srcOrd="2" destOrd="0" parTransId="{624EC962-8232-43BE-BC00-8F974A0C6FF9}" sibTransId="{98B7FB58-DD68-4E90-B437-DFC698B0D295}"/>
    <dgm:cxn modelId="{0E6BCE94-BBBE-445E-AD35-BDA6737E088D}" type="presOf" srcId="{BBE1E2D0-7201-4FA8-A4DB-11FD058BD958}" destId="{8ADC35CB-98AC-48F5-93E5-0EB6C188DF2A}" srcOrd="0" destOrd="0" presId="urn:microsoft.com/office/officeart/2005/8/layout/chevron2"/>
    <dgm:cxn modelId="{DB7141EC-564D-4DD9-87C5-D9442128D3AB}" srcId="{7463FD9D-20C2-46AA-82B4-802021D10DC5}" destId="{BBE1E2D0-7201-4FA8-A4DB-11FD058BD958}" srcOrd="1" destOrd="0" parTransId="{45547B81-A3E4-460B-AC9B-0788E9131712}" sibTransId="{6623AD3B-DDBC-49EA-B077-90BB1FDB258C}"/>
    <dgm:cxn modelId="{FAC5F77D-3EEA-4124-9706-325852E302B5}" srcId="{BBE1E2D0-7201-4FA8-A4DB-11FD058BD958}" destId="{8213BCCC-96E6-4799-90AE-6E411CA66860}" srcOrd="0" destOrd="0" parTransId="{702AF0DB-CF97-4EAA-9192-7AD83240E323}" sibTransId="{DC38668E-D609-4488-9067-C335048AFEBD}"/>
    <dgm:cxn modelId="{A1F950F8-5727-4803-8E08-C1D3C3320DBE}" srcId="{7463FD9D-20C2-46AA-82B4-802021D10DC5}" destId="{4E3074E6-9F92-47B7-8B76-169DDCA02766}" srcOrd="0" destOrd="0" parTransId="{1D7472BD-1CCC-4C13-928F-78511AA7C079}" sibTransId="{14D9FFCC-D127-4AD9-8D42-2415B7E05D2F}"/>
    <dgm:cxn modelId="{2F960974-1283-4525-89BA-C047BE779F50}" type="presOf" srcId="{89E27084-C198-493C-A26D-C982A108B96B}" destId="{DF1FA748-89A3-4FCC-A446-C5850B238F94}" srcOrd="0" destOrd="0" presId="urn:microsoft.com/office/officeart/2005/8/layout/chevron2"/>
    <dgm:cxn modelId="{0CB1FA88-78FE-470B-A379-E41944EBDEAA}" type="presOf" srcId="{7463FD9D-20C2-46AA-82B4-802021D10DC5}" destId="{76BE2DAB-3444-405D-8089-EBE8045CC800}" srcOrd="0" destOrd="0" presId="urn:microsoft.com/office/officeart/2005/8/layout/chevron2"/>
    <dgm:cxn modelId="{0B17D446-32F4-4931-954E-54C4EDB3EE9C}" type="presOf" srcId="{4E3074E6-9F92-47B7-8B76-169DDCA02766}" destId="{F29EE595-DF63-4FB0-A1CE-E54EAD0DE796}" srcOrd="0" destOrd="0" presId="urn:microsoft.com/office/officeart/2005/8/layout/chevron2"/>
    <dgm:cxn modelId="{13DBBFD5-BAFF-4D4F-B721-BD553E9A908B}" type="presOf" srcId="{0CB12E39-BB0D-449E-AB70-68ADFD37FA2C}" destId="{A1D0BF3F-2674-4499-B79A-E1F703ACD851}" srcOrd="0" destOrd="0" presId="urn:microsoft.com/office/officeart/2005/8/layout/chevron2"/>
    <dgm:cxn modelId="{28C9355C-B514-47F2-BE99-BA2A94B7A12C}" type="presOf" srcId="{EAC3ACC4-60AD-419C-901C-7AB3277E4BF9}" destId="{12D575EC-EF21-4DD2-8136-DDFD156F0C40}" srcOrd="0" destOrd="0" presId="urn:microsoft.com/office/officeart/2005/8/layout/chevron2"/>
    <dgm:cxn modelId="{94D92A0C-38F0-4D4E-8F04-708E7A4D1DC6}" srcId="{4E3074E6-9F92-47B7-8B76-169DDCA02766}" destId="{EAC3ACC4-60AD-419C-901C-7AB3277E4BF9}" srcOrd="0" destOrd="0" parTransId="{0FFB7B50-DE12-4209-BE43-96AC2654431F}" sibTransId="{D136B66E-7C47-4DFE-8A36-143A96E498C2}"/>
    <dgm:cxn modelId="{59A67915-0999-46D0-9512-17D16CB9BE6E}" type="presParOf" srcId="{76BE2DAB-3444-405D-8089-EBE8045CC800}" destId="{20A8F1D3-8037-4930-8857-D0EDAD87124A}" srcOrd="0" destOrd="0" presId="urn:microsoft.com/office/officeart/2005/8/layout/chevron2"/>
    <dgm:cxn modelId="{70D6A3FE-B718-446C-A126-0E9C8B30DE06}" type="presParOf" srcId="{20A8F1D3-8037-4930-8857-D0EDAD87124A}" destId="{F29EE595-DF63-4FB0-A1CE-E54EAD0DE796}" srcOrd="0" destOrd="0" presId="urn:microsoft.com/office/officeart/2005/8/layout/chevron2"/>
    <dgm:cxn modelId="{4BA865CD-49C0-4E0B-8878-EF97D16CB58C}" type="presParOf" srcId="{20A8F1D3-8037-4930-8857-D0EDAD87124A}" destId="{12D575EC-EF21-4DD2-8136-DDFD156F0C40}" srcOrd="1" destOrd="0" presId="urn:microsoft.com/office/officeart/2005/8/layout/chevron2"/>
    <dgm:cxn modelId="{3B4E9442-CDCA-419C-ADEA-F341EFCA5D69}" type="presParOf" srcId="{76BE2DAB-3444-405D-8089-EBE8045CC800}" destId="{94D0D3D9-E35E-4B3A-98E0-5E91F77FACB1}" srcOrd="1" destOrd="0" presId="urn:microsoft.com/office/officeart/2005/8/layout/chevron2"/>
    <dgm:cxn modelId="{2C937FF2-8E29-44E9-AF0D-19CA1FD7A632}" type="presParOf" srcId="{76BE2DAB-3444-405D-8089-EBE8045CC800}" destId="{4467A15D-EAB4-4E9E-BC7E-5E2DA64FBB3E}" srcOrd="2" destOrd="0" presId="urn:microsoft.com/office/officeart/2005/8/layout/chevron2"/>
    <dgm:cxn modelId="{777A7228-32E0-47CF-B2FF-7C2BB4CF478D}" type="presParOf" srcId="{4467A15D-EAB4-4E9E-BC7E-5E2DA64FBB3E}" destId="{8ADC35CB-98AC-48F5-93E5-0EB6C188DF2A}" srcOrd="0" destOrd="0" presId="urn:microsoft.com/office/officeart/2005/8/layout/chevron2"/>
    <dgm:cxn modelId="{04C69287-A212-49D0-83E2-F3578D5532BC}" type="presParOf" srcId="{4467A15D-EAB4-4E9E-BC7E-5E2DA64FBB3E}" destId="{3F4ED61F-CA0F-429F-AD31-FAAC98C54747}" srcOrd="1" destOrd="0" presId="urn:microsoft.com/office/officeart/2005/8/layout/chevron2"/>
    <dgm:cxn modelId="{520C3B5C-0112-45CE-A322-0D63F2499490}" type="presParOf" srcId="{76BE2DAB-3444-405D-8089-EBE8045CC800}" destId="{14B2C6C1-80D4-4FE1-9A7C-557029390863}" srcOrd="3" destOrd="0" presId="urn:microsoft.com/office/officeart/2005/8/layout/chevron2"/>
    <dgm:cxn modelId="{ED593E85-C363-4984-9697-B30512050141}" type="presParOf" srcId="{76BE2DAB-3444-405D-8089-EBE8045CC800}" destId="{85695694-1A36-4A87-81E7-7C35ED7B6D00}" srcOrd="4" destOrd="0" presId="urn:microsoft.com/office/officeart/2005/8/layout/chevron2"/>
    <dgm:cxn modelId="{5B6D9E56-3571-4A88-A313-FC3C5AA05CA4}" type="presParOf" srcId="{85695694-1A36-4A87-81E7-7C35ED7B6D00}" destId="{A1D0BF3F-2674-4499-B79A-E1F703ACD851}" srcOrd="0" destOrd="0" presId="urn:microsoft.com/office/officeart/2005/8/layout/chevron2"/>
    <dgm:cxn modelId="{E2AA80B8-78BB-4B1A-A438-7A6874D95F76}" type="presParOf" srcId="{85695694-1A36-4A87-81E7-7C35ED7B6D00}" destId="{DF1FA748-89A3-4FCC-A446-C5850B238F9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9EE595-DF63-4FB0-A1CE-E54EAD0DE796}">
      <dsp:nvSpPr>
        <dsp:cNvPr id="0" name=""/>
        <dsp:cNvSpPr/>
      </dsp:nvSpPr>
      <dsp:spPr>
        <a:xfrm rot="5400000">
          <a:off x="-178472" y="180355"/>
          <a:ext cx="1189819" cy="83287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1.</a:t>
          </a:r>
          <a:endParaRPr lang="ru-RU" sz="2300" kern="1200" dirty="0"/>
        </a:p>
      </dsp:txBody>
      <dsp:txXfrm rot="-5400000">
        <a:off x="2" y="418319"/>
        <a:ext cx="832873" cy="356946"/>
      </dsp:txXfrm>
    </dsp:sp>
    <dsp:sp modelId="{12D575EC-EF21-4DD2-8136-DDFD156F0C40}">
      <dsp:nvSpPr>
        <dsp:cNvPr id="0" name=""/>
        <dsp:cNvSpPr/>
      </dsp:nvSpPr>
      <dsp:spPr>
        <a:xfrm rot="5400000">
          <a:off x="4026189" y="-3191433"/>
          <a:ext cx="773382" cy="71600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Garamond" panose="02020404030301010803" pitchFamily="18" charset="0"/>
            </a:rPr>
            <a:t>Стажировки, летние и зимние школы</a:t>
          </a:r>
          <a:endParaRPr lang="ru-RU" sz="2300" kern="1200" dirty="0">
            <a:latin typeface="Garamond" panose="02020404030301010803" pitchFamily="18" charset="0"/>
          </a:endParaRPr>
        </a:p>
      </dsp:txBody>
      <dsp:txXfrm rot="-5400000">
        <a:off x="832874" y="39635"/>
        <a:ext cx="7122261" cy="697876"/>
      </dsp:txXfrm>
    </dsp:sp>
    <dsp:sp modelId="{8ADC35CB-98AC-48F5-93E5-0EB6C188DF2A}">
      <dsp:nvSpPr>
        <dsp:cNvPr id="0" name=""/>
        <dsp:cNvSpPr/>
      </dsp:nvSpPr>
      <dsp:spPr>
        <a:xfrm rot="5400000">
          <a:off x="-178472" y="1222653"/>
          <a:ext cx="1189819" cy="832873"/>
        </a:xfrm>
        <a:prstGeom prst="chevron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2.</a:t>
          </a:r>
          <a:endParaRPr lang="ru-RU" sz="2300" kern="1200" dirty="0"/>
        </a:p>
      </dsp:txBody>
      <dsp:txXfrm rot="-5400000">
        <a:off x="2" y="1460617"/>
        <a:ext cx="832873" cy="356946"/>
      </dsp:txXfrm>
    </dsp:sp>
    <dsp:sp modelId="{3F4ED61F-CA0F-429F-AD31-FAAC98C54747}">
      <dsp:nvSpPr>
        <dsp:cNvPr id="0" name=""/>
        <dsp:cNvSpPr/>
      </dsp:nvSpPr>
      <dsp:spPr>
        <a:xfrm rot="5400000">
          <a:off x="4026189" y="-2149134"/>
          <a:ext cx="773382" cy="71600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1" i="1" u="none" kern="1200" smtClean="0">
              <a:latin typeface="Garamond" panose="02020404030301010803" pitchFamily="18" charset="0"/>
            </a:rPr>
            <a:t>Включенное обучение</a:t>
          </a:r>
          <a:endParaRPr lang="ru-RU" sz="2300" b="1" i="1" u="none" kern="1200" dirty="0">
            <a:latin typeface="Garamond" panose="02020404030301010803" pitchFamily="18" charset="0"/>
          </a:endParaRPr>
        </a:p>
      </dsp:txBody>
      <dsp:txXfrm rot="-5400000">
        <a:off x="832874" y="1081934"/>
        <a:ext cx="7122261" cy="697876"/>
      </dsp:txXfrm>
    </dsp:sp>
    <dsp:sp modelId="{A1D0BF3F-2674-4499-B79A-E1F703ACD851}">
      <dsp:nvSpPr>
        <dsp:cNvPr id="0" name=""/>
        <dsp:cNvSpPr/>
      </dsp:nvSpPr>
      <dsp:spPr>
        <a:xfrm rot="5400000">
          <a:off x="-178472" y="2264952"/>
          <a:ext cx="1189819" cy="832873"/>
        </a:xfrm>
        <a:prstGeom prst="chevron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3.</a:t>
          </a:r>
          <a:endParaRPr lang="ru-RU" sz="2300" kern="1200" dirty="0"/>
        </a:p>
      </dsp:txBody>
      <dsp:txXfrm rot="-5400000">
        <a:off x="2" y="2502916"/>
        <a:ext cx="832873" cy="356946"/>
      </dsp:txXfrm>
    </dsp:sp>
    <dsp:sp modelId="{DF1FA748-89A3-4FCC-A446-C5850B238F94}">
      <dsp:nvSpPr>
        <dsp:cNvPr id="0" name=""/>
        <dsp:cNvSpPr/>
      </dsp:nvSpPr>
      <dsp:spPr>
        <a:xfrm rot="5400000">
          <a:off x="4026189" y="-1106836"/>
          <a:ext cx="773382" cy="71600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b="1" i="1" u="none" kern="1200" dirty="0" smtClean="0">
              <a:latin typeface="Garamond" panose="02020404030301010803" pitchFamily="18" charset="0"/>
            </a:rPr>
            <a:t>Международные образовательные программы (совместные, сетевые, программы двух дипломов)</a:t>
          </a:r>
          <a:endParaRPr lang="ru-RU" sz="2300" b="1" i="1" u="none" kern="1200" dirty="0">
            <a:latin typeface="Garamond" panose="02020404030301010803" pitchFamily="18" charset="0"/>
          </a:endParaRPr>
        </a:p>
      </dsp:txBody>
      <dsp:txXfrm rot="-5400000">
        <a:off x="832874" y="2124232"/>
        <a:ext cx="7122261" cy="697876"/>
      </dsp:txXfrm>
    </dsp:sp>
    <dsp:sp modelId="{9B5D76E6-DE56-4EE9-B698-D2407AE2989F}">
      <dsp:nvSpPr>
        <dsp:cNvPr id="0" name=""/>
        <dsp:cNvSpPr/>
      </dsp:nvSpPr>
      <dsp:spPr>
        <a:xfrm rot="5400000">
          <a:off x="-178472" y="3307250"/>
          <a:ext cx="1189819" cy="832873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4.</a:t>
          </a:r>
          <a:endParaRPr lang="ru-RU" sz="2300" kern="1200" dirty="0"/>
        </a:p>
      </dsp:txBody>
      <dsp:txXfrm rot="-5400000">
        <a:off x="2" y="3545214"/>
        <a:ext cx="832873" cy="356946"/>
      </dsp:txXfrm>
    </dsp:sp>
    <dsp:sp modelId="{19A2EC1E-6E45-4A3A-B76E-57C6EE3B6CA8}">
      <dsp:nvSpPr>
        <dsp:cNvPr id="0" name=""/>
        <dsp:cNvSpPr/>
      </dsp:nvSpPr>
      <dsp:spPr>
        <a:xfrm rot="5400000">
          <a:off x="4026189" y="-64537"/>
          <a:ext cx="773382" cy="71600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Garamond" panose="02020404030301010803" pitchFamily="18" charset="0"/>
            </a:rPr>
            <a:t>Индивидуальная академическая мобильность</a:t>
          </a:r>
          <a:endParaRPr lang="ru-RU" sz="2300" kern="1200" dirty="0">
            <a:latin typeface="Garamond" panose="02020404030301010803" pitchFamily="18" charset="0"/>
          </a:endParaRPr>
        </a:p>
      </dsp:txBody>
      <dsp:txXfrm rot="-5400000">
        <a:off x="832874" y="3166531"/>
        <a:ext cx="7122261" cy="6978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9EDAD7-D024-4782-8F9A-CB040013DB78}">
      <dsp:nvSpPr>
        <dsp:cNvPr id="0" name=""/>
        <dsp:cNvSpPr/>
      </dsp:nvSpPr>
      <dsp:spPr>
        <a:xfrm>
          <a:off x="0" y="4297848"/>
          <a:ext cx="7056784" cy="4703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Garamond" panose="02020404030301010803" pitchFamily="18" charset="0"/>
            </a:rPr>
            <a:t>Признание результатов</a:t>
          </a:r>
          <a:endParaRPr lang="ru-RU" sz="2800" b="1" kern="1200" dirty="0">
            <a:latin typeface="Garamond" panose="02020404030301010803" pitchFamily="18" charset="0"/>
          </a:endParaRPr>
        </a:p>
      </dsp:txBody>
      <dsp:txXfrm>
        <a:off x="0" y="4297848"/>
        <a:ext cx="7056784" cy="470311"/>
      </dsp:txXfrm>
    </dsp:sp>
    <dsp:sp modelId="{68E5C170-E239-454D-91AC-4C8E2430C5DA}">
      <dsp:nvSpPr>
        <dsp:cNvPr id="0" name=""/>
        <dsp:cNvSpPr/>
      </dsp:nvSpPr>
      <dsp:spPr>
        <a:xfrm rot="10800000">
          <a:off x="0" y="3581564"/>
          <a:ext cx="7056784" cy="723338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Garamond" panose="02020404030301010803" pitchFamily="18" charset="0"/>
            </a:rPr>
            <a:t>Обучение за рубежом</a:t>
          </a:r>
          <a:endParaRPr lang="ru-RU" sz="2800" b="1" kern="1200" dirty="0">
            <a:latin typeface="Garamond" panose="02020404030301010803" pitchFamily="18" charset="0"/>
          </a:endParaRPr>
        </a:p>
      </dsp:txBody>
      <dsp:txXfrm rot="10800000">
        <a:off x="0" y="3581564"/>
        <a:ext cx="7056784" cy="470003"/>
      </dsp:txXfrm>
    </dsp:sp>
    <dsp:sp modelId="{6470B4B7-F523-49BC-9EB5-512314FE479D}">
      <dsp:nvSpPr>
        <dsp:cNvPr id="0" name=""/>
        <dsp:cNvSpPr/>
      </dsp:nvSpPr>
      <dsp:spPr>
        <a:xfrm rot="10800000">
          <a:off x="0" y="2865280"/>
          <a:ext cx="7056784" cy="723338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Garamond" panose="02020404030301010803" pitchFamily="18" charset="0"/>
            </a:rPr>
            <a:t>Направление на обучение</a:t>
          </a:r>
          <a:endParaRPr lang="ru-RU" sz="2800" b="1" kern="1200" dirty="0">
            <a:latin typeface="Garamond" panose="02020404030301010803" pitchFamily="18" charset="0"/>
          </a:endParaRPr>
        </a:p>
      </dsp:txBody>
      <dsp:txXfrm rot="10800000">
        <a:off x="0" y="2865280"/>
        <a:ext cx="7056784" cy="470003"/>
      </dsp:txXfrm>
    </dsp:sp>
    <dsp:sp modelId="{413A6EEA-EAB7-4B47-B13C-96ABC3B3A53B}">
      <dsp:nvSpPr>
        <dsp:cNvPr id="0" name=""/>
        <dsp:cNvSpPr/>
      </dsp:nvSpPr>
      <dsp:spPr>
        <a:xfrm rot="10800000">
          <a:off x="0" y="2148996"/>
          <a:ext cx="7056784" cy="723338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Garamond" panose="02020404030301010803" pitchFamily="18" charset="0"/>
            </a:rPr>
            <a:t>Согласование ИУП</a:t>
          </a:r>
          <a:endParaRPr lang="ru-RU" sz="2800" b="1" kern="1200" dirty="0">
            <a:latin typeface="Garamond" panose="02020404030301010803" pitchFamily="18" charset="0"/>
          </a:endParaRPr>
        </a:p>
      </dsp:txBody>
      <dsp:txXfrm rot="10800000">
        <a:off x="0" y="2148996"/>
        <a:ext cx="7056784" cy="470003"/>
      </dsp:txXfrm>
    </dsp:sp>
    <dsp:sp modelId="{D37DA09B-E0AF-4B91-85D3-C48F1B400F80}">
      <dsp:nvSpPr>
        <dsp:cNvPr id="0" name=""/>
        <dsp:cNvSpPr/>
      </dsp:nvSpPr>
      <dsp:spPr>
        <a:xfrm rot="10800000">
          <a:off x="0" y="1432712"/>
          <a:ext cx="7056784" cy="723338"/>
        </a:xfrm>
        <a:prstGeom prst="upArrowCallou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Garamond" panose="02020404030301010803" pitchFamily="18" charset="0"/>
            </a:rPr>
            <a:t>Подтверждение партнерской организации</a:t>
          </a:r>
          <a:endParaRPr lang="ru-RU" sz="2400" b="1" kern="1200" dirty="0">
            <a:latin typeface="Garamond" panose="02020404030301010803" pitchFamily="18" charset="0"/>
          </a:endParaRPr>
        </a:p>
      </dsp:txBody>
      <dsp:txXfrm rot="10800000">
        <a:off x="0" y="1432712"/>
        <a:ext cx="7056784" cy="470003"/>
      </dsp:txXfrm>
    </dsp:sp>
    <dsp:sp modelId="{9376EB82-139B-4F45-8A81-7E6A008C28FB}">
      <dsp:nvSpPr>
        <dsp:cNvPr id="0" name=""/>
        <dsp:cNvSpPr/>
      </dsp:nvSpPr>
      <dsp:spPr>
        <a:xfrm rot="10800000">
          <a:off x="0" y="716428"/>
          <a:ext cx="7056784" cy="723338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Garamond" panose="02020404030301010803" pitchFamily="18" charset="0"/>
            </a:rPr>
            <a:t>Номинация</a:t>
          </a:r>
          <a:endParaRPr lang="ru-RU" sz="2800" b="1" kern="1200" dirty="0">
            <a:latin typeface="Garamond" panose="02020404030301010803" pitchFamily="18" charset="0"/>
          </a:endParaRPr>
        </a:p>
      </dsp:txBody>
      <dsp:txXfrm rot="10800000">
        <a:off x="0" y="716428"/>
        <a:ext cx="7056784" cy="470003"/>
      </dsp:txXfrm>
    </dsp:sp>
    <dsp:sp modelId="{BEBF8A26-F74C-4975-A8BE-96869CC2C704}">
      <dsp:nvSpPr>
        <dsp:cNvPr id="0" name=""/>
        <dsp:cNvSpPr/>
      </dsp:nvSpPr>
      <dsp:spPr>
        <a:xfrm rot="10800000">
          <a:off x="0" y="144"/>
          <a:ext cx="7056784" cy="723338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Garamond" panose="02020404030301010803" pitchFamily="18" charset="0"/>
            </a:rPr>
            <a:t>Конкурс</a:t>
          </a:r>
          <a:endParaRPr lang="ru-RU" sz="1500" b="1" kern="1200" dirty="0">
            <a:latin typeface="Garamond" panose="02020404030301010803" pitchFamily="18" charset="0"/>
          </a:endParaRPr>
        </a:p>
      </dsp:txBody>
      <dsp:txXfrm rot="10800000">
        <a:off x="0" y="144"/>
        <a:ext cx="7056784" cy="4700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1127B7-F856-4907-A3C1-69FA7E7A40D6}">
      <dsp:nvSpPr>
        <dsp:cNvPr id="0" name=""/>
        <dsp:cNvSpPr/>
      </dsp:nvSpPr>
      <dsp:spPr>
        <a:xfrm>
          <a:off x="0" y="0"/>
          <a:ext cx="8064896" cy="7335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Garamond" panose="02020404030301010803" pitchFamily="18" charset="0"/>
            </a:rPr>
            <a:t>Академическая успеваемость</a:t>
          </a:r>
          <a:endParaRPr lang="ru-RU" sz="3200" b="1" kern="1200" dirty="0">
            <a:latin typeface="Garamond" panose="02020404030301010803" pitchFamily="18" charset="0"/>
          </a:endParaRPr>
        </a:p>
      </dsp:txBody>
      <dsp:txXfrm>
        <a:off x="35811" y="35811"/>
        <a:ext cx="7993274" cy="661968"/>
      </dsp:txXfrm>
    </dsp:sp>
    <dsp:sp modelId="{49A2E321-203F-47BC-B154-E774132F342E}">
      <dsp:nvSpPr>
        <dsp:cNvPr id="0" name=""/>
        <dsp:cNvSpPr/>
      </dsp:nvSpPr>
      <dsp:spPr>
        <a:xfrm>
          <a:off x="0" y="738872"/>
          <a:ext cx="8064896" cy="62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6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ts val="1200"/>
            </a:spcAft>
            <a:buChar char="••"/>
          </a:pPr>
          <a:r>
            <a:rPr lang="ru-RU" sz="2800" kern="1200" dirty="0" smtClean="0">
              <a:latin typeface="Garamond" panose="02020404030301010803" pitchFamily="18" charset="0"/>
            </a:rPr>
            <a:t>Средний балл  4,00 и выше</a:t>
          </a:r>
          <a:endParaRPr lang="ru-RU" sz="2800" kern="1200" dirty="0">
            <a:latin typeface="Garamond" panose="02020404030301010803" pitchFamily="18" charset="0"/>
          </a:endParaRPr>
        </a:p>
      </dsp:txBody>
      <dsp:txXfrm>
        <a:off x="0" y="738872"/>
        <a:ext cx="8064896" cy="629280"/>
      </dsp:txXfrm>
    </dsp:sp>
    <dsp:sp modelId="{A9048663-400A-45FA-B0A4-AE46DB5DC0B7}">
      <dsp:nvSpPr>
        <dsp:cNvPr id="0" name=""/>
        <dsp:cNvSpPr/>
      </dsp:nvSpPr>
      <dsp:spPr>
        <a:xfrm>
          <a:off x="0" y="1368152"/>
          <a:ext cx="8064896" cy="7335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Garamond" panose="02020404030301010803" pitchFamily="18" charset="0"/>
            </a:rPr>
            <a:t>Владение иностранным языком</a:t>
          </a:r>
          <a:endParaRPr lang="ru-RU" sz="3200" b="1" kern="1200" dirty="0">
            <a:latin typeface="Garamond" panose="02020404030301010803" pitchFamily="18" charset="0"/>
          </a:endParaRPr>
        </a:p>
      </dsp:txBody>
      <dsp:txXfrm>
        <a:off x="35811" y="1403963"/>
        <a:ext cx="7993274" cy="661968"/>
      </dsp:txXfrm>
    </dsp:sp>
    <dsp:sp modelId="{C3C2543B-35F6-4601-B723-ACDC1F04991B}">
      <dsp:nvSpPr>
        <dsp:cNvPr id="0" name=""/>
        <dsp:cNvSpPr/>
      </dsp:nvSpPr>
      <dsp:spPr>
        <a:xfrm>
          <a:off x="0" y="2101742"/>
          <a:ext cx="8064896" cy="62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60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2800" kern="1200" dirty="0" smtClean="0">
              <a:latin typeface="Garamond" panose="02020404030301010803" pitchFamily="18" charset="0"/>
            </a:rPr>
            <a:t>Не ниже </a:t>
          </a:r>
          <a:r>
            <a:rPr lang="en-US" sz="2800" kern="1200" dirty="0" smtClean="0">
              <a:latin typeface="Garamond" panose="02020404030301010803" pitchFamily="18" charset="0"/>
            </a:rPr>
            <a:t>B2</a:t>
          </a:r>
          <a:endParaRPr lang="ru-RU" sz="2800" kern="1200" dirty="0"/>
        </a:p>
      </dsp:txBody>
      <dsp:txXfrm>
        <a:off x="0" y="2101742"/>
        <a:ext cx="8064896" cy="6292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9EE595-DF63-4FB0-A1CE-E54EAD0DE796}">
      <dsp:nvSpPr>
        <dsp:cNvPr id="0" name=""/>
        <dsp:cNvSpPr/>
      </dsp:nvSpPr>
      <dsp:spPr>
        <a:xfrm rot="5400000">
          <a:off x="-235432" y="235950"/>
          <a:ext cx="1569549" cy="109868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1.</a:t>
          </a:r>
          <a:endParaRPr lang="ru-RU" sz="3000" kern="1200" dirty="0"/>
        </a:p>
      </dsp:txBody>
      <dsp:txXfrm rot="-5400000">
        <a:off x="1" y="549859"/>
        <a:ext cx="1098684" cy="470865"/>
      </dsp:txXfrm>
    </dsp:sp>
    <dsp:sp modelId="{12D575EC-EF21-4DD2-8136-DDFD156F0C40}">
      <dsp:nvSpPr>
        <dsp:cNvPr id="0" name=""/>
        <dsp:cNvSpPr/>
      </dsp:nvSpPr>
      <dsp:spPr>
        <a:xfrm rot="5400000">
          <a:off x="4035682" y="-2936479"/>
          <a:ext cx="1020207" cy="68942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kern="1200" dirty="0" smtClean="0">
              <a:latin typeface="Garamond" panose="02020404030301010803" pitchFamily="18" charset="0"/>
            </a:rPr>
            <a:t>Программы на английском языке</a:t>
          </a:r>
          <a:endParaRPr lang="ru-RU" sz="3300" kern="1200" dirty="0">
            <a:latin typeface="Garamond" panose="02020404030301010803" pitchFamily="18" charset="0"/>
          </a:endParaRPr>
        </a:p>
      </dsp:txBody>
      <dsp:txXfrm rot="-5400000">
        <a:off x="1098684" y="50321"/>
        <a:ext cx="6844401" cy="920603"/>
      </dsp:txXfrm>
    </dsp:sp>
    <dsp:sp modelId="{8ADC35CB-98AC-48F5-93E5-0EB6C188DF2A}">
      <dsp:nvSpPr>
        <dsp:cNvPr id="0" name=""/>
        <dsp:cNvSpPr/>
      </dsp:nvSpPr>
      <dsp:spPr>
        <a:xfrm rot="5400000">
          <a:off x="-235432" y="1610897"/>
          <a:ext cx="1569549" cy="1098684"/>
        </a:xfrm>
        <a:prstGeom prst="chevron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2.</a:t>
          </a:r>
          <a:endParaRPr lang="ru-RU" sz="3000" kern="1200" dirty="0"/>
        </a:p>
      </dsp:txBody>
      <dsp:txXfrm rot="-5400000">
        <a:off x="1" y="1924806"/>
        <a:ext cx="1098684" cy="470865"/>
      </dsp:txXfrm>
    </dsp:sp>
    <dsp:sp modelId="{3F4ED61F-CA0F-429F-AD31-FAAC98C54747}">
      <dsp:nvSpPr>
        <dsp:cNvPr id="0" name=""/>
        <dsp:cNvSpPr/>
      </dsp:nvSpPr>
      <dsp:spPr>
        <a:xfrm rot="5400000">
          <a:off x="4035682" y="-1561532"/>
          <a:ext cx="1020207" cy="68942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b="0" i="0" u="none" kern="1200" dirty="0" smtClean="0">
              <a:latin typeface="Garamond" panose="02020404030301010803" pitchFamily="18" charset="0"/>
            </a:rPr>
            <a:t>Дисциплины на английском языке (Каталог)</a:t>
          </a:r>
          <a:endParaRPr lang="ru-RU" sz="3300" b="0" i="0" u="none" kern="1200" dirty="0">
            <a:latin typeface="Garamond" panose="02020404030301010803" pitchFamily="18" charset="0"/>
          </a:endParaRPr>
        </a:p>
      </dsp:txBody>
      <dsp:txXfrm rot="-5400000">
        <a:off x="1098684" y="1425268"/>
        <a:ext cx="6844401" cy="920603"/>
      </dsp:txXfrm>
    </dsp:sp>
    <dsp:sp modelId="{A1D0BF3F-2674-4499-B79A-E1F703ACD851}">
      <dsp:nvSpPr>
        <dsp:cNvPr id="0" name=""/>
        <dsp:cNvSpPr/>
      </dsp:nvSpPr>
      <dsp:spPr>
        <a:xfrm rot="5400000">
          <a:off x="-235432" y="2985844"/>
          <a:ext cx="1569549" cy="1098684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3.</a:t>
          </a:r>
          <a:endParaRPr lang="ru-RU" sz="3000" kern="1200" dirty="0"/>
        </a:p>
      </dsp:txBody>
      <dsp:txXfrm rot="-5400000">
        <a:off x="1" y="3299753"/>
        <a:ext cx="1098684" cy="470865"/>
      </dsp:txXfrm>
    </dsp:sp>
    <dsp:sp modelId="{DF1FA748-89A3-4FCC-A446-C5850B238F94}">
      <dsp:nvSpPr>
        <dsp:cNvPr id="0" name=""/>
        <dsp:cNvSpPr/>
      </dsp:nvSpPr>
      <dsp:spPr>
        <a:xfrm rot="5400000">
          <a:off x="4035682" y="-186585"/>
          <a:ext cx="1020207" cy="689420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0955" rIns="20955" bIns="2095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300" b="0" i="0" u="none" kern="1200" dirty="0" smtClean="0">
              <a:latin typeface="Garamond" panose="02020404030301010803" pitchFamily="18" charset="0"/>
            </a:rPr>
            <a:t>Адаптация и вовлечение в жизнь факультета </a:t>
          </a:r>
          <a:endParaRPr lang="ru-RU" sz="3300" b="0" i="0" u="none" kern="1200" dirty="0">
            <a:latin typeface="Garamond" panose="02020404030301010803" pitchFamily="18" charset="0"/>
          </a:endParaRPr>
        </a:p>
      </dsp:txBody>
      <dsp:txXfrm rot="-5400000">
        <a:off x="1098684" y="2800215"/>
        <a:ext cx="6844401" cy="92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7F28-ED35-49F1-AB51-257DCD16869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8437-2BCF-43C6-966E-C4C4F0D076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67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7F28-ED35-49F1-AB51-257DCD16869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8437-2BCF-43C6-966E-C4C4F0D076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58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7F28-ED35-49F1-AB51-257DCD16869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8437-2BCF-43C6-966E-C4C4F0D076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311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7F28-ED35-49F1-AB51-257DCD16869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8437-2BCF-43C6-966E-C4C4F0D076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44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7F28-ED35-49F1-AB51-257DCD16869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8437-2BCF-43C6-966E-C4C4F0D076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003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7F28-ED35-49F1-AB51-257DCD16869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8437-2BCF-43C6-966E-C4C4F0D076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18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7F28-ED35-49F1-AB51-257DCD16869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8437-2BCF-43C6-966E-C4C4F0D076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96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7F28-ED35-49F1-AB51-257DCD16869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8437-2BCF-43C6-966E-C4C4F0D076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09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7F28-ED35-49F1-AB51-257DCD16869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8437-2BCF-43C6-966E-C4C4F0D076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9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7F28-ED35-49F1-AB51-257DCD16869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8437-2BCF-43C6-966E-C4C4F0D076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27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7F28-ED35-49F1-AB51-257DCD16869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8437-2BCF-43C6-966E-C4C4F0D076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12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27F28-ED35-49F1-AB51-257DCD16869A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C8437-2BCF-43C6-966E-C4C4F0D076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17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424936" cy="1143000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Garamond" panose="02020404030301010803" pitchFamily="18" charset="0"/>
              </a:rPr>
              <a:t>Проблемы реализации академической мобильности обучающихся</a:t>
            </a:r>
            <a:endParaRPr lang="ru-RU" b="1" dirty="0">
              <a:latin typeface="Garamond" panose="020204040303010108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2860" y="4365104"/>
            <a:ext cx="8229600" cy="129614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>
                <a:latin typeface="Garamond" panose="02020404030301010803" pitchFamily="18" charset="0"/>
              </a:rPr>
              <a:t>Н</a:t>
            </a:r>
            <a:r>
              <a:rPr lang="ru-RU" b="1" dirty="0" smtClean="0">
                <a:latin typeface="Garamond" panose="02020404030301010803" pitchFamily="18" charset="0"/>
              </a:rPr>
              <a:t>ачальник Управления международного сотрудничества </a:t>
            </a:r>
          </a:p>
          <a:p>
            <a:pPr marL="0" indent="0" algn="ctr">
              <a:buNone/>
            </a:pPr>
            <a:r>
              <a:rPr lang="ru-RU" b="1" dirty="0" smtClean="0">
                <a:latin typeface="Garamond" panose="02020404030301010803" pitchFamily="18" charset="0"/>
              </a:rPr>
              <a:t>Приходько Лилия Васильевна</a:t>
            </a:r>
            <a:endParaRPr lang="ru-RU" b="1" dirty="0">
              <a:latin typeface="Garamond" panose="02020404030301010803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5674630"/>
            <a:ext cx="3122348" cy="9947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7544" y="548680"/>
            <a:ext cx="81369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000" b="1" dirty="0">
                <a:latin typeface="Garamond" panose="02020404030301010803" pitchFamily="18" charset="0"/>
              </a:rPr>
              <a:t>ФГОБУ ВО «Финансовый университет при Правительстве Российской Федерации»</a:t>
            </a:r>
          </a:p>
          <a:p>
            <a:pPr algn="ctr"/>
            <a:r>
              <a:rPr lang="ru-RU" sz="2000" b="1" dirty="0">
                <a:latin typeface="Garamond" panose="02020404030301010803" pitchFamily="18" charset="0"/>
              </a:rPr>
              <a:t>Учебно-методический совет</a:t>
            </a:r>
          </a:p>
        </p:txBody>
      </p:sp>
    </p:spTree>
    <p:extLst>
      <p:ext uri="{BB962C8B-B14F-4D97-AF65-F5344CB8AC3E}">
        <p14:creationId xmlns:p14="http://schemas.microsoft.com/office/powerpoint/2010/main" val="2419986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8280920" cy="1470025"/>
          </a:xfrm>
        </p:spPr>
        <p:txBody>
          <a:bodyPr/>
          <a:lstStyle/>
          <a:p>
            <a:r>
              <a:rPr lang="ru-RU" sz="3600" b="1" dirty="0">
                <a:latin typeface="Garamond" panose="02020404030301010803" pitchFamily="18" charset="0"/>
              </a:rPr>
              <a:t>Типы международной академической мобильности</a:t>
            </a:r>
            <a:endParaRPr lang="ru-RU" dirty="0">
              <a:latin typeface="Garamond" panose="02020404030301010803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851558605"/>
              </p:ext>
            </p:extLst>
          </p:nvPr>
        </p:nvGraphicFramePr>
        <p:xfrm>
          <a:off x="575556" y="1844824"/>
          <a:ext cx="799288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7040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8280920" cy="1224135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latin typeface="Garamond" panose="02020404030301010803" pitchFamily="18" charset="0"/>
              </a:rPr>
              <a:t>Включенное </a:t>
            </a:r>
            <a:r>
              <a:rPr lang="ru-RU" sz="3600" b="1" dirty="0">
                <a:latin typeface="Garamond" panose="02020404030301010803" pitchFamily="18" charset="0"/>
              </a:rPr>
              <a:t>обучение. Порядок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1229240"/>
              </p:ext>
            </p:extLst>
          </p:nvPr>
        </p:nvGraphicFramePr>
        <p:xfrm>
          <a:off x="971600" y="1368514"/>
          <a:ext cx="7056784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8451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80920" cy="1224135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latin typeface="Garamond" panose="02020404030301010803" pitchFamily="18" charset="0"/>
              </a:rPr>
              <a:t>Включенное </a:t>
            </a:r>
            <a:r>
              <a:rPr lang="ru-RU" sz="3600" b="1" dirty="0">
                <a:latin typeface="Garamond" panose="02020404030301010803" pitchFamily="18" charset="0"/>
              </a:rPr>
              <a:t>обучение. Критерии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923504456"/>
              </p:ext>
            </p:extLst>
          </p:nvPr>
        </p:nvGraphicFramePr>
        <p:xfrm>
          <a:off x="436529" y="1700807"/>
          <a:ext cx="8064896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24561" y="4725144"/>
            <a:ext cx="777686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800" b="1" dirty="0" smtClean="0">
                <a:latin typeface="Garamond" panose="02020404030301010803" pitchFamily="18" charset="0"/>
              </a:rPr>
              <a:t>Важно</a:t>
            </a:r>
            <a:r>
              <a:rPr lang="en-US" sz="2800" b="1" dirty="0" smtClean="0">
                <a:latin typeface="Garamond" panose="02020404030301010803" pitchFamily="18" charset="0"/>
              </a:rPr>
              <a:t>:</a:t>
            </a:r>
            <a:endParaRPr lang="en-US" sz="2800" b="1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>
                <a:latin typeface="Garamond" panose="02020404030301010803" pitchFamily="18" charset="0"/>
              </a:rPr>
              <a:t>Индивидуальный учебный </a:t>
            </a:r>
            <a:r>
              <a:rPr lang="ru-RU" sz="2800" dirty="0" smtClean="0">
                <a:latin typeface="Garamond" panose="02020404030301010803" pitchFamily="18" charset="0"/>
              </a:rPr>
              <a:t>план</a:t>
            </a:r>
            <a:endParaRPr lang="ru-RU" sz="2800" dirty="0">
              <a:latin typeface="Garamond" panose="02020404030301010803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2800" dirty="0">
                <a:latin typeface="Garamond" panose="02020404030301010803" pitchFamily="18" charset="0"/>
              </a:rPr>
              <a:t>Признание </a:t>
            </a:r>
            <a:r>
              <a:rPr lang="ru-RU" sz="2800" dirty="0" smtClean="0">
                <a:latin typeface="Garamond" panose="02020404030301010803" pitchFamily="18" charset="0"/>
              </a:rPr>
              <a:t>периода и результатов обучения</a:t>
            </a:r>
            <a:endParaRPr lang="ru-RU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470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80920" cy="1224135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latin typeface="Garamond" panose="02020404030301010803" pitchFamily="18" charset="0"/>
              </a:rPr>
              <a:t>Входящая мобильность</a:t>
            </a:r>
            <a:endParaRPr lang="ru-RU" sz="3600" b="1" dirty="0">
              <a:latin typeface="Garamond" panose="02020404030301010803" pitchFamily="18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169298328"/>
              </p:ext>
            </p:extLst>
          </p:nvPr>
        </p:nvGraphicFramePr>
        <p:xfrm>
          <a:off x="575556" y="1844824"/>
          <a:ext cx="7992888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1577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8280920" cy="1224135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>
                <a:latin typeface="Garamond" panose="02020404030301010803" pitchFamily="18" charset="0"/>
              </a:rPr>
              <a:t>Включенное обучение. Практика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398816" y="1673606"/>
            <a:ext cx="8496944" cy="4203666"/>
            <a:chOff x="398816" y="1975239"/>
            <a:chExt cx="8496944" cy="4203666"/>
          </a:xfrm>
        </p:grpSpPr>
        <p:sp>
          <p:nvSpPr>
            <p:cNvPr id="4" name="TextBox 3"/>
            <p:cNvSpPr txBox="1"/>
            <p:nvPr/>
          </p:nvSpPr>
          <p:spPr>
            <a:xfrm>
              <a:off x="536204" y="2054693"/>
              <a:ext cx="799623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>
                  <a:latin typeface="Garamond" panose="02020404030301010803" pitchFamily="18" charset="0"/>
                </a:rPr>
                <a:t>Проблема: предметная </a:t>
              </a:r>
              <a:r>
                <a:rPr lang="ru-RU" sz="2800" b="1" dirty="0" smtClean="0">
                  <a:latin typeface="Garamond" panose="02020404030301010803" pitchFamily="18" charset="0"/>
                </a:rPr>
                <a:t>специализация отдельных направлений и профилей подготовки</a:t>
              </a:r>
              <a:endParaRPr lang="ru-RU" sz="2800" b="1" dirty="0">
                <a:latin typeface="Garamond" panose="02020404030301010803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58231" y="4793910"/>
              <a:ext cx="8378113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>
                  <a:latin typeface="Garamond" panose="02020404030301010803" pitchFamily="18" charset="0"/>
                </a:rPr>
                <a:t>Решение: создание специальных программ включенного обучения и приоритетный выбор обучающихся</a:t>
              </a:r>
            </a:p>
          </p:txBody>
        </p:sp>
        <p:grpSp>
          <p:nvGrpSpPr>
            <p:cNvPr id="10" name="Группа 9"/>
            <p:cNvGrpSpPr/>
            <p:nvPr/>
          </p:nvGrpSpPr>
          <p:grpSpPr>
            <a:xfrm>
              <a:off x="398816" y="1975239"/>
              <a:ext cx="8496944" cy="4190065"/>
              <a:chOff x="398816" y="1988840"/>
              <a:chExt cx="8496944" cy="4190065"/>
            </a:xfrm>
          </p:grpSpPr>
          <p:sp>
            <p:nvSpPr>
              <p:cNvPr id="6" name="Скругленный прямоугольник 5"/>
              <p:cNvSpPr/>
              <p:nvPr/>
            </p:nvSpPr>
            <p:spPr>
              <a:xfrm>
                <a:off x="398816" y="1988840"/>
                <a:ext cx="8496944" cy="1085814"/>
              </a:xfrm>
              <a:prstGeom prst="roundRect">
                <a:avLst/>
              </a:prstGeom>
              <a:noFill/>
              <a:ln w="508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Скругленный прямоугольник 7"/>
              <p:cNvSpPr/>
              <p:nvPr/>
            </p:nvSpPr>
            <p:spPr>
              <a:xfrm>
                <a:off x="398816" y="4793910"/>
                <a:ext cx="8496944" cy="1384995"/>
              </a:xfrm>
              <a:prstGeom prst="roundRect">
                <a:avLst/>
              </a:prstGeom>
              <a:noFill/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Стрелка вниз 8"/>
              <p:cNvSpPr/>
              <p:nvPr/>
            </p:nvSpPr>
            <p:spPr>
              <a:xfrm>
                <a:off x="3778238" y="3212976"/>
                <a:ext cx="1512168" cy="1484585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73428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8280920" cy="1224135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Garamond" panose="02020404030301010803" pitchFamily="18" charset="0"/>
              </a:rPr>
              <a:t>Международные образовательные программы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5556" y="3573016"/>
            <a:ext cx="7992888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800" b="1" dirty="0">
                <a:latin typeface="Garamond" panose="02020404030301010803" pitchFamily="18" charset="0"/>
              </a:rPr>
              <a:t>Интегрированные</a:t>
            </a:r>
            <a:r>
              <a:rPr lang="ru-RU" sz="2800" dirty="0">
                <a:latin typeface="Garamond" panose="02020404030301010803" pitchFamily="18" charset="0"/>
              </a:rPr>
              <a:t> учебные </a:t>
            </a:r>
            <a:r>
              <a:rPr lang="ru-RU" sz="2800" dirty="0" smtClean="0">
                <a:latin typeface="Garamond" panose="02020404030301010803" pitchFamily="18" charset="0"/>
              </a:rPr>
              <a:t>планы</a:t>
            </a:r>
            <a:endParaRPr lang="ru-RU" sz="2800" dirty="0">
              <a:latin typeface="Garamond" panose="02020404030301010803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800" b="1" dirty="0">
                <a:latin typeface="Garamond" panose="02020404030301010803" pitchFamily="18" charset="0"/>
              </a:rPr>
              <a:t>Автоматическое признание </a:t>
            </a:r>
            <a:r>
              <a:rPr lang="ru-RU" sz="2800" dirty="0" smtClean="0">
                <a:latin typeface="Garamond" panose="02020404030301010803" pitchFamily="18" charset="0"/>
              </a:rPr>
              <a:t>периода </a:t>
            </a:r>
            <a:r>
              <a:rPr lang="ru-RU" sz="2800" dirty="0">
                <a:latin typeface="Garamond" panose="02020404030301010803" pitchFamily="18" charset="0"/>
              </a:rPr>
              <a:t>и результатов </a:t>
            </a:r>
            <a:r>
              <a:rPr lang="ru-RU" sz="2800" dirty="0" smtClean="0">
                <a:latin typeface="Garamond" panose="02020404030301010803" pitchFamily="18" charset="0"/>
              </a:rPr>
              <a:t>обучения</a:t>
            </a:r>
            <a:endParaRPr lang="ru-RU" sz="2800" dirty="0">
              <a:latin typeface="Garamond" panose="02020404030301010803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800" dirty="0">
                <a:latin typeface="Garamond" panose="02020404030301010803" pitchFamily="18" charset="0"/>
              </a:rPr>
              <a:t>Мобильность </a:t>
            </a:r>
            <a:r>
              <a:rPr lang="ru-RU" sz="2800" b="1" dirty="0" smtClean="0">
                <a:latin typeface="Garamond" panose="02020404030301010803" pitchFamily="18" charset="0"/>
              </a:rPr>
              <a:t>ППС</a:t>
            </a:r>
            <a:endParaRPr lang="ru-RU" sz="2800" dirty="0">
              <a:latin typeface="Garamond" panose="02020404030301010803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800" b="1" dirty="0">
                <a:latin typeface="Garamond" panose="02020404030301010803" pitchFamily="18" charset="0"/>
              </a:rPr>
              <a:t>Согласованная процедура </a:t>
            </a:r>
            <a:r>
              <a:rPr lang="ru-RU" sz="2800" dirty="0">
                <a:latin typeface="Garamond" panose="02020404030301010803" pitchFamily="18" charset="0"/>
              </a:rPr>
              <a:t>прохождения итоговой </a:t>
            </a:r>
            <a:r>
              <a:rPr lang="ru-RU" sz="2800" dirty="0" smtClean="0">
                <a:latin typeface="Garamond" panose="02020404030301010803" pitchFamily="18" charset="0"/>
              </a:rPr>
              <a:t>аттестации.</a:t>
            </a:r>
            <a:endParaRPr lang="ru-RU" sz="2800" dirty="0">
              <a:latin typeface="Garamond" panose="02020404030301010803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39552" y="1556792"/>
            <a:ext cx="8064896" cy="1728192"/>
            <a:chOff x="683568" y="1988840"/>
            <a:chExt cx="8064896" cy="1728192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683568" y="1988840"/>
              <a:ext cx="3312368" cy="1728192"/>
            </a:xfrm>
            <a:prstGeom prst="roundRect">
              <a:avLst/>
            </a:prstGeom>
            <a:noFill/>
            <a:ln w="508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>
                  <a:solidFill>
                    <a:schemeClr val="tx1"/>
                  </a:solidFill>
                  <a:latin typeface="Garamond" panose="02020404030301010803" pitchFamily="18" charset="0"/>
                </a:rPr>
                <a:t>Программы с получением второго диплома</a:t>
              </a:r>
              <a:endParaRPr lang="ru-RU" sz="2800" b="1" dirty="0">
                <a:solidFill>
                  <a:schemeClr val="tx1"/>
                </a:solidFill>
                <a:latin typeface="Garamond" panose="02020404030301010803" pitchFamily="18" charset="0"/>
              </a:endParaRPr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5436096" y="1988840"/>
              <a:ext cx="3312368" cy="1728192"/>
            </a:xfrm>
            <a:prstGeom prst="roundRect">
              <a:avLst/>
            </a:prstGeom>
            <a:noFill/>
            <a:ln w="508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>
                  <a:solidFill>
                    <a:schemeClr val="tx1"/>
                  </a:solidFill>
                  <a:latin typeface="Garamond" panose="02020404030301010803" pitchFamily="18" charset="0"/>
                </a:rPr>
                <a:t>Совместные образовательные программы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211960" y="2529770"/>
              <a:ext cx="10081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latin typeface="Garamond" panose="02020404030301010803" pitchFamily="18" charset="0"/>
                </a:rPr>
                <a:t>VS</a:t>
              </a:r>
              <a:endParaRPr lang="ru-RU" sz="3600" b="1" dirty="0">
                <a:latin typeface="Garamond" panose="020204040303010108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6259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16632"/>
            <a:ext cx="8280920" cy="1224135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Garamond" panose="02020404030301010803" pitchFamily="18" charset="0"/>
              </a:rPr>
              <a:t>Международные образовательные программы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520" y="1618912"/>
            <a:ext cx="8640960" cy="4534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2800" b="1" dirty="0" smtClean="0">
                <a:latin typeface="Garamond" panose="02020404030301010803" pitchFamily="18" charset="0"/>
              </a:rPr>
              <a:t>Важно</a:t>
            </a:r>
            <a:r>
              <a:rPr lang="en-US" sz="2800" b="1" dirty="0" smtClean="0">
                <a:latin typeface="Garamond" panose="02020404030301010803" pitchFamily="18" charset="0"/>
              </a:rPr>
              <a:t>:</a:t>
            </a: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Garamond" panose="02020404030301010803" pitchFamily="18" charset="0"/>
              </a:rPr>
              <a:t>Индивидуальные</a:t>
            </a:r>
            <a:r>
              <a:rPr lang="ru-RU" sz="2800" b="1" dirty="0" smtClean="0">
                <a:latin typeface="Garamond" panose="02020404030301010803" pitchFamily="18" charset="0"/>
              </a:rPr>
              <a:t> </a:t>
            </a:r>
            <a:r>
              <a:rPr lang="ru-RU" sz="2800" dirty="0" smtClean="0">
                <a:latin typeface="Garamond" panose="02020404030301010803" pitchFamily="18" charset="0"/>
              </a:rPr>
              <a:t>учебные планы</a:t>
            </a:r>
            <a:endParaRPr lang="ru-RU" sz="2800" dirty="0">
              <a:latin typeface="Garamond" panose="02020404030301010803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2800" b="1" dirty="0">
                <a:latin typeface="Garamond" panose="02020404030301010803" pitchFamily="18" charset="0"/>
              </a:rPr>
              <a:t>Автоматическое признание </a:t>
            </a:r>
            <a:r>
              <a:rPr lang="ru-RU" sz="2800" dirty="0" smtClean="0">
                <a:latin typeface="Garamond" panose="02020404030301010803" pitchFamily="18" charset="0"/>
              </a:rPr>
              <a:t>результатов обучения</a:t>
            </a:r>
            <a:endParaRPr lang="ru-RU" sz="2800" dirty="0">
              <a:latin typeface="Garamond" panose="02020404030301010803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Garamond" panose="02020404030301010803" pitchFamily="18" charset="0"/>
              </a:rPr>
              <a:t>Организация </a:t>
            </a:r>
            <a:r>
              <a:rPr lang="ru-RU" sz="2800" b="1" dirty="0" smtClean="0">
                <a:latin typeface="Garamond" panose="02020404030301010803" pitchFamily="18" charset="0"/>
              </a:rPr>
              <a:t>практики</a:t>
            </a:r>
            <a:r>
              <a:rPr lang="ru-RU" sz="2800" dirty="0" smtClean="0">
                <a:latin typeface="Garamond" panose="02020404030301010803" pitchFamily="18" charset="0"/>
              </a:rPr>
              <a:t> (в вузе, дистанционно, в летний период)</a:t>
            </a:r>
            <a:endParaRPr lang="ru-RU" sz="2800" dirty="0">
              <a:latin typeface="Garamond" panose="02020404030301010803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2800" dirty="0" smtClean="0">
                <a:latin typeface="Garamond" panose="02020404030301010803" pitchFamily="18" charset="0"/>
              </a:rPr>
              <a:t>Продвижение совместных образовательных программ как </a:t>
            </a:r>
            <a:r>
              <a:rPr lang="ru-RU" sz="2800" b="1" dirty="0" smtClean="0">
                <a:latin typeface="Garamond" panose="02020404030301010803" pitchFamily="18" charset="0"/>
              </a:rPr>
              <a:t>самостоятельных образовательных продуктов</a:t>
            </a:r>
            <a:endParaRPr lang="ru-RU" sz="2800" dirty="0" smtClean="0">
              <a:latin typeface="Garamond" panose="02020404030301010803" pitchFamily="18" charset="0"/>
            </a:endParaRPr>
          </a:p>
          <a:p>
            <a:pPr marL="285750" indent="-285750" algn="just"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ru-RU" sz="2800" b="1" dirty="0" smtClean="0">
                <a:latin typeface="Garamond" panose="02020404030301010803" pitchFamily="18" charset="0"/>
              </a:rPr>
              <a:t>Постоянный контакт </a:t>
            </a:r>
            <a:r>
              <a:rPr lang="ru-RU" sz="2800" dirty="0" smtClean="0">
                <a:latin typeface="Garamond" panose="02020404030301010803" pitchFamily="18" charset="0"/>
              </a:rPr>
              <a:t>с партнерской образовательной организацией</a:t>
            </a:r>
            <a:endParaRPr lang="ru-RU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052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59228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Garamond" panose="02020404030301010803" pitchFamily="18" charset="0"/>
              </a:rPr>
              <a:t>Спасибо за внимание!</a:t>
            </a:r>
            <a:br>
              <a:rPr lang="ru-RU" sz="3600" b="1" dirty="0" smtClean="0">
                <a:latin typeface="Garamond" panose="02020404030301010803" pitchFamily="18" charset="0"/>
              </a:rPr>
            </a:br>
            <a:r>
              <a:rPr lang="ru-RU" sz="3600" b="1" dirty="0" smtClean="0">
                <a:latin typeface="Garamond" panose="02020404030301010803" pitchFamily="18" charset="0"/>
              </a:rPr>
              <a:t/>
            </a:r>
            <a:br>
              <a:rPr lang="ru-RU" sz="3600" b="1" dirty="0" smtClean="0">
                <a:latin typeface="Garamond" panose="02020404030301010803" pitchFamily="18" charset="0"/>
              </a:rPr>
            </a:br>
            <a:r>
              <a:rPr lang="ru-RU" sz="3600" b="1" dirty="0" smtClean="0">
                <a:latin typeface="Garamond" panose="02020404030301010803" pitchFamily="18" charset="0"/>
              </a:rPr>
              <a:t>Вопросы?</a:t>
            </a:r>
            <a:endParaRPr lang="ru-RU" sz="3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0828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225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Garamond</vt:lpstr>
      <vt:lpstr>Wingdings</vt:lpstr>
      <vt:lpstr>Тема Office</vt:lpstr>
      <vt:lpstr>Проблемы реализации академической мобильности обучающихся</vt:lpstr>
      <vt:lpstr>Типы международной академической мобильности</vt:lpstr>
      <vt:lpstr>Включенное обучение. Порядок</vt:lpstr>
      <vt:lpstr>Включенное обучение. Критерии</vt:lpstr>
      <vt:lpstr>Входящая мобильность</vt:lpstr>
      <vt:lpstr>Включенное обучение. Практика</vt:lpstr>
      <vt:lpstr>Международные образовательные программы</vt:lpstr>
      <vt:lpstr>Международные образовательные программы</vt:lpstr>
      <vt:lpstr>Спасибо за внимание!  Вопросы?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международной академической мобильности</dc:title>
  <dc:creator>Середа Алексей Валерьевич</dc:creator>
  <cp:lastModifiedBy>Приходько Лилия Васильевна</cp:lastModifiedBy>
  <cp:revision>24</cp:revision>
  <dcterms:created xsi:type="dcterms:W3CDTF">2017-10-09T12:59:47Z</dcterms:created>
  <dcterms:modified xsi:type="dcterms:W3CDTF">2017-10-10T11:40:34Z</dcterms:modified>
</cp:coreProperties>
</file>