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7" r:id="rId4"/>
    <p:sldId id="264" r:id="rId5"/>
    <p:sldId id="259" r:id="rId6"/>
    <p:sldId id="258" r:id="rId7"/>
    <p:sldId id="261" r:id="rId8"/>
    <p:sldId id="266" r:id="rId9"/>
    <p:sldId id="267" r:id="rId10"/>
    <p:sldId id="268" r:id="rId11"/>
    <p:sldId id="269" r:id="rId12"/>
    <p:sldId id="272" r:id="rId13"/>
    <p:sldId id="265" r:id="rId14"/>
    <p:sldId id="271" r:id="rId15"/>
    <p:sldId id="263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DBF1-F7DE-4F65-AEC1-9A1F91182DB3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77582-3956-4040-80EE-364068B402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4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BBAB7-9DED-4E84-983B-65AA10123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18F91C-3393-4604-8CB8-B5206E6AF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3A0F1-D676-475F-9637-5E5A2406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8C1B12-8182-44C3-A946-DD165527A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21E365-148D-42A1-B009-A8E1A926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06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6C08F-0B8D-4B6B-ADE8-9F8DC4ABB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C280C4-03FB-459A-A6D2-B0772989F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7F32DD-BD62-441B-A45E-BE2FA395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DF848C-5762-4A14-AE61-3FE0A0244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1D9299-3117-4C45-B7FE-5CB68E02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38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0324A-C34A-4C64-B758-F58BEF733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216333-F1A5-4674-9871-FEACB9831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B31DD2-0996-4208-8BAA-C2622EC3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6A0303-B6B2-4293-95A7-7EC0D78B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0EC6FA-08DD-4AFE-AAFF-7D6C27BE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6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7CFC3-1A73-4F82-9484-683C3C03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F16C36-932E-4782-86D1-B18054876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D1104-1FEC-4883-830E-A6EF8F72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F0942C-78CA-49B2-B0F4-C7FB5E7AB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8EC308-3421-4D34-A7DE-1EA01358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50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598FA-FACC-40C0-AEF4-8D599731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290268-EA93-4C47-BD59-674F0A18F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1DB55-6417-48FF-9926-D06D45E7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537812-8400-4FD8-BC0B-54C37E48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93EACC-3704-4F4A-82C2-03615D50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163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7BE817-7699-467A-A7A7-387BB40A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78B2E-BF79-431D-BDC9-A0608D65A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F6A19E-4AFD-4C62-9C91-3AF8EE2DB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F841F-A6E8-4CBE-A99D-92DA9E1D8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28A3B0-5E4A-4923-BFFC-FA0B4FB9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1C298-C042-49B0-B4AC-3EC5E292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08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0EA0F-FD54-4797-A2CD-2EA8004D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859332-713E-47E3-A0E5-E3167FE88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4A1DA2-E263-46EF-8689-A9ACB6D8C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3EAFBFF-843F-4E16-835B-599FD60441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61DC94-C7E0-41C0-8403-E46BDECB6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0A8681-B5F7-467C-A30B-C9558FC0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F1A174-87AB-4FF4-B512-595FEC5FD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F8DFC7-AC52-46ED-9876-9F2E9A00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99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B909D-F94F-4156-A9C8-EB35CE84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6B7A27-8D50-43FD-AF53-D710B5DE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5F06D4-58AE-43DA-9EFC-63410B36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55D03A-1AF0-4BAE-B7B0-9C2AB1D2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7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102E45-763B-4562-A213-A55BE7B3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523395-3537-4AA0-86AE-644F86BFE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72DEC6-146A-4389-9188-7FA485CB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8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91A47-333E-4E61-A5DC-0679CBFCE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476B0-0C05-41A4-9831-17A8990E5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64CB3A-3C6A-4216-84C7-8DFC8B4D9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840F77-1012-454B-81DB-3A17CB30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5C53CE-25D7-4EB1-A1CF-402FDD43F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483AFF-B0DD-470C-992B-7AE1A4EF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219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25F02-E1E6-4F1F-9D0F-E0F8B15A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7EE9B52-5280-4C6D-94E6-B4866C42C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9326ED-9AB2-4B12-9A8C-86E6FB42E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3ED993-1512-4E2D-A83D-F320F44D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5AC4FA-5A0A-4C12-92D2-84928A03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42B17-EBE3-421A-91B8-764DB9186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4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093B0-5820-4481-8EDB-8D11EF498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B65DA9-E9B2-432F-AB77-ED2E697DF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D66919-9059-4F57-BFBF-A55DD459C6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95AAE-C509-4DD2-A6DC-2AA4C732ADC4}" type="datetimeFigureOut">
              <a:rPr lang="ru-RU" smtClean="0"/>
              <a:t>01.03.2018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6F2398-4DA3-492C-9023-907DE68E1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D71A9B-7464-4D54-BC9D-D06BDC2D5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746B0-2A26-409A-B402-6DDF180AD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9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ufrf.ru/Files/Data/4665749c-adbf-4f6a-93ec-700b17242df7/econometrika_pr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D0848-0F7B-4456-A6F7-EEAB0F093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070" y="406400"/>
            <a:ext cx="9144000" cy="149197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Методический олимп</a:t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30.11.2017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28CDBA-1705-4587-A976-070BD4CF8F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Орлова Ирина Владленовна</a:t>
            </a:r>
          </a:p>
          <a:p>
            <a:r>
              <a:rPr lang="ru-RU" b="1" dirty="0"/>
              <a:t>профессор департамента анализа данных,</a:t>
            </a:r>
          </a:p>
          <a:p>
            <a:r>
              <a:rPr lang="ru-RU" b="1" dirty="0"/>
              <a:t>принятия решений и финансовых технологий </a:t>
            </a:r>
          </a:p>
          <a:p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8896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21" y="1976438"/>
            <a:ext cx="8991600" cy="420052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44384"/>
            <a:ext cx="10230592" cy="8193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Демонстрация инструментов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помощью видеофрагментов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37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05" y="688770"/>
            <a:ext cx="11352808" cy="567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6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886" y="178130"/>
            <a:ext cx="1163781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Видеосюжеты в составе обучающего компьютерного практикума по дисциплине "Эконометрика"</a:t>
            </a: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--------------------------------------------------------------------------------------</a:t>
            </a:r>
          </a:p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b="1" dirty="0"/>
              <a:t>Создание парных диаграмм рассеяния:</a:t>
            </a:r>
          </a:p>
          <a:p>
            <a:r>
              <a:rPr lang="ru-RU" dirty="0"/>
              <a:t>https://portal.fa.ru/www/common/econometrika/diagram/index.html</a:t>
            </a:r>
          </a:p>
          <a:p>
            <a:r>
              <a:rPr lang="ru-RU" dirty="0"/>
              <a:t>стр.10 </a:t>
            </a:r>
          </a:p>
          <a:p>
            <a:r>
              <a:rPr lang="ru-RU" dirty="0" smtClean="0"/>
              <a:t>2</a:t>
            </a:r>
            <a:r>
              <a:rPr lang="ru-RU" b="1" dirty="0"/>
              <a:t>. График </a:t>
            </a:r>
            <a:r>
              <a:rPr lang="ru-RU" b="1" dirty="0" smtClean="0"/>
              <a:t>подбора</a:t>
            </a:r>
            <a:r>
              <a:rPr lang="en-US" b="1" dirty="0" smtClean="0"/>
              <a:t> </a:t>
            </a:r>
            <a:r>
              <a:rPr lang="ru-RU" b="1" dirty="0" smtClean="0"/>
              <a:t>и прогноз:</a:t>
            </a:r>
            <a:endParaRPr lang="ru-RU" b="1" dirty="0"/>
          </a:p>
          <a:p>
            <a:r>
              <a:rPr lang="ru-RU" dirty="0"/>
              <a:t>https://portal.fa.ru/www/common/econometrika/prognoz/index.html</a:t>
            </a:r>
          </a:p>
          <a:p>
            <a:r>
              <a:rPr lang="ru-RU" dirty="0"/>
              <a:t>стр.21</a:t>
            </a:r>
          </a:p>
          <a:p>
            <a:r>
              <a:rPr lang="ru-RU" dirty="0" smtClean="0"/>
              <a:t>3</a:t>
            </a:r>
            <a:r>
              <a:rPr lang="ru-RU" dirty="0"/>
              <a:t>. </a:t>
            </a:r>
            <a:r>
              <a:rPr lang="ru-RU" b="1" dirty="0"/>
              <a:t>Пример построения модели парной линейной регрессии с использованием надстройки </a:t>
            </a:r>
            <a:r>
              <a:rPr lang="ru-RU" b="1" dirty="0" err="1"/>
              <a:t>Excel</a:t>
            </a:r>
            <a:r>
              <a:rPr lang="ru-RU" b="1" dirty="0"/>
              <a:t> "Поиск решения":</a:t>
            </a:r>
          </a:p>
          <a:p>
            <a:r>
              <a:rPr lang="ru-RU" dirty="0"/>
              <a:t>https://portal.fa.ru/www/common/econometrika/reshenie/index.html</a:t>
            </a:r>
          </a:p>
          <a:p>
            <a:r>
              <a:rPr lang="ru-RU" dirty="0"/>
              <a:t>стр.29</a:t>
            </a:r>
          </a:p>
          <a:p>
            <a:r>
              <a:rPr lang="ru-RU" dirty="0" smtClean="0"/>
              <a:t>4</a:t>
            </a:r>
            <a:r>
              <a:rPr lang="ru-RU" dirty="0"/>
              <a:t>. </a:t>
            </a:r>
            <a:r>
              <a:rPr lang="ru-RU" b="1" dirty="0"/>
              <a:t>Пример построения модели линейной регрессии с использованием матричных функций: </a:t>
            </a:r>
          </a:p>
          <a:p>
            <a:r>
              <a:rPr lang="ru-RU" dirty="0"/>
              <a:t>https://portal.fa.ru/www/common/econometrika/matrixf/index.html</a:t>
            </a:r>
          </a:p>
          <a:p>
            <a:r>
              <a:rPr lang="ru-RU" dirty="0"/>
              <a:t>стр.33</a:t>
            </a:r>
          </a:p>
          <a:p>
            <a:r>
              <a:rPr lang="ru-RU" dirty="0" smtClean="0"/>
              <a:t>5</a:t>
            </a:r>
            <a:r>
              <a:rPr lang="ru-RU" dirty="0"/>
              <a:t>. </a:t>
            </a:r>
            <a:r>
              <a:rPr lang="ru-RU" b="1" dirty="0"/>
              <a:t>Пример построения модели линейной регрессии с использованием функции ЛИНЕЙН табличного процессора </a:t>
            </a:r>
            <a:r>
              <a:rPr lang="ru-RU" b="1" dirty="0" err="1"/>
              <a:t>Excel</a:t>
            </a:r>
            <a:r>
              <a:rPr lang="ru-RU" b="1" dirty="0"/>
              <a:t>:</a:t>
            </a:r>
          </a:p>
          <a:p>
            <a:r>
              <a:rPr lang="ru-RU" dirty="0"/>
              <a:t>https://portal.fa.ru/www/common/econometrika/lineyn/index.html</a:t>
            </a:r>
          </a:p>
          <a:p>
            <a:r>
              <a:rPr lang="ru-RU" dirty="0"/>
              <a:t>стр.36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32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1E7E1-84E9-487B-9C5A-A29912E6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48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отзывов на практикум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1D72E0-71D2-4155-9538-95795FA8A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7" y="1232452"/>
            <a:ext cx="11499573" cy="5260422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рецензируемом практикуме использован инновационный подход к изучению эконометрики, в котором органично реализован синтез изучения эконометрики в сочетании с математическим пакетом MS Excel и мультимедийным представлением учебного контента.</a:t>
            </a:r>
          </a:p>
          <a:p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внимание уделяется приобретению студентами навыков математического моделирования и разработке эконометрических моделей, обучению студентов профессиональным навыкам разработки и реализации моделей, </a:t>
            </a:r>
            <a:r>
              <a:rPr lang="ru-RU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углубляясь в алгоритмические и математические тонкости расчетов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010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1" y="38774"/>
            <a:ext cx="5142016" cy="67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217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DD42712-C94C-4DDF-8DF7-768138CD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3" y="166344"/>
            <a:ext cx="10515600" cy="101641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Пожелания и предложения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227C76-3E4B-43B0-8BE0-8DC2B9BAA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235" y="1053548"/>
            <a:ext cx="11638722" cy="5638108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студентов</a:t>
            </a:r>
            <a:r>
              <a:rPr lang="ru-RU" dirty="0"/>
              <a:t>:</a:t>
            </a:r>
          </a:p>
          <a:p>
            <a:r>
              <a:rPr lang="ru-RU" dirty="0"/>
              <a:t> </a:t>
            </a:r>
            <a:r>
              <a:rPr lang="ru-RU" b="1" dirty="0"/>
              <a:t>увеличить количество мультимедийных фрагментов в существующем практикуме; </a:t>
            </a:r>
          </a:p>
          <a:p>
            <a:r>
              <a:rPr lang="ru-RU" b="1" dirty="0"/>
              <a:t>создать практикум по применению современных программ </a:t>
            </a:r>
            <a:r>
              <a:rPr lang="en-US" b="1" dirty="0"/>
              <a:t>R </a:t>
            </a:r>
            <a:r>
              <a:rPr lang="ru-RU" b="1" dirty="0"/>
              <a:t>и </a:t>
            </a:r>
            <a:r>
              <a:rPr lang="en-US" b="1" dirty="0"/>
              <a:t>Gretl</a:t>
            </a:r>
            <a:r>
              <a:rPr lang="ru-RU" b="1" dirty="0"/>
              <a:t> в эконометрике;</a:t>
            </a:r>
          </a:p>
          <a:p>
            <a:r>
              <a:rPr lang="ru-RU" b="1" dirty="0"/>
              <a:t>приблизить изложение изучаемого материала к реальным задачам;</a:t>
            </a:r>
          </a:p>
          <a:p>
            <a:r>
              <a:rPr lang="ru-RU" b="1" dirty="0"/>
              <a:t>иметь учебную литературу по применению современных программ </a:t>
            </a:r>
            <a:r>
              <a:rPr lang="en-US" b="1" dirty="0"/>
              <a:t>R </a:t>
            </a:r>
            <a:r>
              <a:rPr lang="ru-RU" b="1" dirty="0"/>
              <a:t>и </a:t>
            </a:r>
            <a:r>
              <a:rPr lang="en-US" b="1" dirty="0"/>
              <a:t>Gretl</a:t>
            </a:r>
            <a:r>
              <a:rPr lang="ru-RU" b="1" dirty="0"/>
              <a:t> в эконометрике.</a:t>
            </a:r>
          </a:p>
          <a:p>
            <a:r>
              <a:rPr lang="ru-RU" b="1" dirty="0">
                <a:solidFill>
                  <a:srgbClr val="002060"/>
                </a:solidFill>
              </a:rPr>
              <a:t>От преподавателей эконометрики</a:t>
            </a:r>
            <a:r>
              <a:rPr lang="ru-RU" b="1" dirty="0"/>
              <a:t>:</a:t>
            </a:r>
          </a:p>
          <a:p>
            <a:r>
              <a:rPr lang="ru-RU" b="1" dirty="0"/>
              <a:t>наладить контакты с выпускающими кафедрами для совместной работы по постановке и решению конкретных задач с помощью </a:t>
            </a:r>
            <a:r>
              <a:rPr lang="ru-RU" b="1"/>
              <a:t>эконометрического моделирования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78887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409858"/>
              </p:ext>
            </p:extLst>
          </p:nvPr>
        </p:nvGraphicFramePr>
        <p:xfrm>
          <a:off x="4191990" y="90332"/>
          <a:ext cx="4782550" cy="6767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667334" imgH="8019987" progId="AcroExch.Document.11">
                  <p:embed/>
                </p:oleObj>
              </mc:Choice>
              <mc:Fallback>
                <p:oleObj name="Acrobat Document" r:id="rId3" imgW="5667334" imgH="801998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990" y="90332"/>
                        <a:ext cx="4782550" cy="6767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589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56516-DF80-4DA1-B946-648B1277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Эконометрика.   Обучение.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F6CD96-4ED4-4F83-A743-F07E4BEA4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ЭКОНОМЕТРИКА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 компьютерный практикум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6F892E-B6D3-4958-BB8C-96F4909C675E}"/>
              </a:ext>
            </a:extLst>
          </p:cNvPr>
          <p:cNvSpPr/>
          <p:nvPr/>
        </p:nvSpPr>
        <p:spPr>
          <a:xfrm>
            <a:off x="427383" y="3504331"/>
            <a:ext cx="11330608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http://portal.ufrf.ru/Files/Data/4665749c-adbf-4f6a-93ec-700b17242df7/econometrika_pr.pdf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BE798BB-C080-4B69-BB60-E2960038FBA7}"/>
              </a:ext>
            </a:extLst>
          </p:cNvPr>
          <p:cNvSpPr/>
          <p:nvPr/>
        </p:nvSpPr>
        <p:spPr>
          <a:xfrm>
            <a:off x="188843" y="4955999"/>
            <a:ext cx="118474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Обучающий практикум предназначен студентам бакалавриата всех форм обучения, обучающимся по направлению подготовки «Экономика», в учебном плане которого есть дисциплина «Эконометрика».</a:t>
            </a:r>
          </a:p>
        </p:txBody>
      </p:sp>
    </p:spTree>
    <p:extLst>
      <p:ext uri="{BB962C8B-B14F-4D97-AF65-F5344CB8AC3E}">
        <p14:creationId xmlns:p14="http://schemas.microsoft.com/office/powerpoint/2010/main" val="318505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4CA96FC-718D-44C0-9303-0732C717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Эконометрика – нужная дисциплина 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Эконометрика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вакансии на сайте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hh.ru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B393A96-21D3-4C8E-96D5-3D784C1BD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9260" y="1825625"/>
            <a:ext cx="9033479" cy="435133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ADA0A1-D641-48B2-9412-788089BF45F6}"/>
              </a:ext>
            </a:extLst>
          </p:cNvPr>
          <p:cNvSpPr/>
          <p:nvPr/>
        </p:nvSpPr>
        <p:spPr>
          <a:xfrm>
            <a:off x="8485890" y="1527324"/>
            <a:ext cx="3331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Найдено 44 вакансии</a:t>
            </a:r>
          </a:p>
        </p:txBody>
      </p:sp>
    </p:spTree>
    <p:extLst>
      <p:ext uri="{BB962C8B-B14F-4D97-AF65-F5344CB8AC3E}">
        <p14:creationId xmlns:p14="http://schemas.microsoft.com/office/powerpoint/2010/main" val="80499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0DAE8-1193-4D93-8D1A-D95C4D27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8484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Профобласть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6531A1-E600-4AA8-BA2C-EFEACFF20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803" y="1061158"/>
            <a:ext cx="3621005" cy="58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6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3D7B706-7EEB-4785-8E81-6D81089F7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57" y="0"/>
            <a:ext cx="10576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9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3A6A28-C342-4829-A6D4-57FB7804D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60" y="0"/>
            <a:ext cx="1069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33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2EC5AE-2EEB-40A4-9DFF-D4497F8B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909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</a:t>
            </a:r>
            <a:r>
              <a:rPr lang="ru-RU" dirty="0"/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работодателей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E14B93-FDE7-475D-80D7-6738C4DF6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2452"/>
            <a:ext cx="10515600" cy="494451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Общее понимание принципов математической статистики 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эконометрики</a:t>
            </a:r>
            <a:r>
              <a:rPr lang="ru-RU" b="1" dirty="0"/>
              <a:t>, методов и инструментов анализа данных. - Знание Excel на продвинутом уровне (макросы). </a:t>
            </a:r>
            <a:endParaRPr lang="ru-RU" dirty="0"/>
          </a:p>
          <a:p>
            <a:r>
              <a:rPr lang="ru-RU" b="1" dirty="0"/>
              <a:t>Анализ, тестирование и разработка алгоритмов верификации моделей розничного бизнеса ПАО «Сбербанк» с использованием методов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эконометрики</a:t>
            </a:r>
            <a:r>
              <a:rPr lang="ru-RU" b="1" dirty="0"/>
              <a:t>, мат. статистики и машинного обучения.</a:t>
            </a:r>
            <a:endParaRPr lang="ru-RU" dirty="0"/>
          </a:p>
          <a:p>
            <a:r>
              <a:rPr lang="ru-RU" b="1" dirty="0"/>
              <a:t>Опыт разработки </a:t>
            </a:r>
            <a:r>
              <a:rPr lang="ru-RU" b="1" dirty="0" err="1"/>
              <a:t>скоринговых</a:t>
            </a:r>
            <a:r>
              <a:rPr lang="ru-RU" b="1" dirty="0"/>
              <a:t> моделей и других моделей оценки рисков. Знание математической статистики и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эконометрики</a:t>
            </a:r>
            <a:r>
              <a:rPr lang="ru-RU" b="1" dirty="0"/>
              <a:t>. Хорошее понимание финансов и кредитного бизнеса.</a:t>
            </a:r>
            <a:endParaRPr lang="ru-RU" dirty="0"/>
          </a:p>
          <a:p>
            <a:r>
              <a:rPr lang="ru-RU" b="1" dirty="0"/>
              <a:t>Высшее образование (бизнес-статистика и прогнозирование, прикладная математика,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эконометрика</a:t>
            </a:r>
            <a:r>
              <a:rPr lang="ru-RU" b="1" dirty="0"/>
              <a:t>). Уверенный пользователь</a:t>
            </a:r>
            <a:r>
              <a:rPr lang="en-US" b="1" dirty="0"/>
              <a:t> MS Office (MC Excel, Power Point, Outlook, SAP ERP.</a:t>
            </a:r>
            <a:endParaRPr lang="ru-RU" dirty="0"/>
          </a:p>
          <a:p>
            <a:r>
              <a:rPr lang="ru-RU" b="1" dirty="0"/>
              <a:t>Решение аналитических задач с использованием методов машинного обучения, статистики, эконометрики. Поиск закономерностей, формулирование и проверка гипотез, обоснование результатов исследования данных. Опыт работа по данному направлению более 1 года, желательно в банковской сфере. </a:t>
            </a:r>
            <a:r>
              <a:rPr lang="en-US" b="1" dirty="0" err="1"/>
              <a:t>Знание</a:t>
            </a:r>
            <a:r>
              <a:rPr lang="en-US" b="1" dirty="0"/>
              <a:t> </a:t>
            </a:r>
            <a:r>
              <a:rPr lang="en-US" b="1" dirty="0" err="1"/>
              <a:t>статистики</a:t>
            </a:r>
            <a:r>
              <a:rPr lang="en-US" b="1" dirty="0"/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эконометрики</a:t>
            </a:r>
            <a:r>
              <a:rPr lang="en-US" b="1" dirty="0"/>
              <a:t>, </a:t>
            </a:r>
            <a:r>
              <a:rPr lang="en-US" b="1" dirty="0" err="1"/>
              <a:t>принципов</a:t>
            </a:r>
            <a:r>
              <a:rPr lang="en-US" b="1" dirty="0"/>
              <a:t> </a:t>
            </a:r>
            <a:r>
              <a:rPr lang="en-US" b="1" dirty="0" err="1"/>
              <a:t>машинного</a:t>
            </a:r>
            <a:r>
              <a:rPr lang="en-US" b="1" dirty="0"/>
              <a:t> </a:t>
            </a:r>
            <a:r>
              <a:rPr lang="en-US" b="1" dirty="0" err="1"/>
              <a:t>обучения</a:t>
            </a:r>
            <a:r>
              <a:rPr lang="en-US" b="1" dirty="0"/>
              <a:t>, </a:t>
            </a:r>
            <a:r>
              <a:rPr lang="en-US" b="1" dirty="0" err="1"/>
              <a:t>баз</a:t>
            </a:r>
            <a:r>
              <a:rPr lang="en-US" b="1" dirty="0"/>
              <a:t> </a:t>
            </a:r>
            <a:r>
              <a:rPr lang="en-US" b="1" dirty="0" err="1"/>
              <a:t>данных</a:t>
            </a:r>
            <a:r>
              <a:rPr lang="en-US" b="1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39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Эконометрика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Обучение.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ЭКОНОМЕТРИКА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Обучающий компьютерный практикум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8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031" y="-9502"/>
            <a:ext cx="9066938" cy="72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6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452</Words>
  <Application>Microsoft Office PowerPoint</Application>
  <PresentationFormat>Широкоэкранный</PresentationFormat>
  <Paragraphs>52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Adobe Acrobat Document</vt:lpstr>
      <vt:lpstr>Методический олимп 30.11.2017</vt:lpstr>
      <vt:lpstr>              Эконометрика.   Обучение.</vt:lpstr>
      <vt:lpstr>Эконометрика – нужная дисциплина  Эконометрика – вакансии на сайте hh.ru </vt:lpstr>
      <vt:lpstr>Профобласть</vt:lpstr>
      <vt:lpstr>Презентация PowerPoint</vt:lpstr>
      <vt:lpstr>Презентация PowerPoint</vt:lpstr>
      <vt:lpstr>Требования работодателей</vt:lpstr>
      <vt:lpstr>                  Эконометрика.   Обучение.</vt:lpstr>
      <vt:lpstr>Презентация PowerPoint</vt:lpstr>
      <vt:lpstr>Демонстрация инструментов Excel с помощью видеофрагментов</vt:lpstr>
      <vt:lpstr>Презентация PowerPoint</vt:lpstr>
      <vt:lpstr>Презентация PowerPoint</vt:lpstr>
      <vt:lpstr>Из отзывов на практикум</vt:lpstr>
      <vt:lpstr>Презентация PowerPoint</vt:lpstr>
      <vt:lpstr>Пожелания и предложения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Методический олимп</dc:title>
  <dc:creator>Orlova Irina</dc:creator>
  <cp:lastModifiedBy>Преподаватель Олеко Дундича,23</cp:lastModifiedBy>
  <cp:revision>26</cp:revision>
  <dcterms:created xsi:type="dcterms:W3CDTF">2017-11-30T07:10:55Z</dcterms:created>
  <dcterms:modified xsi:type="dcterms:W3CDTF">2018-03-01T15:12:58Z</dcterms:modified>
</cp:coreProperties>
</file>